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drawings/drawing1.xml" ContentType="application/vnd.openxmlformats-officedocument.drawingml.chartshapes+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0" r:id="rId1"/>
  </p:sldMasterIdLst>
  <p:notesMasterIdLst>
    <p:notesMasterId r:id="rId48"/>
  </p:notesMasterIdLst>
  <p:handoutMasterIdLst>
    <p:handoutMasterId r:id="rId49"/>
  </p:handoutMasterIdLst>
  <p:sldIdLst>
    <p:sldId id="4392" r:id="rId2"/>
    <p:sldId id="4453" r:id="rId3"/>
    <p:sldId id="4346" r:id="rId4"/>
    <p:sldId id="4326" r:id="rId5"/>
    <p:sldId id="4559" r:id="rId6"/>
    <p:sldId id="4065" r:id="rId7"/>
    <p:sldId id="4566" r:id="rId8"/>
    <p:sldId id="4549" r:id="rId9"/>
    <p:sldId id="4455" r:id="rId10"/>
    <p:sldId id="4444" r:id="rId11"/>
    <p:sldId id="4537" r:id="rId12"/>
    <p:sldId id="4366" r:id="rId13"/>
    <p:sldId id="4064" r:id="rId14"/>
    <p:sldId id="4569" r:id="rId15"/>
    <p:sldId id="4458" r:id="rId16"/>
    <p:sldId id="4385" r:id="rId17"/>
    <p:sldId id="4426" r:id="rId18"/>
    <p:sldId id="4403" r:id="rId19"/>
    <p:sldId id="4555" r:id="rId20"/>
    <p:sldId id="4439" r:id="rId21"/>
    <p:sldId id="4231" r:id="rId22"/>
    <p:sldId id="4337" r:id="rId23"/>
    <p:sldId id="4405" r:id="rId24"/>
    <p:sldId id="4112" r:id="rId25"/>
    <p:sldId id="4139" r:id="rId26"/>
    <p:sldId id="4125" r:id="rId27"/>
    <p:sldId id="4428" r:id="rId28"/>
    <p:sldId id="4407" r:id="rId29"/>
    <p:sldId id="4254" r:id="rId30"/>
    <p:sldId id="3074" r:id="rId31"/>
    <p:sldId id="4576" r:id="rId32"/>
    <p:sldId id="4539" r:id="rId33"/>
    <p:sldId id="4425" r:id="rId34"/>
    <p:sldId id="4541" r:id="rId35"/>
    <p:sldId id="4476" r:id="rId36"/>
    <p:sldId id="4147" r:id="rId37"/>
    <p:sldId id="4561" r:id="rId38"/>
    <p:sldId id="4394" r:id="rId39"/>
    <p:sldId id="4151" r:id="rId40"/>
    <p:sldId id="4142" r:id="rId41"/>
    <p:sldId id="4161" r:id="rId42"/>
    <p:sldId id="4412" r:id="rId43"/>
    <p:sldId id="4562" r:id="rId44"/>
    <p:sldId id="4525" r:id="rId45"/>
    <p:sldId id="4209" r:id="rId46"/>
    <p:sldId id="413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BDE01D-97A7-3D87-6710-4526729F6335}" name="Sean Windle" initials="SW" userId="e9b4a1302b64a7c3" providerId="Windows Live"/>
  <p188:author id="{8443ED59-20C7-4FDF-8DCA-8A14D1AA1C8C}" name="Microsoft Office User" initials="MOU" userId="Microsoft Office User" providerId="None"/>
  <p188:author id="{B56DB279-176D-10AD-BCFE-05BB39AF6E57}" name="Sam Maury-Holmes" initials="SMH" userId="S::sam@beaconecon.com::917ecaf7-18a8-4f07-9912-151f12db708c" providerId="AD"/>
  <p188:author id="{BCB859DE-3412-D871-9971-3D558E0CBEAF}" name="Benjamin Noon" initials="BN" userId="df9b09e0e4b9007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nathan Cahill" initials="JC" lastIdx="3" clrIdx="0">
    <p:extLst>
      <p:ext uri="{19B8F6BF-5375-455C-9EA6-DF929625EA0E}">
        <p15:presenceInfo xmlns:p15="http://schemas.microsoft.com/office/powerpoint/2012/main" userId="S::johnathan@beaconecon.com::34174047-7a12-46bc-9647-b03f92002e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2019"/>
    <a:srgbClr val="01303F"/>
    <a:srgbClr val="004C62"/>
    <a:srgbClr val="003A4C"/>
    <a:srgbClr val="032B38"/>
    <a:srgbClr val="2F6A29"/>
    <a:srgbClr val="000000"/>
    <a:srgbClr val="FFFFFF"/>
    <a:srgbClr val="F8EEE2"/>
    <a:srgbClr val="F7ED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68"/>
    <p:restoredTop sz="94611"/>
  </p:normalViewPr>
  <p:slideViewPr>
    <p:cSldViewPr snapToGrid="0" snapToObjects="1">
      <p:cViewPr varScale="1">
        <p:scale>
          <a:sx n="78" d="100"/>
          <a:sy n="78" d="100"/>
        </p:scale>
        <p:origin x="192" y="12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8" d="100"/>
          <a:sy n="98" d="100"/>
        </p:scale>
        <p:origin x="390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Thornberg/Desktop/archive/recprob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Thornberg/Desktop/Downloads/wage-growth-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Thornberg/Desktop/Downloads/UNRATE.xls"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Thornberg/Desktop/Downloads/fredgraph(11).xls"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Thornberg/Library/Containers/com.microsoft.Outlook/Data/tmp/Outlook%20Temp/ChrisBook_New.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Thornberg/Desktop/Downloads/CSUSHPISA.xls"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Thornberg/Desktop/Downloads/HNFSEPUSSA.xls"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Thornberg/Desktop/Downloads/PCEPI(1).xls"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Thornberg/Desktop/Downloads/SP500.xls"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Thornberg/Desktop/Downloads/UMCSENT.xls"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ers/Thornberg/Desktop/Downloads/fredgraph(11).xls"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sers/Thornberg/Desktop/Downloads/Table(4).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Thornberg/Desktop/Downloads/M2SL.xls"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sers/Thornberg/Desktop/Downloads/WALCL.xls"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Thornberg/Desktop/Downloads/BOGZ1FL192090005Q.xls"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Users/Thornberg/Desktop/Downloads/Table.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Users/Thornberg/Desktop/Downloads/fredgraph(9).xls"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Users/Thornberg/Desktop/Downloads/TDSP.xls"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Users/Thornberg/Desktop/PCEPI.xls"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Users/Thornberg/Desktop/Downloads/REAINTRATREARAT10Y.xls"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Users/Thornberg/Desktop/GASREGW.xls"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Users/Thornberg/Desktop/Downloads/Table(5).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Users/Thornberg/Desktop/Downloads/INDPRO.xls"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Users/Thornberg/Desktop/Downloads/Table.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Users/Thornberg/Desktop/Downloads/MCRFPUS2m.xls"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Users/Thornberg/Desktop/Downloads/LNS11300060.xls"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Users/Thornberg/Desktop/Downloads/fredgraph(8).xls"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Users/Thornberg/Desktop/Downloads/B230RC0A052NBEA(1).xls"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Users/Thornberg/Desktop/Downloads/CLF16OV.xls"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Users/Thornberg/Library/Containers/com.microsoft.Outlook/Data/tmp/Outlook%20Temp/Census%20Population%20Change.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Users/Thornberg/Desktop/Downloads/wage-growth-data.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Users/Thornberg/Desktop/Downloads/Table(13).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Users/rmartinerz/Desktop/Mexico.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Users/rmartinerz/Desktop/Mexico.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Users/rmartinerz/Desktop/Mexico.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Users/rmartinerz/Desktop/State%20Auditors.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Users/Thornberg/Desktop/Downloads/fredgraph(1).xls"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Users/Thornberg/Desktop/Downloads/Table.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Users/Thornberg/Desktop/Downloads/Table.csv"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Users/Thornberg/Desktop/Downloads/SeriesReport-20240424030209_d5e9ee.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Users/Thornberg/Desktop/Downloads/fredgraph.xls"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Users/rmartinerz/Desktop/State%20Auditors.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Users/Thornberg/Desktop/Downloads/fredgraph(2).xls"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Users/rmartinerz/Desktop/CSMFO.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Users/advanced/Downloads/fredgraph.xls"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Users/Thornberg/Desktop/Downloads/PPAACA06000A156NCEN.xls"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Users/rmartinerz/Desktop/State%20Auditors.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Users/rmartinerz/Desktop/State%20Auditors.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Users/Thornberg/Desktop/Downloads/Table(16).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Users/Thornberg/Desktop/Downloads/fredgraph(12).xls"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Users/Thornberg/Desktop/Downloads/ie_data.xls"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Users/Thornberg/Desktop/Downloads/PSAVERT(1).xls" TargetMode="External"/><Relationship Id="rId2" Type="http://schemas.microsoft.com/office/2011/relationships/chartColorStyle" Target="colors58.xml"/><Relationship Id="rId1" Type="http://schemas.microsoft.com/office/2011/relationships/chartStyle" Target="style58.xml"/></Relationships>
</file>

<file path=ppt/charts/_rels/chart6.xml.rels><?xml version="1.0" encoding="UTF-8" standalone="yes"?>
<Relationships xmlns="http://schemas.openxmlformats.org/package/2006/relationships"><Relationship Id="rId3" Type="http://schemas.openxmlformats.org/officeDocument/2006/relationships/oleObject" Target="file:////var/folders/3y/jcp4482s7zzb17pgg0gyz3f80000gn/T/com.microsoft.Outlook/Outlook%20Temp/Nevada%20Gaming%20Revenu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Thornberg/Desktop/Downloads/Table(1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Thornberg/Desktop/Downloads/HHD_C_Report_2023Q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Thornberg/Desktop/Downloads/HHD_C_Report_2023Q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WSJ Recession Probability Forecast</a:t>
            </a:r>
          </a:p>
          <a:p>
            <a:pPr>
              <a:defRPr/>
            </a:pPr>
            <a:r>
              <a:rPr lang="en-US"/>
              <a:t>Estimated Probability of US entering a recession in the next 12 months</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Sheet3!$D$15</c:f>
              <c:strCache>
                <c:ptCount val="1"/>
                <c:pt idx="0">
                  <c:v>Average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Sheet3!$C$16:$C$27</c:f>
              <c:numCache>
                <c:formatCode>[$-409]mmm\-yy;@</c:formatCode>
                <c:ptCount val="12"/>
                <c:pt idx="0">
                  <c:v>44378</c:v>
                </c:pt>
                <c:pt idx="1">
                  <c:v>44470</c:v>
                </c:pt>
                <c:pt idx="2">
                  <c:v>44562</c:v>
                </c:pt>
                <c:pt idx="3">
                  <c:v>44652</c:v>
                </c:pt>
                <c:pt idx="4">
                  <c:v>44743</c:v>
                </c:pt>
                <c:pt idx="5">
                  <c:v>44835</c:v>
                </c:pt>
                <c:pt idx="6">
                  <c:v>44927</c:v>
                </c:pt>
                <c:pt idx="7">
                  <c:v>45017</c:v>
                </c:pt>
                <c:pt idx="8">
                  <c:v>45108</c:v>
                </c:pt>
                <c:pt idx="9">
                  <c:v>45200</c:v>
                </c:pt>
                <c:pt idx="10">
                  <c:v>45292</c:v>
                </c:pt>
                <c:pt idx="11">
                  <c:v>45383</c:v>
                </c:pt>
              </c:numCache>
            </c:numRef>
          </c:cat>
          <c:val>
            <c:numRef>
              <c:f>Sheet3!$D$16:$D$27</c:f>
              <c:numCache>
                <c:formatCode>0</c:formatCode>
                <c:ptCount val="12"/>
                <c:pt idx="0">
                  <c:v>11.56140350877193</c:v>
                </c:pt>
                <c:pt idx="1">
                  <c:v>15.941666666666666</c:v>
                </c:pt>
                <c:pt idx="2">
                  <c:v>17.741935483870968</c:v>
                </c:pt>
                <c:pt idx="3">
                  <c:v>28.293103448275861</c:v>
                </c:pt>
                <c:pt idx="4">
                  <c:v>48.620689655172413</c:v>
                </c:pt>
                <c:pt idx="5">
                  <c:v>63.344827586206897</c:v>
                </c:pt>
                <c:pt idx="6">
                  <c:v>60.769230769230766</c:v>
                </c:pt>
                <c:pt idx="7">
                  <c:v>61.436363636363637</c:v>
                </c:pt>
                <c:pt idx="8" formatCode="#,##0">
                  <c:v>53.786885245901637</c:v>
                </c:pt>
                <c:pt idx="9">
                  <c:v>48</c:v>
                </c:pt>
                <c:pt idx="10">
                  <c:v>36</c:v>
                </c:pt>
                <c:pt idx="11">
                  <c:v>29</c:v>
                </c:pt>
              </c:numCache>
            </c:numRef>
          </c:val>
          <c:smooth val="0"/>
          <c:extLst>
            <c:ext xmlns:c16="http://schemas.microsoft.com/office/drawing/2014/chart" uri="{C3380CC4-5D6E-409C-BE32-E72D297353CC}">
              <c16:uniqueId val="{00000000-9FF9-0849-8F81-1DCB117EA9E5}"/>
            </c:ext>
          </c:extLst>
        </c:ser>
        <c:ser>
          <c:idx val="1"/>
          <c:order val="1"/>
          <c:tx>
            <c:strRef>
              <c:f>Sheet3!$E$15</c:f>
              <c:strCache>
                <c:ptCount val="1"/>
                <c:pt idx="0">
                  <c:v>Beacon</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Sheet3!$C$16:$C$27</c:f>
              <c:numCache>
                <c:formatCode>[$-409]mmm\-yy;@</c:formatCode>
                <c:ptCount val="12"/>
                <c:pt idx="0">
                  <c:v>44378</c:v>
                </c:pt>
                <c:pt idx="1">
                  <c:v>44470</c:v>
                </c:pt>
                <c:pt idx="2">
                  <c:v>44562</c:v>
                </c:pt>
                <c:pt idx="3">
                  <c:v>44652</c:v>
                </c:pt>
                <c:pt idx="4">
                  <c:v>44743</c:v>
                </c:pt>
                <c:pt idx="5">
                  <c:v>44835</c:v>
                </c:pt>
                <c:pt idx="6">
                  <c:v>44927</c:v>
                </c:pt>
                <c:pt idx="7">
                  <c:v>45017</c:v>
                </c:pt>
                <c:pt idx="8">
                  <c:v>45108</c:v>
                </c:pt>
                <c:pt idx="9">
                  <c:v>45200</c:v>
                </c:pt>
                <c:pt idx="10">
                  <c:v>45292</c:v>
                </c:pt>
                <c:pt idx="11">
                  <c:v>45383</c:v>
                </c:pt>
              </c:numCache>
            </c:numRef>
          </c:cat>
          <c:val>
            <c:numRef>
              <c:f>Sheet3!$E$16:$E$27</c:f>
              <c:numCache>
                <c:formatCode>General</c:formatCode>
                <c:ptCount val="12"/>
                <c:pt idx="0">
                  <c:v>5</c:v>
                </c:pt>
                <c:pt idx="1">
                  <c:v>5</c:v>
                </c:pt>
                <c:pt idx="2">
                  <c:v>2</c:v>
                </c:pt>
                <c:pt idx="3">
                  <c:v>10</c:v>
                </c:pt>
                <c:pt idx="4">
                  <c:v>10</c:v>
                </c:pt>
                <c:pt idx="5">
                  <c:v>20</c:v>
                </c:pt>
                <c:pt idx="6">
                  <c:v>10</c:v>
                </c:pt>
                <c:pt idx="7">
                  <c:v>10</c:v>
                </c:pt>
                <c:pt idx="8">
                  <c:v>5</c:v>
                </c:pt>
                <c:pt idx="9">
                  <c:v>5</c:v>
                </c:pt>
                <c:pt idx="10">
                  <c:v>10</c:v>
                </c:pt>
                <c:pt idx="11">
                  <c:v>5</c:v>
                </c:pt>
              </c:numCache>
            </c:numRef>
          </c:val>
          <c:smooth val="0"/>
          <c:extLst>
            <c:ext xmlns:c16="http://schemas.microsoft.com/office/drawing/2014/chart" uri="{C3380CC4-5D6E-409C-BE32-E72D297353CC}">
              <c16:uniqueId val="{00000001-9FF9-0849-8F81-1DCB117EA9E5}"/>
            </c:ext>
          </c:extLst>
        </c:ser>
        <c:dLbls>
          <c:showLegendKey val="0"/>
          <c:showVal val="0"/>
          <c:showCatName val="0"/>
          <c:showSerName val="0"/>
          <c:showPercent val="0"/>
          <c:showBubbleSize val="0"/>
        </c:dLbls>
        <c:smooth val="0"/>
        <c:axId val="309992143"/>
        <c:axId val="309825407"/>
      </c:lineChart>
      <c:dateAx>
        <c:axId val="309992143"/>
        <c:scaling>
          <c:orientation val="minMax"/>
        </c:scaling>
        <c:delete val="0"/>
        <c:axPos val="b"/>
        <c:numFmt formatCode="[$-409]mmm\-yy;@"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9825407"/>
        <c:crosses val="autoZero"/>
        <c:auto val="1"/>
        <c:lblOffset val="100"/>
        <c:baseTimeUnit val="months"/>
      </c:dateAx>
      <c:valAx>
        <c:axId val="3098254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9992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r>
              <a:rPr lang="en-US" dirty="0"/>
              <a:t>US Real Earnings YoY Growth</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'Census Divisions'!$G$63</c:f>
              <c:strCache>
                <c:ptCount val="1"/>
                <c:pt idx="0">
                  <c:v>Pacific</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'Census Divisions'!$F$64:$F$330</c:f>
              <c:numCache>
                <c:formatCode>mmm\-yy</c:formatCode>
                <c:ptCount val="267"/>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pt idx="244">
                  <c:v>44682</c:v>
                </c:pt>
                <c:pt idx="245">
                  <c:v>44713</c:v>
                </c:pt>
                <c:pt idx="246">
                  <c:v>44743</c:v>
                </c:pt>
                <c:pt idx="247">
                  <c:v>44774</c:v>
                </c:pt>
                <c:pt idx="248">
                  <c:v>44805</c:v>
                </c:pt>
                <c:pt idx="249">
                  <c:v>44835</c:v>
                </c:pt>
                <c:pt idx="250">
                  <c:v>44866</c:v>
                </c:pt>
                <c:pt idx="251">
                  <c:v>44896</c:v>
                </c:pt>
                <c:pt idx="252">
                  <c:v>44927</c:v>
                </c:pt>
                <c:pt idx="253">
                  <c:v>44958</c:v>
                </c:pt>
                <c:pt idx="254">
                  <c:v>44986</c:v>
                </c:pt>
                <c:pt idx="255">
                  <c:v>45017</c:v>
                </c:pt>
                <c:pt idx="256">
                  <c:v>45047</c:v>
                </c:pt>
                <c:pt idx="257">
                  <c:v>45078</c:v>
                </c:pt>
                <c:pt idx="258">
                  <c:v>45108</c:v>
                </c:pt>
                <c:pt idx="259">
                  <c:v>45139</c:v>
                </c:pt>
                <c:pt idx="260">
                  <c:v>45170</c:v>
                </c:pt>
                <c:pt idx="261">
                  <c:v>45200</c:v>
                </c:pt>
                <c:pt idx="262">
                  <c:v>45231</c:v>
                </c:pt>
                <c:pt idx="263">
                  <c:v>45261</c:v>
                </c:pt>
                <c:pt idx="264">
                  <c:v>45292</c:v>
                </c:pt>
                <c:pt idx="265">
                  <c:v>45323</c:v>
                </c:pt>
                <c:pt idx="266">
                  <c:v>45352</c:v>
                </c:pt>
              </c:numCache>
            </c:numRef>
          </c:cat>
          <c:val>
            <c:numRef>
              <c:f>'Census Divisions'!$G$64:$G$330</c:f>
              <c:numCache>
                <c:formatCode>0.0</c:formatCode>
                <c:ptCount val="267"/>
                <c:pt idx="0">
                  <c:v>5.0340600000000002</c:v>
                </c:pt>
                <c:pt idx="1">
                  <c:v>5.0204300000000002</c:v>
                </c:pt>
                <c:pt idx="2">
                  <c:v>4.45669</c:v>
                </c:pt>
                <c:pt idx="3">
                  <c:v>4.31229</c:v>
                </c:pt>
                <c:pt idx="4">
                  <c:v>4.5117399999999996</c:v>
                </c:pt>
                <c:pt idx="5">
                  <c:v>4.4638</c:v>
                </c:pt>
                <c:pt idx="6">
                  <c:v>4.20784</c:v>
                </c:pt>
                <c:pt idx="7">
                  <c:v>3.8970500000000001</c:v>
                </c:pt>
                <c:pt idx="8">
                  <c:v>3.3671799999999998</c:v>
                </c:pt>
                <c:pt idx="9">
                  <c:v>3.4395500000000001</c:v>
                </c:pt>
                <c:pt idx="10">
                  <c:v>3.1700099999999996</c:v>
                </c:pt>
                <c:pt idx="11">
                  <c:v>2.7663300000000004</c:v>
                </c:pt>
                <c:pt idx="12">
                  <c:v>2.4534799999999999</c:v>
                </c:pt>
                <c:pt idx="13">
                  <c:v>2.09538</c:v>
                </c:pt>
                <c:pt idx="14">
                  <c:v>2.0103499999999999</c:v>
                </c:pt>
                <c:pt idx="15">
                  <c:v>2.3113000000000001</c:v>
                </c:pt>
                <c:pt idx="16">
                  <c:v>2.49519</c:v>
                </c:pt>
                <c:pt idx="17">
                  <c:v>2.4118700000000004</c:v>
                </c:pt>
                <c:pt idx="18">
                  <c:v>2.2372599999999996</c:v>
                </c:pt>
                <c:pt idx="19">
                  <c:v>2.0932799999999996</c:v>
                </c:pt>
                <c:pt idx="20">
                  <c:v>1.85866</c:v>
                </c:pt>
                <c:pt idx="21">
                  <c:v>2.1317899999999996</c:v>
                </c:pt>
                <c:pt idx="22">
                  <c:v>2.0038200000000002</c:v>
                </c:pt>
                <c:pt idx="23">
                  <c:v>1.5771200000000003</c:v>
                </c:pt>
                <c:pt idx="24">
                  <c:v>1.48759</c:v>
                </c:pt>
                <c:pt idx="25">
                  <c:v>1.4993799999999999</c:v>
                </c:pt>
                <c:pt idx="26">
                  <c:v>1.6035699999999999</c:v>
                </c:pt>
                <c:pt idx="27">
                  <c:v>1.24078</c:v>
                </c:pt>
                <c:pt idx="28">
                  <c:v>0.59045999999999976</c:v>
                </c:pt>
                <c:pt idx="29">
                  <c:v>0.40908999999999995</c:v>
                </c:pt>
                <c:pt idx="30">
                  <c:v>0.51546000000000003</c:v>
                </c:pt>
                <c:pt idx="31">
                  <c:v>0.70883000000000029</c:v>
                </c:pt>
                <c:pt idx="32">
                  <c:v>0.82608000000000015</c:v>
                </c:pt>
                <c:pt idx="33">
                  <c:v>0.39999000000000029</c:v>
                </c:pt>
                <c:pt idx="34">
                  <c:v>3.4370000000000012E-2</c:v>
                </c:pt>
                <c:pt idx="35">
                  <c:v>0.4062800000000002</c:v>
                </c:pt>
                <c:pt idx="36">
                  <c:v>0.56797000000000031</c:v>
                </c:pt>
                <c:pt idx="37">
                  <c:v>0.60126999999999997</c:v>
                </c:pt>
                <c:pt idx="38">
                  <c:v>0.5524899999999997</c:v>
                </c:pt>
                <c:pt idx="39">
                  <c:v>0.45549999999999979</c:v>
                </c:pt>
                <c:pt idx="40">
                  <c:v>0.83102999999999971</c:v>
                </c:pt>
                <c:pt idx="41">
                  <c:v>0.95879999999999965</c:v>
                </c:pt>
                <c:pt idx="42">
                  <c:v>0.62056999999999984</c:v>
                </c:pt>
                <c:pt idx="43">
                  <c:v>0.35919999999999996</c:v>
                </c:pt>
                <c:pt idx="44">
                  <c:v>-0.23002000000000011</c:v>
                </c:pt>
                <c:pt idx="45">
                  <c:v>0.14864000000000033</c:v>
                </c:pt>
                <c:pt idx="46">
                  <c:v>0.96158999999999972</c:v>
                </c:pt>
                <c:pt idx="47">
                  <c:v>1.0163699999999998</c:v>
                </c:pt>
                <c:pt idx="48">
                  <c:v>0.65305999999999997</c:v>
                </c:pt>
                <c:pt idx="49">
                  <c:v>0.87775999999999987</c:v>
                </c:pt>
                <c:pt idx="50">
                  <c:v>1.0863299999999998</c:v>
                </c:pt>
                <c:pt idx="51">
                  <c:v>0.79716999999999993</c:v>
                </c:pt>
                <c:pt idx="52">
                  <c:v>0.57846999999999982</c:v>
                </c:pt>
                <c:pt idx="53">
                  <c:v>0.48837000000000019</c:v>
                </c:pt>
                <c:pt idx="54">
                  <c:v>0.57264999999999988</c:v>
                </c:pt>
                <c:pt idx="55">
                  <c:v>0.66412000000000004</c:v>
                </c:pt>
                <c:pt idx="56">
                  <c:v>1.71997</c:v>
                </c:pt>
                <c:pt idx="57">
                  <c:v>2.12303</c:v>
                </c:pt>
                <c:pt idx="58">
                  <c:v>1.8753299999999997</c:v>
                </c:pt>
                <c:pt idx="59">
                  <c:v>1.5132499999999998</c:v>
                </c:pt>
                <c:pt idx="60">
                  <c:v>1.76674</c:v>
                </c:pt>
                <c:pt idx="61">
                  <c:v>1.6107900000000002</c:v>
                </c:pt>
                <c:pt idx="62">
                  <c:v>1.5350999999999995</c:v>
                </c:pt>
                <c:pt idx="63">
                  <c:v>1.7692199999999998</c:v>
                </c:pt>
                <c:pt idx="64">
                  <c:v>1.7470199999999996</c:v>
                </c:pt>
                <c:pt idx="65">
                  <c:v>2.0823700000000005</c:v>
                </c:pt>
                <c:pt idx="66">
                  <c:v>2.2752700000000003</c:v>
                </c:pt>
                <c:pt idx="67">
                  <c:v>2.7262799999999996</c:v>
                </c:pt>
                <c:pt idx="68">
                  <c:v>2.2653099999999999</c:v>
                </c:pt>
                <c:pt idx="69">
                  <c:v>1.7115299999999998</c:v>
                </c:pt>
                <c:pt idx="70">
                  <c:v>1.3003700000000005</c:v>
                </c:pt>
                <c:pt idx="71">
                  <c:v>1.5283699999999998</c:v>
                </c:pt>
                <c:pt idx="72">
                  <c:v>1.7125899999999996</c:v>
                </c:pt>
                <c:pt idx="73">
                  <c:v>1.8270799999999996</c:v>
                </c:pt>
                <c:pt idx="74">
                  <c:v>1.8088600000000001</c:v>
                </c:pt>
                <c:pt idx="75">
                  <c:v>1.9604799999999996</c:v>
                </c:pt>
                <c:pt idx="76">
                  <c:v>1.7178599999999999</c:v>
                </c:pt>
                <c:pt idx="77">
                  <c:v>1.1885599999999998</c:v>
                </c:pt>
                <c:pt idx="78">
                  <c:v>0.96433999999999997</c:v>
                </c:pt>
                <c:pt idx="79">
                  <c:v>1.0193699999999999</c:v>
                </c:pt>
                <c:pt idx="80">
                  <c:v>1.33216</c:v>
                </c:pt>
                <c:pt idx="81">
                  <c:v>2.1281599999999998</c:v>
                </c:pt>
                <c:pt idx="82">
                  <c:v>3.6749699999999996</c:v>
                </c:pt>
                <c:pt idx="83">
                  <c:v>4.4704299999999995</c:v>
                </c:pt>
                <c:pt idx="84">
                  <c:v>4.5111000000000008</c:v>
                </c:pt>
                <c:pt idx="85">
                  <c:v>4.4312499999999995</c:v>
                </c:pt>
                <c:pt idx="86">
                  <c:v>4.7257500000000006</c:v>
                </c:pt>
                <c:pt idx="87">
                  <c:v>4.5675699999999999</c:v>
                </c:pt>
                <c:pt idx="88">
                  <c:v>4.7892099999999997</c:v>
                </c:pt>
                <c:pt idx="89">
                  <c:v>4.7186200000000005</c:v>
                </c:pt>
                <c:pt idx="90">
                  <c:v>4.8660100000000002</c:v>
                </c:pt>
                <c:pt idx="91">
                  <c:v>4.2001200000000001</c:v>
                </c:pt>
                <c:pt idx="92">
                  <c:v>3.9227499999999997</c:v>
                </c:pt>
                <c:pt idx="93">
                  <c:v>2.6866100000000004</c:v>
                </c:pt>
                <c:pt idx="94">
                  <c:v>0.93938999999999995</c:v>
                </c:pt>
                <c:pt idx="95">
                  <c:v>-8.97199999999998E-2</c:v>
                </c:pt>
                <c:pt idx="96">
                  <c:v>-0.50171999999999994</c:v>
                </c:pt>
                <c:pt idx="97">
                  <c:v>-0.51632999999999996</c:v>
                </c:pt>
                <c:pt idx="98">
                  <c:v>-0.87272000000000016</c:v>
                </c:pt>
                <c:pt idx="99">
                  <c:v>-0.78211999999999993</c:v>
                </c:pt>
                <c:pt idx="100">
                  <c:v>-0.90847000000000011</c:v>
                </c:pt>
                <c:pt idx="101">
                  <c:v>-0.2622199999999999</c:v>
                </c:pt>
                <c:pt idx="102">
                  <c:v>-0.43738999999999995</c:v>
                </c:pt>
                <c:pt idx="103">
                  <c:v>-0.28239999999999998</c:v>
                </c:pt>
                <c:pt idx="104">
                  <c:v>-0.11955000000000005</c:v>
                </c:pt>
                <c:pt idx="105">
                  <c:v>-0.15842000000000001</c:v>
                </c:pt>
                <c:pt idx="106">
                  <c:v>9.2799999999999994E-2</c:v>
                </c:pt>
                <c:pt idx="107">
                  <c:v>0.12233000000000005</c:v>
                </c:pt>
                <c:pt idx="108">
                  <c:v>0.24012999999999995</c:v>
                </c:pt>
                <c:pt idx="109">
                  <c:v>5.4969999999999963E-2</c:v>
                </c:pt>
                <c:pt idx="110">
                  <c:v>-0.21055000000000001</c:v>
                </c:pt>
                <c:pt idx="111">
                  <c:v>-0.68810000000000016</c:v>
                </c:pt>
                <c:pt idx="112">
                  <c:v>-0.96624999999999983</c:v>
                </c:pt>
                <c:pt idx="113">
                  <c:v>-0.98845000000000005</c:v>
                </c:pt>
                <c:pt idx="114">
                  <c:v>-0.87570000000000014</c:v>
                </c:pt>
                <c:pt idx="115">
                  <c:v>-0.87672999999999979</c:v>
                </c:pt>
                <c:pt idx="116">
                  <c:v>-1.0190299999999999</c:v>
                </c:pt>
                <c:pt idx="117">
                  <c:v>-0.49363000000000001</c:v>
                </c:pt>
                <c:pt idx="118">
                  <c:v>-0.49926000000000004</c:v>
                </c:pt>
                <c:pt idx="119">
                  <c:v>-0.52661999999999987</c:v>
                </c:pt>
                <c:pt idx="120">
                  <c:v>-0.86931000000000025</c:v>
                </c:pt>
                <c:pt idx="121">
                  <c:v>-0.71314999999999995</c:v>
                </c:pt>
                <c:pt idx="122">
                  <c:v>-0.39802999999999988</c:v>
                </c:pt>
                <c:pt idx="123">
                  <c:v>1.500000000000945E-4</c:v>
                </c:pt>
                <c:pt idx="124">
                  <c:v>0.52306000000000008</c:v>
                </c:pt>
                <c:pt idx="125">
                  <c:v>0.65398000000000023</c:v>
                </c:pt>
                <c:pt idx="126">
                  <c:v>0.68997000000000019</c:v>
                </c:pt>
                <c:pt idx="127">
                  <c:v>0.48812999999999995</c:v>
                </c:pt>
                <c:pt idx="128">
                  <c:v>0.52203000000000022</c:v>
                </c:pt>
                <c:pt idx="129">
                  <c:v>0.12312000000000012</c:v>
                </c:pt>
                <c:pt idx="130">
                  <c:v>0.50090000000000012</c:v>
                </c:pt>
                <c:pt idx="131">
                  <c:v>0.67561999999999989</c:v>
                </c:pt>
                <c:pt idx="132">
                  <c:v>1.1291900000000001</c:v>
                </c:pt>
                <c:pt idx="133">
                  <c:v>0.89538999999999991</c:v>
                </c:pt>
                <c:pt idx="134">
                  <c:v>1.32301</c:v>
                </c:pt>
                <c:pt idx="135">
                  <c:v>1.3587699999999998</c:v>
                </c:pt>
                <c:pt idx="136">
                  <c:v>1.1709699999999998</c:v>
                </c:pt>
                <c:pt idx="137">
                  <c:v>0.69449000000000027</c:v>
                </c:pt>
                <c:pt idx="138">
                  <c:v>0.70488999999999979</c:v>
                </c:pt>
                <c:pt idx="139">
                  <c:v>0.89520999999999984</c:v>
                </c:pt>
                <c:pt idx="140">
                  <c:v>1.1587099999999999</c:v>
                </c:pt>
                <c:pt idx="141">
                  <c:v>1.3238899999999998</c:v>
                </c:pt>
                <c:pt idx="142">
                  <c:v>0.90453000000000006</c:v>
                </c:pt>
                <c:pt idx="143">
                  <c:v>0.7119000000000002</c:v>
                </c:pt>
                <c:pt idx="144">
                  <c:v>0.49458999999999986</c:v>
                </c:pt>
                <c:pt idx="145">
                  <c:v>0.90602000000000005</c:v>
                </c:pt>
                <c:pt idx="146">
                  <c:v>0.51029999999999998</c:v>
                </c:pt>
                <c:pt idx="147">
                  <c:v>0.42688999999999999</c:v>
                </c:pt>
                <c:pt idx="148">
                  <c:v>0.5338299999999998</c:v>
                </c:pt>
                <c:pt idx="149">
                  <c:v>0.84854000000000007</c:v>
                </c:pt>
                <c:pt idx="150">
                  <c:v>0.83075999999999994</c:v>
                </c:pt>
                <c:pt idx="151">
                  <c:v>0.99375999999999998</c:v>
                </c:pt>
                <c:pt idx="152">
                  <c:v>1.00275</c:v>
                </c:pt>
                <c:pt idx="153">
                  <c:v>1.3670600000000002</c:v>
                </c:pt>
                <c:pt idx="154">
                  <c:v>1.8142399999999999</c:v>
                </c:pt>
                <c:pt idx="155">
                  <c:v>2.1677399999999998</c:v>
                </c:pt>
                <c:pt idx="156">
                  <c:v>3.0586000000000002</c:v>
                </c:pt>
                <c:pt idx="157">
                  <c:v>3.0293000000000001</c:v>
                </c:pt>
                <c:pt idx="158">
                  <c:v>3.1006499999999999</c:v>
                </c:pt>
                <c:pt idx="159">
                  <c:v>3.1896799999999996</c:v>
                </c:pt>
                <c:pt idx="160">
                  <c:v>3.1147099999999996</c:v>
                </c:pt>
                <c:pt idx="161">
                  <c:v>3.0295699999999997</c:v>
                </c:pt>
                <c:pt idx="162">
                  <c:v>3.1802699999999997</c:v>
                </c:pt>
                <c:pt idx="163">
                  <c:v>3.3607300000000002</c:v>
                </c:pt>
                <c:pt idx="164">
                  <c:v>3.4342999999999999</c:v>
                </c:pt>
                <c:pt idx="165">
                  <c:v>3.5045000000000002</c:v>
                </c:pt>
                <c:pt idx="166">
                  <c:v>3.4461200000000001</c:v>
                </c:pt>
                <c:pt idx="167">
                  <c:v>3.45404</c:v>
                </c:pt>
                <c:pt idx="168">
                  <c:v>2.9288499999999997</c:v>
                </c:pt>
                <c:pt idx="169">
                  <c:v>3.1596699999999998</c:v>
                </c:pt>
                <c:pt idx="170">
                  <c:v>3.0144900000000003</c:v>
                </c:pt>
                <c:pt idx="171">
                  <c:v>2.7740900000000002</c:v>
                </c:pt>
                <c:pt idx="172">
                  <c:v>3.05131</c:v>
                </c:pt>
                <c:pt idx="173">
                  <c:v>3.0703899999999997</c:v>
                </c:pt>
                <c:pt idx="174">
                  <c:v>3.1449199999999999</c:v>
                </c:pt>
                <c:pt idx="175">
                  <c:v>3.01179</c:v>
                </c:pt>
                <c:pt idx="176">
                  <c:v>2.8802299999999996</c:v>
                </c:pt>
                <c:pt idx="177">
                  <c:v>2.7730000000000001</c:v>
                </c:pt>
                <c:pt idx="178">
                  <c:v>2.8026</c:v>
                </c:pt>
                <c:pt idx="179">
                  <c:v>2.7428400000000002</c:v>
                </c:pt>
                <c:pt idx="180">
                  <c:v>2.5947899999999997</c:v>
                </c:pt>
                <c:pt idx="181">
                  <c:v>2.5028600000000001</c:v>
                </c:pt>
                <c:pt idx="182">
                  <c:v>2.8936399999999995</c:v>
                </c:pt>
                <c:pt idx="183">
                  <c:v>2.9325299999999999</c:v>
                </c:pt>
                <c:pt idx="184">
                  <c:v>2.9422299999999999</c:v>
                </c:pt>
                <c:pt idx="185">
                  <c:v>3.0344500000000001</c:v>
                </c:pt>
                <c:pt idx="186">
                  <c:v>3.01437</c:v>
                </c:pt>
                <c:pt idx="187">
                  <c:v>2.9280900000000001</c:v>
                </c:pt>
                <c:pt idx="188">
                  <c:v>2.6425600000000005</c:v>
                </c:pt>
                <c:pt idx="189">
                  <c:v>2.6179600000000001</c:v>
                </c:pt>
                <c:pt idx="190">
                  <c:v>2.4062900000000003</c:v>
                </c:pt>
                <c:pt idx="191">
                  <c:v>2.3335899999999996</c:v>
                </c:pt>
                <c:pt idx="192">
                  <c:v>2.14235</c:v>
                </c:pt>
                <c:pt idx="193">
                  <c:v>2.0623899999999997</c:v>
                </c:pt>
                <c:pt idx="194">
                  <c:v>1.90171</c:v>
                </c:pt>
                <c:pt idx="195">
                  <c:v>1.85337</c:v>
                </c:pt>
                <c:pt idx="196">
                  <c:v>1.8337899999999996</c:v>
                </c:pt>
                <c:pt idx="197">
                  <c:v>1.9316900000000001</c:v>
                </c:pt>
                <c:pt idx="198">
                  <c:v>1.8613900000000001</c:v>
                </c:pt>
                <c:pt idx="199">
                  <c:v>1.8195899999999998</c:v>
                </c:pt>
                <c:pt idx="200">
                  <c:v>1.99004</c:v>
                </c:pt>
                <c:pt idx="201">
                  <c:v>2.1469</c:v>
                </c:pt>
                <c:pt idx="202">
                  <c:v>2.3581099999999999</c:v>
                </c:pt>
                <c:pt idx="203">
                  <c:v>2.4353099999999999</c:v>
                </c:pt>
                <c:pt idx="204">
                  <c:v>2.9029500000000006</c:v>
                </c:pt>
                <c:pt idx="205">
                  <c:v>3.0741899999999998</c:v>
                </c:pt>
                <c:pt idx="206">
                  <c:v>2.8910000000000005</c:v>
                </c:pt>
                <c:pt idx="207">
                  <c:v>3.0228499999999996</c:v>
                </c:pt>
                <c:pt idx="208">
                  <c:v>3.0432800000000002</c:v>
                </c:pt>
                <c:pt idx="209">
                  <c:v>3.1886399999999995</c:v>
                </c:pt>
                <c:pt idx="210">
                  <c:v>3.2597800000000001</c:v>
                </c:pt>
                <c:pt idx="211">
                  <c:v>3.3783899999999996</c:v>
                </c:pt>
                <c:pt idx="212">
                  <c:v>3.5955400000000006</c:v>
                </c:pt>
                <c:pt idx="213">
                  <c:v>3.3685499999999999</c:v>
                </c:pt>
                <c:pt idx="214">
                  <c:v>3.3680300000000001</c:v>
                </c:pt>
                <c:pt idx="215">
                  <c:v>3.0605799999999999</c:v>
                </c:pt>
                <c:pt idx="216">
                  <c:v>2.9020799999999998</c:v>
                </c:pt>
                <c:pt idx="217">
                  <c:v>2.85799</c:v>
                </c:pt>
                <c:pt idx="218">
                  <c:v>3.3530500000000001</c:v>
                </c:pt>
                <c:pt idx="219">
                  <c:v>3.7888600000000001</c:v>
                </c:pt>
                <c:pt idx="220">
                  <c:v>3.8513699999999997</c:v>
                </c:pt>
                <c:pt idx="221">
                  <c:v>3.5944699999999998</c:v>
                </c:pt>
                <c:pt idx="222">
                  <c:v>3.29949</c:v>
                </c:pt>
                <c:pt idx="223">
                  <c:v>3.0346600000000001</c:v>
                </c:pt>
                <c:pt idx="224">
                  <c:v>2.8528199999999995</c:v>
                </c:pt>
                <c:pt idx="225">
                  <c:v>2.9813099999999997</c:v>
                </c:pt>
                <c:pt idx="226">
                  <c:v>2.9461199999999996</c:v>
                </c:pt>
                <c:pt idx="227">
                  <c:v>2.7335099999999999</c:v>
                </c:pt>
                <c:pt idx="228">
                  <c:v>2.4849999999999994</c:v>
                </c:pt>
                <c:pt idx="229">
                  <c:v>2.2147999999999994</c:v>
                </c:pt>
                <c:pt idx="230">
                  <c:v>1.3869799999999994</c:v>
                </c:pt>
                <c:pt idx="231">
                  <c:v>0.37538999999999945</c:v>
                </c:pt>
                <c:pt idx="232">
                  <c:v>-0.15535999999999994</c:v>
                </c:pt>
                <c:pt idx="233">
                  <c:v>-0.37239999999999984</c:v>
                </c:pt>
                <c:pt idx="234">
                  <c:v>-0.33314999999999984</c:v>
                </c:pt>
                <c:pt idx="235">
                  <c:v>-0.54484000000000066</c:v>
                </c:pt>
                <c:pt idx="236">
                  <c:v>-0.60541999999999963</c:v>
                </c:pt>
                <c:pt idx="237">
                  <c:v>-1.20695</c:v>
                </c:pt>
                <c:pt idx="238">
                  <c:v>-1.7859099999999994</c:v>
                </c:pt>
                <c:pt idx="239">
                  <c:v>-1.7802899999999999</c:v>
                </c:pt>
                <c:pt idx="240">
                  <c:v>-1.8970499999999992</c:v>
                </c:pt>
                <c:pt idx="241">
                  <c:v>-2.0469999999999997</c:v>
                </c:pt>
                <c:pt idx="242">
                  <c:v>-2.3929400000000003</c:v>
                </c:pt>
                <c:pt idx="243">
                  <c:v>-1.8197900000000002</c:v>
                </c:pt>
                <c:pt idx="244">
                  <c:v>-1.48996</c:v>
                </c:pt>
                <c:pt idx="245">
                  <c:v>-1.81691</c:v>
                </c:pt>
                <c:pt idx="246">
                  <c:v>-1.2169499999999998</c:v>
                </c:pt>
                <c:pt idx="247">
                  <c:v>-0.91539999999999999</c:v>
                </c:pt>
                <c:pt idx="248">
                  <c:v>-1.0560999999999998</c:v>
                </c:pt>
                <c:pt idx="249">
                  <c:v>-0.64792000000000005</c:v>
                </c:pt>
                <c:pt idx="250">
                  <c:v>-2.8569999999999318E-2</c:v>
                </c:pt>
                <c:pt idx="251">
                  <c:v>0.55808999999999997</c:v>
                </c:pt>
                <c:pt idx="252">
                  <c:v>0.72090999999999994</c:v>
                </c:pt>
                <c:pt idx="253">
                  <c:v>1.2103900000000003</c:v>
                </c:pt>
                <c:pt idx="254">
                  <c:v>2.0577300000000003</c:v>
                </c:pt>
                <c:pt idx="255">
                  <c:v>1.9535800000000005</c:v>
                </c:pt>
                <c:pt idx="256">
                  <c:v>2.3379699999999999</c:v>
                </c:pt>
                <c:pt idx="257">
                  <c:v>3.0015800000000001</c:v>
                </c:pt>
                <c:pt idx="258">
                  <c:v>2.7852899999999998</c:v>
                </c:pt>
                <c:pt idx="259">
                  <c:v>2.8524100000000003</c:v>
                </c:pt>
                <c:pt idx="260">
                  <c:v>2.9304099999999997</c:v>
                </c:pt>
                <c:pt idx="261">
                  <c:v>3.1579299999999995</c:v>
                </c:pt>
                <c:pt idx="262">
                  <c:v>3.3972999999999995</c:v>
                </c:pt>
                <c:pt idx="263">
                  <c:v>3.3806099999999999</c:v>
                </c:pt>
                <c:pt idx="264">
                  <c:v>3.3674499999999998</c:v>
                </c:pt>
                <c:pt idx="265">
                  <c:v>3.0491299999999999</c:v>
                </c:pt>
                <c:pt idx="266">
                  <c:v>2.9</c:v>
                </c:pt>
              </c:numCache>
            </c:numRef>
          </c:val>
          <c:smooth val="0"/>
          <c:extLst>
            <c:ext xmlns:c16="http://schemas.microsoft.com/office/drawing/2014/chart" uri="{C3380CC4-5D6E-409C-BE32-E72D297353CC}">
              <c16:uniqueId val="{00000000-580F-D34C-B0CD-368A94EB343F}"/>
            </c:ext>
          </c:extLst>
        </c:ser>
        <c:ser>
          <c:idx val="1"/>
          <c:order val="1"/>
          <c:tx>
            <c:strRef>
              <c:f>'Census Divisions'!$H$63</c:f>
              <c:strCache>
                <c:ptCount val="1"/>
                <c:pt idx="0">
                  <c:v>Overall</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'Census Divisions'!$F$64:$F$330</c:f>
              <c:numCache>
                <c:formatCode>mmm\-yy</c:formatCode>
                <c:ptCount val="267"/>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pt idx="244">
                  <c:v>44682</c:v>
                </c:pt>
                <c:pt idx="245">
                  <c:v>44713</c:v>
                </c:pt>
                <c:pt idx="246">
                  <c:v>44743</c:v>
                </c:pt>
                <c:pt idx="247">
                  <c:v>44774</c:v>
                </c:pt>
                <c:pt idx="248">
                  <c:v>44805</c:v>
                </c:pt>
                <c:pt idx="249">
                  <c:v>44835</c:v>
                </c:pt>
                <c:pt idx="250">
                  <c:v>44866</c:v>
                </c:pt>
                <c:pt idx="251">
                  <c:v>44896</c:v>
                </c:pt>
                <c:pt idx="252">
                  <c:v>44927</c:v>
                </c:pt>
                <c:pt idx="253">
                  <c:v>44958</c:v>
                </c:pt>
                <c:pt idx="254">
                  <c:v>44986</c:v>
                </c:pt>
                <c:pt idx="255">
                  <c:v>45017</c:v>
                </c:pt>
                <c:pt idx="256">
                  <c:v>45047</c:v>
                </c:pt>
                <c:pt idx="257">
                  <c:v>45078</c:v>
                </c:pt>
                <c:pt idx="258">
                  <c:v>45108</c:v>
                </c:pt>
                <c:pt idx="259">
                  <c:v>45139</c:v>
                </c:pt>
                <c:pt idx="260">
                  <c:v>45170</c:v>
                </c:pt>
                <c:pt idx="261">
                  <c:v>45200</c:v>
                </c:pt>
                <c:pt idx="262">
                  <c:v>45231</c:v>
                </c:pt>
                <c:pt idx="263">
                  <c:v>45261</c:v>
                </c:pt>
                <c:pt idx="264">
                  <c:v>45292</c:v>
                </c:pt>
                <c:pt idx="265">
                  <c:v>45323</c:v>
                </c:pt>
                <c:pt idx="266">
                  <c:v>45352</c:v>
                </c:pt>
              </c:numCache>
            </c:numRef>
          </c:cat>
          <c:val>
            <c:numRef>
              <c:f>'Census Divisions'!$H$64:$H$330</c:f>
              <c:numCache>
                <c:formatCode>0.0</c:formatCode>
                <c:ptCount val="267"/>
                <c:pt idx="0">
                  <c:v>4.4340599999999997</c:v>
                </c:pt>
                <c:pt idx="1">
                  <c:v>4.32043</c:v>
                </c:pt>
                <c:pt idx="2">
                  <c:v>3.9566900000000005</c:v>
                </c:pt>
                <c:pt idx="3">
                  <c:v>3.6122899999999998</c:v>
                </c:pt>
                <c:pt idx="4">
                  <c:v>3.8117399999999999</c:v>
                </c:pt>
                <c:pt idx="5">
                  <c:v>3.7638000000000003</c:v>
                </c:pt>
                <c:pt idx="6">
                  <c:v>3.4078399999999993</c:v>
                </c:pt>
                <c:pt idx="7">
                  <c:v>3.0970500000000003</c:v>
                </c:pt>
                <c:pt idx="8">
                  <c:v>2.4671800000000004</c:v>
                </c:pt>
                <c:pt idx="9">
                  <c:v>2.5395499999999998</c:v>
                </c:pt>
                <c:pt idx="10">
                  <c:v>2.1700099999999996</c:v>
                </c:pt>
                <c:pt idx="11">
                  <c:v>1.9663299999999997</c:v>
                </c:pt>
                <c:pt idx="12">
                  <c:v>1.6534800000000001</c:v>
                </c:pt>
                <c:pt idx="13">
                  <c:v>1.3953799999999998</c:v>
                </c:pt>
                <c:pt idx="14">
                  <c:v>1.3103500000000001</c:v>
                </c:pt>
                <c:pt idx="15">
                  <c:v>1.8112999999999999</c:v>
                </c:pt>
                <c:pt idx="16">
                  <c:v>1.8951900000000002</c:v>
                </c:pt>
                <c:pt idx="17">
                  <c:v>1.9118700000000002</c:v>
                </c:pt>
                <c:pt idx="18">
                  <c:v>1.8372600000000001</c:v>
                </c:pt>
                <c:pt idx="19">
                  <c:v>1.59328</c:v>
                </c:pt>
                <c:pt idx="20">
                  <c:v>1.4586600000000001</c:v>
                </c:pt>
                <c:pt idx="21">
                  <c:v>1.6317900000000001</c:v>
                </c:pt>
                <c:pt idx="22">
                  <c:v>1.60382</c:v>
                </c:pt>
                <c:pt idx="23">
                  <c:v>1.3771200000000001</c:v>
                </c:pt>
                <c:pt idx="24">
                  <c:v>1.2875899999999998</c:v>
                </c:pt>
                <c:pt idx="25">
                  <c:v>1.3993799999999998</c:v>
                </c:pt>
                <c:pt idx="26">
                  <c:v>1.6035699999999999</c:v>
                </c:pt>
                <c:pt idx="27">
                  <c:v>1.1407799999999999</c:v>
                </c:pt>
                <c:pt idx="28">
                  <c:v>0.69045999999999985</c:v>
                </c:pt>
                <c:pt idx="29">
                  <c:v>0.50909000000000004</c:v>
                </c:pt>
                <c:pt idx="30">
                  <c:v>0.71545999999999976</c:v>
                </c:pt>
                <c:pt idx="31">
                  <c:v>1.0088300000000001</c:v>
                </c:pt>
                <c:pt idx="32">
                  <c:v>1.12608</c:v>
                </c:pt>
                <c:pt idx="33">
                  <c:v>0.7999900000000002</c:v>
                </c:pt>
                <c:pt idx="34">
                  <c:v>0.53437000000000001</c:v>
                </c:pt>
                <c:pt idx="35">
                  <c:v>0.70628000000000002</c:v>
                </c:pt>
                <c:pt idx="36">
                  <c:v>0.96797000000000022</c:v>
                </c:pt>
                <c:pt idx="37">
                  <c:v>0.90126999999999979</c:v>
                </c:pt>
                <c:pt idx="38">
                  <c:v>0.75248999999999988</c:v>
                </c:pt>
                <c:pt idx="39">
                  <c:v>0.75550000000000006</c:v>
                </c:pt>
                <c:pt idx="40">
                  <c:v>1.0310299999999999</c:v>
                </c:pt>
                <c:pt idx="41">
                  <c:v>1.3588</c:v>
                </c:pt>
                <c:pt idx="42">
                  <c:v>1.0205700000000002</c:v>
                </c:pt>
                <c:pt idx="43">
                  <c:v>0.65920000000000023</c:v>
                </c:pt>
                <c:pt idx="44">
                  <c:v>-0.13002000000000002</c:v>
                </c:pt>
                <c:pt idx="45">
                  <c:v>0.24863999999999997</c:v>
                </c:pt>
                <c:pt idx="46">
                  <c:v>0.86158999999999963</c:v>
                </c:pt>
                <c:pt idx="47">
                  <c:v>1.0163699999999998</c:v>
                </c:pt>
                <c:pt idx="48">
                  <c:v>0.65305999999999997</c:v>
                </c:pt>
                <c:pt idx="49">
                  <c:v>0.87775999999999987</c:v>
                </c:pt>
                <c:pt idx="50">
                  <c:v>0.98632999999999971</c:v>
                </c:pt>
                <c:pt idx="51">
                  <c:v>0.89717000000000002</c:v>
                </c:pt>
                <c:pt idx="52">
                  <c:v>0.67846999999999991</c:v>
                </c:pt>
                <c:pt idx="53">
                  <c:v>0.3883700000000001</c:v>
                </c:pt>
                <c:pt idx="54">
                  <c:v>0.47264999999999979</c:v>
                </c:pt>
                <c:pt idx="55">
                  <c:v>0.56411999999999995</c:v>
                </c:pt>
                <c:pt idx="56">
                  <c:v>1.8199700000000001</c:v>
                </c:pt>
                <c:pt idx="57">
                  <c:v>2.12303</c:v>
                </c:pt>
                <c:pt idx="58">
                  <c:v>1.8753299999999997</c:v>
                </c:pt>
                <c:pt idx="59">
                  <c:v>1.6132499999999999</c:v>
                </c:pt>
                <c:pt idx="60">
                  <c:v>1.76674</c:v>
                </c:pt>
                <c:pt idx="61">
                  <c:v>1.5107900000000001</c:v>
                </c:pt>
                <c:pt idx="62">
                  <c:v>1.4350999999999998</c:v>
                </c:pt>
                <c:pt idx="63">
                  <c:v>1.6692200000000001</c:v>
                </c:pt>
                <c:pt idx="64">
                  <c:v>1.6470199999999999</c:v>
                </c:pt>
                <c:pt idx="65">
                  <c:v>1.6823700000000001</c:v>
                </c:pt>
                <c:pt idx="66">
                  <c:v>1.9752699999999996</c:v>
                </c:pt>
                <c:pt idx="67">
                  <c:v>2.2262799999999996</c:v>
                </c:pt>
                <c:pt idx="68">
                  <c:v>1.6653100000000003</c:v>
                </c:pt>
                <c:pt idx="69">
                  <c:v>1.1115300000000001</c:v>
                </c:pt>
                <c:pt idx="70">
                  <c:v>0.60037000000000029</c:v>
                </c:pt>
                <c:pt idx="71">
                  <c:v>0.72836999999999996</c:v>
                </c:pt>
                <c:pt idx="72">
                  <c:v>0.71258999999999961</c:v>
                </c:pt>
                <c:pt idx="73">
                  <c:v>0.82707999999999959</c:v>
                </c:pt>
                <c:pt idx="74">
                  <c:v>0.90885999999999978</c:v>
                </c:pt>
                <c:pt idx="75">
                  <c:v>0.96047999999999956</c:v>
                </c:pt>
                <c:pt idx="76">
                  <c:v>0.81785999999999959</c:v>
                </c:pt>
                <c:pt idx="77">
                  <c:v>0.28855999999999948</c:v>
                </c:pt>
                <c:pt idx="78">
                  <c:v>-3.5660000000000025E-2</c:v>
                </c:pt>
                <c:pt idx="79">
                  <c:v>0.11936999999999953</c:v>
                </c:pt>
                <c:pt idx="80">
                  <c:v>0.33216000000000001</c:v>
                </c:pt>
                <c:pt idx="81">
                  <c:v>1.32816</c:v>
                </c:pt>
                <c:pt idx="82">
                  <c:v>3.07497</c:v>
                </c:pt>
                <c:pt idx="83">
                  <c:v>3.8704299999999998</c:v>
                </c:pt>
                <c:pt idx="84">
                  <c:v>4.0110999999999999</c:v>
                </c:pt>
                <c:pt idx="85">
                  <c:v>3.9312499999999999</c:v>
                </c:pt>
                <c:pt idx="86">
                  <c:v>4.3257500000000002</c:v>
                </c:pt>
                <c:pt idx="87">
                  <c:v>4.2675700000000001</c:v>
                </c:pt>
                <c:pt idx="88">
                  <c:v>4.5892100000000005</c:v>
                </c:pt>
                <c:pt idx="89">
                  <c:v>4.6186199999999999</c:v>
                </c:pt>
                <c:pt idx="90">
                  <c:v>4.8660100000000002</c:v>
                </c:pt>
                <c:pt idx="91">
                  <c:v>4.4001199999999994</c:v>
                </c:pt>
                <c:pt idx="92">
                  <c:v>4.1227499999999999</c:v>
                </c:pt>
                <c:pt idx="93">
                  <c:v>2.9866100000000002</c:v>
                </c:pt>
                <c:pt idx="94">
                  <c:v>1.3393899999999999</c:v>
                </c:pt>
                <c:pt idx="95">
                  <c:v>0.51028000000000029</c:v>
                </c:pt>
                <c:pt idx="96">
                  <c:v>0.19828000000000001</c:v>
                </c:pt>
                <c:pt idx="97">
                  <c:v>0.28366999999999987</c:v>
                </c:pt>
                <c:pt idx="98">
                  <c:v>-7.272000000000034E-2</c:v>
                </c:pt>
                <c:pt idx="99">
                  <c:v>-0.18211999999999984</c:v>
                </c:pt>
                <c:pt idx="100">
                  <c:v>-0.20847000000000016</c:v>
                </c:pt>
                <c:pt idx="101">
                  <c:v>0.33777999999999997</c:v>
                </c:pt>
                <c:pt idx="102">
                  <c:v>0.16261000000000014</c:v>
                </c:pt>
                <c:pt idx="103">
                  <c:v>0.3176000000000001</c:v>
                </c:pt>
                <c:pt idx="104">
                  <c:v>0.38044999999999995</c:v>
                </c:pt>
                <c:pt idx="105">
                  <c:v>0.34157999999999999</c:v>
                </c:pt>
                <c:pt idx="106">
                  <c:v>0.39280000000000004</c:v>
                </c:pt>
                <c:pt idx="107">
                  <c:v>0.32233000000000001</c:v>
                </c:pt>
                <c:pt idx="108">
                  <c:v>0.24012999999999995</c:v>
                </c:pt>
                <c:pt idx="109">
                  <c:v>-4.5029999999999903E-2</c:v>
                </c:pt>
                <c:pt idx="110">
                  <c:v>-0.31054999999999988</c:v>
                </c:pt>
                <c:pt idx="111">
                  <c:v>-0.68810000000000016</c:v>
                </c:pt>
                <c:pt idx="112">
                  <c:v>-0.86624999999999996</c:v>
                </c:pt>
                <c:pt idx="113">
                  <c:v>-0.88845000000000018</c:v>
                </c:pt>
                <c:pt idx="114">
                  <c:v>-0.97570000000000023</c:v>
                </c:pt>
                <c:pt idx="115">
                  <c:v>-0.97672999999999988</c:v>
                </c:pt>
                <c:pt idx="116">
                  <c:v>-1.11903</c:v>
                </c:pt>
                <c:pt idx="117">
                  <c:v>-0.69363000000000019</c:v>
                </c:pt>
                <c:pt idx="118">
                  <c:v>-0.69926000000000021</c:v>
                </c:pt>
                <c:pt idx="119">
                  <c:v>-0.52661999999999987</c:v>
                </c:pt>
                <c:pt idx="120">
                  <c:v>-0.5693100000000002</c:v>
                </c:pt>
                <c:pt idx="121">
                  <c:v>-0.51315</c:v>
                </c:pt>
                <c:pt idx="122">
                  <c:v>-0.2980299999999998</c:v>
                </c:pt>
                <c:pt idx="123">
                  <c:v>0.10015000000000018</c:v>
                </c:pt>
                <c:pt idx="124">
                  <c:v>0.52306000000000008</c:v>
                </c:pt>
                <c:pt idx="125">
                  <c:v>0.55398000000000014</c:v>
                </c:pt>
                <c:pt idx="126">
                  <c:v>0.68997000000000019</c:v>
                </c:pt>
                <c:pt idx="127">
                  <c:v>0.48812999999999995</c:v>
                </c:pt>
                <c:pt idx="128">
                  <c:v>0.42203000000000013</c:v>
                </c:pt>
                <c:pt idx="129">
                  <c:v>0.12312000000000012</c:v>
                </c:pt>
                <c:pt idx="130">
                  <c:v>0.40090000000000003</c:v>
                </c:pt>
                <c:pt idx="131">
                  <c:v>0.57562000000000024</c:v>
                </c:pt>
                <c:pt idx="132">
                  <c:v>0.72919000000000023</c:v>
                </c:pt>
                <c:pt idx="133">
                  <c:v>0.59539000000000009</c:v>
                </c:pt>
                <c:pt idx="134">
                  <c:v>0.92301000000000011</c:v>
                </c:pt>
                <c:pt idx="135">
                  <c:v>1.1587700000000001</c:v>
                </c:pt>
                <c:pt idx="136">
                  <c:v>0.97097000000000011</c:v>
                </c:pt>
                <c:pt idx="137">
                  <c:v>0.69449000000000027</c:v>
                </c:pt>
                <c:pt idx="138">
                  <c:v>0.60489000000000015</c:v>
                </c:pt>
                <c:pt idx="139">
                  <c:v>0.89520999999999984</c:v>
                </c:pt>
                <c:pt idx="140">
                  <c:v>1.0587100000000003</c:v>
                </c:pt>
                <c:pt idx="141">
                  <c:v>1.3238899999999998</c:v>
                </c:pt>
                <c:pt idx="142">
                  <c:v>1.0045300000000001</c:v>
                </c:pt>
                <c:pt idx="143">
                  <c:v>0.81190000000000029</c:v>
                </c:pt>
                <c:pt idx="144">
                  <c:v>0.79459000000000013</c:v>
                </c:pt>
                <c:pt idx="145">
                  <c:v>1.2060199999999999</c:v>
                </c:pt>
                <c:pt idx="146">
                  <c:v>0.91029999999999989</c:v>
                </c:pt>
                <c:pt idx="147">
                  <c:v>0.62688999999999973</c:v>
                </c:pt>
                <c:pt idx="148">
                  <c:v>0.5338299999999998</c:v>
                </c:pt>
                <c:pt idx="149">
                  <c:v>0.64853999999999989</c:v>
                </c:pt>
                <c:pt idx="150">
                  <c:v>0.63075999999999977</c:v>
                </c:pt>
                <c:pt idx="151">
                  <c:v>0.7937599999999998</c:v>
                </c:pt>
                <c:pt idx="152">
                  <c:v>0.90274999999999994</c:v>
                </c:pt>
                <c:pt idx="153">
                  <c:v>1.16706</c:v>
                </c:pt>
                <c:pt idx="154">
                  <c:v>1.4142399999999999</c:v>
                </c:pt>
                <c:pt idx="155">
                  <c:v>1.86774</c:v>
                </c:pt>
                <c:pt idx="156">
                  <c:v>2.5586000000000002</c:v>
                </c:pt>
                <c:pt idx="157">
                  <c:v>2.5293000000000001</c:v>
                </c:pt>
                <c:pt idx="158">
                  <c:v>2.6006499999999999</c:v>
                </c:pt>
                <c:pt idx="159">
                  <c:v>2.7896799999999997</c:v>
                </c:pt>
                <c:pt idx="160">
                  <c:v>2.7147099999999997</c:v>
                </c:pt>
                <c:pt idx="161">
                  <c:v>2.7295699999999998</c:v>
                </c:pt>
                <c:pt idx="162">
                  <c:v>2.8802699999999999</c:v>
                </c:pt>
                <c:pt idx="163">
                  <c:v>2.8607300000000002</c:v>
                </c:pt>
                <c:pt idx="164">
                  <c:v>3.0343</c:v>
                </c:pt>
                <c:pt idx="165">
                  <c:v>3.0045000000000002</c:v>
                </c:pt>
                <c:pt idx="166">
                  <c:v>2.84612</c:v>
                </c:pt>
                <c:pt idx="167">
                  <c:v>2.7540400000000003</c:v>
                </c:pt>
                <c:pt idx="168">
                  <c:v>2.22885</c:v>
                </c:pt>
                <c:pt idx="169">
                  <c:v>2.5596700000000001</c:v>
                </c:pt>
                <c:pt idx="170">
                  <c:v>2.4144900000000002</c:v>
                </c:pt>
                <c:pt idx="171">
                  <c:v>2.1740900000000001</c:v>
                </c:pt>
                <c:pt idx="172">
                  <c:v>2.3513100000000002</c:v>
                </c:pt>
                <c:pt idx="173">
                  <c:v>2.3703900000000004</c:v>
                </c:pt>
                <c:pt idx="174">
                  <c:v>2.4449200000000002</c:v>
                </c:pt>
                <c:pt idx="175">
                  <c:v>2.4117899999999999</c:v>
                </c:pt>
                <c:pt idx="176">
                  <c:v>2.1802299999999999</c:v>
                </c:pt>
                <c:pt idx="177">
                  <c:v>2.073</c:v>
                </c:pt>
                <c:pt idx="178">
                  <c:v>2.1025999999999998</c:v>
                </c:pt>
                <c:pt idx="179">
                  <c:v>1.84284</c:v>
                </c:pt>
                <c:pt idx="180">
                  <c:v>1.4947900000000001</c:v>
                </c:pt>
                <c:pt idx="181">
                  <c:v>1.3028599999999999</c:v>
                </c:pt>
                <c:pt idx="182">
                  <c:v>1.5936399999999999</c:v>
                </c:pt>
                <c:pt idx="183">
                  <c:v>1.7325299999999999</c:v>
                </c:pt>
                <c:pt idx="184">
                  <c:v>1.9422299999999999</c:v>
                </c:pt>
                <c:pt idx="185">
                  <c:v>1.93445</c:v>
                </c:pt>
                <c:pt idx="186">
                  <c:v>2.01437</c:v>
                </c:pt>
                <c:pt idx="187">
                  <c:v>1.9280900000000001</c:v>
                </c:pt>
                <c:pt idx="188">
                  <c:v>1.64256</c:v>
                </c:pt>
                <c:pt idx="189">
                  <c:v>1.6179599999999998</c:v>
                </c:pt>
                <c:pt idx="190">
                  <c:v>1.5062899999999999</c:v>
                </c:pt>
                <c:pt idx="191">
                  <c:v>1.5335899999999998</c:v>
                </c:pt>
                <c:pt idx="192">
                  <c:v>1.5423499999999999</c:v>
                </c:pt>
                <c:pt idx="193">
                  <c:v>1.3623900000000002</c:v>
                </c:pt>
                <c:pt idx="194">
                  <c:v>1.3017099999999999</c:v>
                </c:pt>
                <c:pt idx="195">
                  <c:v>1.1533700000000002</c:v>
                </c:pt>
                <c:pt idx="196">
                  <c:v>0.93379000000000012</c:v>
                </c:pt>
                <c:pt idx="197">
                  <c:v>1.0316899999999998</c:v>
                </c:pt>
                <c:pt idx="198">
                  <c:v>0.8613900000000001</c:v>
                </c:pt>
                <c:pt idx="199">
                  <c:v>1.01959</c:v>
                </c:pt>
                <c:pt idx="200">
                  <c:v>1.1900400000000002</c:v>
                </c:pt>
                <c:pt idx="201">
                  <c:v>1.2468999999999997</c:v>
                </c:pt>
                <c:pt idx="202">
                  <c:v>1.45811</c:v>
                </c:pt>
                <c:pt idx="203">
                  <c:v>1.63531</c:v>
                </c:pt>
                <c:pt idx="204">
                  <c:v>2.0029500000000002</c:v>
                </c:pt>
                <c:pt idx="205">
                  <c:v>2.0741899999999998</c:v>
                </c:pt>
                <c:pt idx="206">
                  <c:v>1.9910000000000001</c:v>
                </c:pt>
                <c:pt idx="207">
                  <c:v>2.02285</c:v>
                </c:pt>
                <c:pt idx="208">
                  <c:v>2.1432799999999999</c:v>
                </c:pt>
                <c:pt idx="209">
                  <c:v>2.28864</c:v>
                </c:pt>
                <c:pt idx="210">
                  <c:v>2.2597800000000001</c:v>
                </c:pt>
                <c:pt idx="211">
                  <c:v>2.2783899999999999</c:v>
                </c:pt>
                <c:pt idx="212">
                  <c:v>2.3955400000000004</c:v>
                </c:pt>
                <c:pt idx="213">
                  <c:v>2.3685499999999999</c:v>
                </c:pt>
                <c:pt idx="214">
                  <c:v>2.26803</c:v>
                </c:pt>
                <c:pt idx="215">
                  <c:v>2.1605800000000004</c:v>
                </c:pt>
                <c:pt idx="216">
                  <c:v>2.0020800000000003</c:v>
                </c:pt>
                <c:pt idx="217">
                  <c:v>2.0579900000000002</c:v>
                </c:pt>
                <c:pt idx="218">
                  <c:v>2.5530500000000003</c:v>
                </c:pt>
                <c:pt idx="219">
                  <c:v>3.18886</c:v>
                </c:pt>
                <c:pt idx="220">
                  <c:v>3.2513700000000001</c:v>
                </c:pt>
                <c:pt idx="221">
                  <c:v>2.8944700000000001</c:v>
                </c:pt>
                <c:pt idx="222">
                  <c:v>2.6994899999999999</c:v>
                </c:pt>
                <c:pt idx="223">
                  <c:v>2.43466</c:v>
                </c:pt>
                <c:pt idx="224">
                  <c:v>2.3528200000000004</c:v>
                </c:pt>
                <c:pt idx="225">
                  <c:v>2.4813100000000001</c:v>
                </c:pt>
                <c:pt idx="226">
                  <c:v>2.4461200000000001</c:v>
                </c:pt>
                <c:pt idx="227">
                  <c:v>2.1335100000000002</c:v>
                </c:pt>
                <c:pt idx="228">
                  <c:v>1.885</c:v>
                </c:pt>
                <c:pt idx="229">
                  <c:v>1.6148</c:v>
                </c:pt>
                <c:pt idx="230">
                  <c:v>0.78697999999999979</c:v>
                </c:pt>
                <c:pt idx="231">
                  <c:v>-0.2246100000000002</c:v>
                </c:pt>
                <c:pt idx="232">
                  <c:v>-0.75536000000000003</c:v>
                </c:pt>
                <c:pt idx="233">
                  <c:v>-0.97239999999999993</c:v>
                </c:pt>
                <c:pt idx="234">
                  <c:v>-1.03315</c:v>
                </c:pt>
                <c:pt idx="235">
                  <c:v>-1.1448400000000003</c:v>
                </c:pt>
                <c:pt idx="236">
                  <c:v>-1.2054199999999997</c:v>
                </c:pt>
                <c:pt idx="237">
                  <c:v>-1.8069500000000001</c:v>
                </c:pt>
                <c:pt idx="238">
                  <c:v>-2.2859099999999994</c:v>
                </c:pt>
                <c:pt idx="239">
                  <c:v>-2.3802900000000005</c:v>
                </c:pt>
                <c:pt idx="240">
                  <c:v>-2.2970499999999996</c:v>
                </c:pt>
                <c:pt idx="241">
                  <c:v>-2.2469999999999999</c:v>
                </c:pt>
                <c:pt idx="242">
                  <c:v>-2.3929400000000003</c:v>
                </c:pt>
                <c:pt idx="243">
                  <c:v>-1.9197899999999999</c:v>
                </c:pt>
                <c:pt idx="244">
                  <c:v>-1.6899600000000001</c:v>
                </c:pt>
                <c:pt idx="245">
                  <c:v>-1.81691</c:v>
                </c:pt>
                <c:pt idx="246">
                  <c:v>-1.1169500000000001</c:v>
                </c:pt>
                <c:pt idx="247">
                  <c:v>-0.81539999999999946</c:v>
                </c:pt>
                <c:pt idx="248">
                  <c:v>-0.65609999999999946</c:v>
                </c:pt>
                <c:pt idx="249">
                  <c:v>-0.34792000000000023</c:v>
                </c:pt>
                <c:pt idx="250">
                  <c:v>0.2714300000000005</c:v>
                </c:pt>
                <c:pt idx="251">
                  <c:v>0.8580899999999998</c:v>
                </c:pt>
                <c:pt idx="252">
                  <c:v>0.82090999999999958</c:v>
                </c:pt>
                <c:pt idx="253">
                  <c:v>1.1103899999999998</c:v>
                </c:pt>
                <c:pt idx="254">
                  <c:v>1.9577300000000006</c:v>
                </c:pt>
                <c:pt idx="255">
                  <c:v>1.85358</c:v>
                </c:pt>
                <c:pt idx="256">
                  <c:v>2.3379699999999999</c:v>
                </c:pt>
                <c:pt idx="257">
                  <c:v>2.9015799999999996</c:v>
                </c:pt>
                <c:pt idx="258">
                  <c:v>2.6852900000000002</c:v>
                </c:pt>
                <c:pt idx="259">
                  <c:v>2.6524100000000002</c:v>
                </c:pt>
                <c:pt idx="260">
                  <c:v>2.4304099999999997</c:v>
                </c:pt>
                <c:pt idx="261">
                  <c:v>2.8579299999999996</c:v>
                </c:pt>
                <c:pt idx="262">
                  <c:v>2.8972999999999995</c:v>
                </c:pt>
                <c:pt idx="263">
                  <c:v>2.9806099999999995</c:v>
                </c:pt>
                <c:pt idx="264">
                  <c:v>3.06745</c:v>
                </c:pt>
                <c:pt idx="265">
                  <c:v>2.9491300000000003</c:v>
                </c:pt>
                <c:pt idx="266">
                  <c:v>2.6</c:v>
                </c:pt>
              </c:numCache>
            </c:numRef>
          </c:val>
          <c:smooth val="0"/>
          <c:extLst>
            <c:ext xmlns:c16="http://schemas.microsoft.com/office/drawing/2014/chart" uri="{C3380CC4-5D6E-409C-BE32-E72D297353CC}">
              <c16:uniqueId val="{00000001-580F-D34C-B0CD-368A94EB343F}"/>
            </c:ext>
          </c:extLst>
        </c:ser>
        <c:dLbls>
          <c:showLegendKey val="0"/>
          <c:showVal val="0"/>
          <c:showCatName val="0"/>
          <c:showSerName val="0"/>
          <c:showPercent val="0"/>
          <c:showBubbleSize val="0"/>
        </c:dLbls>
        <c:smooth val="0"/>
        <c:axId val="1685522912"/>
        <c:axId val="1685844112"/>
      </c:lineChart>
      <c:dateAx>
        <c:axId val="1685522912"/>
        <c:scaling>
          <c:orientation val="minMax"/>
          <c:min val="40544"/>
        </c:scaling>
        <c:delete val="0"/>
        <c:axPos val="b"/>
        <c:numFmt formatCode="mmm\-yy" sourceLinked="1"/>
        <c:majorTickMark val="out"/>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85844112"/>
        <c:crosses val="autoZero"/>
        <c:auto val="1"/>
        <c:lblOffset val="100"/>
        <c:baseTimeUnit val="months"/>
      </c:dateAx>
      <c:valAx>
        <c:axId val="1685844112"/>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8552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r>
              <a:rPr lang="en-US"/>
              <a:t>US Unemployment Rate</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'FRED Graph'!$A$74:$A$352</c:f>
              <c:numCache>
                <c:formatCode>[$-409]mmm\-yy;@</c:formatCode>
                <c:ptCount val="279"/>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pt idx="219">
                  <c:v>43556</c:v>
                </c:pt>
                <c:pt idx="220">
                  <c:v>43586</c:v>
                </c:pt>
                <c:pt idx="221">
                  <c:v>43617</c:v>
                </c:pt>
                <c:pt idx="222">
                  <c:v>43647</c:v>
                </c:pt>
                <c:pt idx="223">
                  <c:v>43678</c:v>
                </c:pt>
                <c:pt idx="224">
                  <c:v>43709</c:v>
                </c:pt>
                <c:pt idx="225">
                  <c:v>43739</c:v>
                </c:pt>
                <c:pt idx="226">
                  <c:v>43770</c:v>
                </c:pt>
                <c:pt idx="227">
                  <c:v>43800</c:v>
                </c:pt>
                <c:pt idx="228">
                  <c:v>43831</c:v>
                </c:pt>
                <c:pt idx="229">
                  <c:v>43862</c:v>
                </c:pt>
                <c:pt idx="230">
                  <c:v>43891</c:v>
                </c:pt>
                <c:pt idx="231">
                  <c:v>43922</c:v>
                </c:pt>
                <c:pt idx="232">
                  <c:v>43952</c:v>
                </c:pt>
                <c:pt idx="233">
                  <c:v>43983</c:v>
                </c:pt>
                <c:pt idx="234">
                  <c:v>44013</c:v>
                </c:pt>
                <c:pt idx="235">
                  <c:v>44044</c:v>
                </c:pt>
                <c:pt idx="236">
                  <c:v>44075</c:v>
                </c:pt>
                <c:pt idx="237">
                  <c:v>44105</c:v>
                </c:pt>
                <c:pt idx="238">
                  <c:v>44136</c:v>
                </c:pt>
                <c:pt idx="239">
                  <c:v>44166</c:v>
                </c:pt>
                <c:pt idx="240">
                  <c:v>44197</c:v>
                </c:pt>
                <c:pt idx="241">
                  <c:v>44228</c:v>
                </c:pt>
                <c:pt idx="242">
                  <c:v>44256</c:v>
                </c:pt>
                <c:pt idx="243">
                  <c:v>44287</c:v>
                </c:pt>
                <c:pt idx="244">
                  <c:v>44317</c:v>
                </c:pt>
                <c:pt idx="245">
                  <c:v>44348</c:v>
                </c:pt>
                <c:pt idx="246">
                  <c:v>44378</c:v>
                </c:pt>
                <c:pt idx="247">
                  <c:v>44409</c:v>
                </c:pt>
                <c:pt idx="248">
                  <c:v>44440</c:v>
                </c:pt>
                <c:pt idx="249">
                  <c:v>44470</c:v>
                </c:pt>
                <c:pt idx="250">
                  <c:v>44501</c:v>
                </c:pt>
                <c:pt idx="251">
                  <c:v>44531</c:v>
                </c:pt>
                <c:pt idx="252">
                  <c:v>44562</c:v>
                </c:pt>
                <c:pt idx="253">
                  <c:v>44593</c:v>
                </c:pt>
                <c:pt idx="254">
                  <c:v>44621</c:v>
                </c:pt>
                <c:pt idx="255">
                  <c:v>44652</c:v>
                </c:pt>
                <c:pt idx="256">
                  <c:v>44682</c:v>
                </c:pt>
                <c:pt idx="257">
                  <c:v>44713</c:v>
                </c:pt>
                <c:pt idx="258">
                  <c:v>44743</c:v>
                </c:pt>
                <c:pt idx="259">
                  <c:v>44774</c:v>
                </c:pt>
                <c:pt idx="260">
                  <c:v>44805</c:v>
                </c:pt>
                <c:pt idx="261">
                  <c:v>44835</c:v>
                </c:pt>
                <c:pt idx="262">
                  <c:v>44866</c:v>
                </c:pt>
                <c:pt idx="263">
                  <c:v>44896</c:v>
                </c:pt>
                <c:pt idx="264">
                  <c:v>44927</c:v>
                </c:pt>
                <c:pt idx="265">
                  <c:v>44958</c:v>
                </c:pt>
                <c:pt idx="266">
                  <c:v>44986</c:v>
                </c:pt>
                <c:pt idx="267">
                  <c:v>45017</c:v>
                </c:pt>
                <c:pt idx="268">
                  <c:v>45047</c:v>
                </c:pt>
                <c:pt idx="269">
                  <c:v>45078</c:v>
                </c:pt>
                <c:pt idx="270">
                  <c:v>45108</c:v>
                </c:pt>
                <c:pt idx="271">
                  <c:v>45139</c:v>
                </c:pt>
                <c:pt idx="272">
                  <c:v>45170</c:v>
                </c:pt>
                <c:pt idx="273">
                  <c:v>45200</c:v>
                </c:pt>
                <c:pt idx="274">
                  <c:v>45231</c:v>
                </c:pt>
                <c:pt idx="275">
                  <c:v>45261</c:v>
                </c:pt>
                <c:pt idx="276">
                  <c:v>45292</c:v>
                </c:pt>
                <c:pt idx="277">
                  <c:v>45323</c:v>
                </c:pt>
                <c:pt idx="278">
                  <c:v>45352</c:v>
                </c:pt>
              </c:numCache>
            </c:numRef>
          </c:cat>
          <c:val>
            <c:numRef>
              <c:f>'FRED Graph'!$B$74:$B$352</c:f>
              <c:numCache>
                <c:formatCode>0.0</c:formatCode>
                <c:ptCount val="279"/>
                <c:pt idx="0">
                  <c:v>4.2</c:v>
                </c:pt>
                <c:pt idx="1">
                  <c:v>4.2</c:v>
                </c:pt>
                <c:pt idx="2">
                  <c:v>4.3</c:v>
                </c:pt>
                <c:pt idx="3">
                  <c:v>4.4000000000000004</c:v>
                </c:pt>
                <c:pt idx="4">
                  <c:v>4.3</c:v>
                </c:pt>
                <c:pt idx="5">
                  <c:v>4.5</c:v>
                </c:pt>
                <c:pt idx="6">
                  <c:v>4.5999999999999996</c:v>
                </c:pt>
                <c:pt idx="7">
                  <c:v>4.9000000000000004</c:v>
                </c:pt>
                <c:pt idx="8">
                  <c:v>5</c:v>
                </c:pt>
                <c:pt idx="9">
                  <c:v>5.3</c:v>
                </c:pt>
                <c:pt idx="10">
                  <c:v>5.5</c:v>
                </c:pt>
                <c:pt idx="11">
                  <c:v>5.7</c:v>
                </c:pt>
                <c:pt idx="12">
                  <c:v>5.7</c:v>
                </c:pt>
                <c:pt idx="13">
                  <c:v>5.7</c:v>
                </c:pt>
                <c:pt idx="14">
                  <c:v>5.7</c:v>
                </c:pt>
                <c:pt idx="15">
                  <c:v>5.9</c:v>
                </c:pt>
                <c:pt idx="16">
                  <c:v>5.8</c:v>
                </c:pt>
                <c:pt idx="17">
                  <c:v>5.8</c:v>
                </c:pt>
                <c:pt idx="18">
                  <c:v>5.8</c:v>
                </c:pt>
                <c:pt idx="19">
                  <c:v>5.7</c:v>
                </c:pt>
                <c:pt idx="20">
                  <c:v>5.7</c:v>
                </c:pt>
                <c:pt idx="21">
                  <c:v>5.7</c:v>
                </c:pt>
                <c:pt idx="22">
                  <c:v>5.9</c:v>
                </c:pt>
                <c:pt idx="23">
                  <c:v>6</c:v>
                </c:pt>
                <c:pt idx="24">
                  <c:v>5.8</c:v>
                </c:pt>
                <c:pt idx="25">
                  <c:v>5.9</c:v>
                </c:pt>
                <c:pt idx="26">
                  <c:v>5.9</c:v>
                </c:pt>
                <c:pt idx="27">
                  <c:v>6</c:v>
                </c:pt>
                <c:pt idx="28">
                  <c:v>6.1</c:v>
                </c:pt>
                <c:pt idx="29">
                  <c:v>6.3</c:v>
                </c:pt>
                <c:pt idx="30">
                  <c:v>6.2</c:v>
                </c:pt>
                <c:pt idx="31">
                  <c:v>6.1</c:v>
                </c:pt>
                <c:pt idx="32">
                  <c:v>6.1</c:v>
                </c:pt>
                <c:pt idx="33">
                  <c:v>6</c:v>
                </c:pt>
                <c:pt idx="34">
                  <c:v>5.8</c:v>
                </c:pt>
                <c:pt idx="35">
                  <c:v>5.7</c:v>
                </c:pt>
                <c:pt idx="36">
                  <c:v>5.7</c:v>
                </c:pt>
                <c:pt idx="37">
                  <c:v>5.6</c:v>
                </c:pt>
                <c:pt idx="38">
                  <c:v>5.8</c:v>
                </c:pt>
                <c:pt idx="39">
                  <c:v>5.6</c:v>
                </c:pt>
                <c:pt idx="40">
                  <c:v>5.6</c:v>
                </c:pt>
                <c:pt idx="41">
                  <c:v>5.6</c:v>
                </c:pt>
                <c:pt idx="42">
                  <c:v>5.5</c:v>
                </c:pt>
                <c:pt idx="43">
                  <c:v>5.4</c:v>
                </c:pt>
                <c:pt idx="44">
                  <c:v>5.4</c:v>
                </c:pt>
                <c:pt idx="45">
                  <c:v>5.5</c:v>
                </c:pt>
                <c:pt idx="46">
                  <c:v>5.4</c:v>
                </c:pt>
                <c:pt idx="47">
                  <c:v>5.4</c:v>
                </c:pt>
                <c:pt idx="48">
                  <c:v>5.3</c:v>
                </c:pt>
                <c:pt idx="49">
                  <c:v>5.4</c:v>
                </c:pt>
                <c:pt idx="50">
                  <c:v>5.2</c:v>
                </c:pt>
                <c:pt idx="51">
                  <c:v>5.2</c:v>
                </c:pt>
                <c:pt idx="52">
                  <c:v>5.0999999999999996</c:v>
                </c:pt>
                <c:pt idx="53">
                  <c:v>5</c:v>
                </c:pt>
                <c:pt idx="54">
                  <c:v>5</c:v>
                </c:pt>
                <c:pt idx="55">
                  <c:v>4.9000000000000004</c:v>
                </c:pt>
                <c:pt idx="56">
                  <c:v>5</c:v>
                </c:pt>
                <c:pt idx="57">
                  <c:v>5</c:v>
                </c:pt>
                <c:pt idx="58">
                  <c:v>5</c:v>
                </c:pt>
                <c:pt idx="59">
                  <c:v>4.9000000000000004</c:v>
                </c:pt>
                <c:pt idx="60">
                  <c:v>4.7</c:v>
                </c:pt>
                <c:pt idx="61">
                  <c:v>4.8</c:v>
                </c:pt>
                <c:pt idx="62">
                  <c:v>4.7</c:v>
                </c:pt>
                <c:pt idx="63">
                  <c:v>4.7</c:v>
                </c:pt>
                <c:pt idx="64">
                  <c:v>4.5999999999999996</c:v>
                </c:pt>
                <c:pt idx="65">
                  <c:v>4.5999999999999996</c:v>
                </c:pt>
                <c:pt idx="66">
                  <c:v>4.7</c:v>
                </c:pt>
                <c:pt idx="67">
                  <c:v>4.7</c:v>
                </c:pt>
                <c:pt idx="68">
                  <c:v>4.5</c:v>
                </c:pt>
                <c:pt idx="69">
                  <c:v>4.4000000000000004</c:v>
                </c:pt>
                <c:pt idx="70">
                  <c:v>4.5</c:v>
                </c:pt>
                <c:pt idx="71">
                  <c:v>4.4000000000000004</c:v>
                </c:pt>
                <c:pt idx="72">
                  <c:v>4.5999999999999996</c:v>
                </c:pt>
                <c:pt idx="73">
                  <c:v>4.5</c:v>
                </c:pt>
                <c:pt idx="74">
                  <c:v>4.4000000000000004</c:v>
                </c:pt>
                <c:pt idx="75">
                  <c:v>4.5</c:v>
                </c:pt>
                <c:pt idx="76">
                  <c:v>4.4000000000000004</c:v>
                </c:pt>
                <c:pt idx="77">
                  <c:v>4.5999999999999996</c:v>
                </c:pt>
                <c:pt idx="78">
                  <c:v>4.7</c:v>
                </c:pt>
                <c:pt idx="79">
                  <c:v>4.5999999999999996</c:v>
                </c:pt>
                <c:pt idx="80">
                  <c:v>4.7</c:v>
                </c:pt>
                <c:pt idx="81">
                  <c:v>4.7</c:v>
                </c:pt>
                <c:pt idx="82">
                  <c:v>4.7</c:v>
                </c:pt>
                <c:pt idx="83">
                  <c:v>5</c:v>
                </c:pt>
                <c:pt idx="84">
                  <c:v>5</c:v>
                </c:pt>
                <c:pt idx="85">
                  <c:v>4.9000000000000004</c:v>
                </c:pt>
                <c:pt idx="86">
                  <c:v>5.0999999999999996</c:v>
                </c:pt>
                <c:pt idx="87">
                  <c:v>5</c:v>
                </c:pt>
                <c:pt idx="88">
                  <c:v>5.4</c:v>
                </c:pt>
                <c:pt idx="89">
                  <c:v>5.6</c:v>
                </c:pt>
                <c:pt idx="90">
                  <c:v>5.8</c:v>
                </c:pt>
                <c:pt idx="91">
                  <c:v>6.1</c:v>
                </c:pt>
                <c:pt idx="92">
                  <c:v>6.1</c:v>
                </c:pt>
                <c:pt idx="93">
                  <c:v>6.5</c:v>
                </c:pt>
                <c:pt idx="94">
                  <c:v>6.8</c:v>
                </c:pt>
                <c:pt idx="95">
                  <c:v>7.3</c:v>
                </c:pt>
                <c:pt idx="96">
                  <c:v>7.8</c:v>
                </c:pt>
                <c:pt idx="97">
                  <c:v>8.3000000000000007</c:v>
                </c:pt>
                <c:pt idx="98">
                  <c:v>8.6999999999999993</c:v>
                </c:pt>
                <c:pt idx="99">
                  <c:v>9</c:v>
                </c:pt>
                <c:pt idx="100">
                  <c:v>9.4</c:v>
                </c:pt>
                <c:pt idx="101">
                  <c:v>9.5</c:v>
                </c:pt>
                <c:pt idx="102">
                  <c:v>9.5</c:v>
                </c:pt>
                <c:pt idx="103">
                  <c:v>9.6</c:v>
                </c:pt>
                <c:pt idx="104">
                  <c:v>9.8000000000000007</c:v>
                </c:pt>
                <c:pt idx="105">
                  <c:v>10</c:v>
                </c:pt>
                <c:pt idx="106">
                  <c:v>9.9</c:v>
                </c:pt>
                <c:pt idx="107">
                  <c:v>9.9</c:v>
                </c:pt>
                <c:pt idx="108">
                  <c:v>9.8000000000000007</c:v>
                </c:pt>
                <c:pt idx="109">
                  <c:v>9.8000000000000007</c:v>
                </c:pt>
                <c:pt idx="110">
                  <c:v>9.9</c:v>
                </c:pt>
                <c:pt idx="111">
                  <c:v>9.9</c:v>
                </c:pt>
                <c:pt idx="112">
                  <c:v>9.6</c:v>
                </c:pt>
                <c:pt idx="113">
                  <c:v>9.4</c:v>
                </c:pt>
                <c:pt idx="114">
                  <c:v>9.4</c:v>
                </c:pt>
                <c:pt idx="115">
                  <c:v>9.5</c:v>
                </c:pt>
                <c:pt idx="116">
                  <c:v>9.5</c:v>
                </c:pt>
                <c:pt idx="117">
                  <c:v>9.4</c:v>
                </c:pt>
                <c:pt idx="118">
                  <c:v>9.8000000000000007</c:v>
                </c:pt>
                <c:pt idx="119">
                  <c:v>9.3000000000000007</c:v>
                </c:pt>
                <c:pt idx="120">
                  <c:v>9.1</c:v>
                </c:pt>
                <c:pt idx="121">
                  <c:v>9</c:v>
                </c:pt>
                <c:pt idx="122">
                  <c:v>9</c:v>
                </c:pt>
                <c:pt idx="123">
                  <c:v>9.1</c:v>
                </c:pt>
                <c:pt idx="124">
                  <c:v>9</c:v>
                </c:pt>
                <c:pt idx="125">
                  <c:v>9.1</c:v>
                </c:pt>
                <c:pt idx="126">
                  <c:v>9</c:v>
                </c:pt>
                <c:pt idx="127">
                  <c:v>9</c:v>
                </c:pt>
                <c:pt idx="128">
                  <c:v>9</c:v>
                </c:pt>
                <c:pt idx="129">
                  <c:v>8.8000000000000007</c:v>
                </c:pt>
                <c:pt idx="130">
                  <c:v>8.6</c:v>
                </c:pt>
                <c:pt idx="131">
                  <c:v>8.5</c:v>
                </c:pt>
                <c:pt idx="132">
                  <c:v>8.3000000000000007</c:v>
                </c:pt>
                <c:pt idx="133">
                  <c:v>8.3000000000000007</c:v>
                </c:pt>
                <c:pt idx="134">
                  <c:v>8.1999999999999993</c:v>
                </c:pt>
                <c:pt idx="135">
                  <c:v>8.1999999999999993</c:v>
                </c:pt>
                <c:pt idx="136">
                  <c:v>8.1999999999999993</c:v>
                </c:pt>
                <c:pt idx="137">
                  <c:v>8.1999999999999993</c:v>
                </c:pt>
                <c:pt idx="138">
                  <c:v>8.1999999999999993</c:v>
                </c:pt>
                <c:pt idx="139">
                  <c:v>8.1</c:v>
                </c:pt>
                <c:pt idx="140">
                  <c:v>7.8</c:v>
                </c:pt>
                <c:pt idx="141">
                  <c:v>7.8</c:v>
                </c:pt>
                <c:pt idx="142">
                  <c:v>7.7</c:v>
                </c:pt>
                <c:pt idx="143">
                  <c:v>7.9</c:v>
                </c:pt>
                <c:pt idx="144">
                  <c:v>8</c:v>
                </c:pt>
                <c:pt idx="145">
                  <c:v>7.7</c:v>
                </c:pt>
                <c:pt idx="146">
                  <c:v>7.5</c:v>
                </c:pt>
                <c:pt idx="147">
                  <c:v>7.6</c:v>
                </c:pt>
                <c:pt idx="148">
                  <c:v>7.5</c:v>
                </c:pt>
                <c:pt idx="149">
                  <c:v>7.5</c:v>
                </c:pt>
                <c:pt idx="150">
                  <c:v>7.3</c:v>
                </c:pt>
                <c:pt idx="151">
                  <c:v>7.2</c:v>
                </c:pt>
                <c:pt idx="152">
                  <c:v>7.2</c:v>
                </c:pt>
                <c:pt idx="153">
                  <c:v>7.2</c:v>
                </c:pt>
                <c:pt idx="154">
                  <c:v>6.9</c:v>
                </c:pt>
                <c:pt idx="155">
                  <c:v>6.7</c:v>
                </c:pt>
                <c:pt idx="156">
                  <c:v>6.6</c:v>
                </c:pt>
                <c:pt idx="157">
                  <c:v>6.7</c:v>
                </c:pt>
                <c:pt idx="158">
                  <c:v>6.7</c:v>
                </c:pt>
                <c:pt idx="159">
                  <c:v>6.2</c:v>
                </c:pt>
                <c:pt idx="160">
                  <c:v>6.3</c:v>
                </c:pt>
                <c:pt idx="161">
                  <c:v>6.1</c:v>
                </c:pt>
                <c:pt idx="162">
                  <c:v>6.2</c:v>
                </c:pt>
                <c:pt idx="163">
                  <c:v>6.1</c:v>
                </c:pt>
                <c:pt idx="164">
                  <c:v>5.9</c:v>
                </c:pt>
                <c:pt idx="165">
                  <c:v>5.7</c:v>
                </c:pt>
                <c:pt idx="166">
                  <c:v>5.8</c:v>
                </c:pt>
                <c:pt idx="167">
                  <c:v>5.6</c:v>
                </c:pt>
                <c:pt idx="168">
                  <c:v>5.7</c:v>
                </c:pt>
                <c:pt idx="169">
                  <c:v>5.5</c:v>
                </c:pt>
                <c:pt idx="170">
                  <c:v>5.4</c:v>
                </c:pt>
                <c:pt idx="171">
                  <c:v>5.4</c:v>
                </c:pt>
                <c:pt idx="172">
                  <c:v>5.6</c:v>
                </c:pt>
                <c:pt idx="173">
                  <c:v>5.3</c:v>
                </c:pt>
                <c:pt idx="174">
                  <c:v>5.2</c:v>
                </c:pt>
                <c:pt idx="175">
                  <c:v>5.0999999999999996</c:v>
                </c:pt>
                <c:pt idx="176">
                  <c:v>5</c:v>
                </c:pt>
                <c:pt idx="177">
                  <c:v>5</c:v>
                </c:pt>
                <c:pt idx="178">
                  <c:v>5.0999999999999996</c:v>
                </c:pt>
                <c:pt idx="179">
                  <c:v>5</c:v>
                </c:pt>
                <c:pt idx="180">
                  <c:v>4.8</c:v>
                </c:pt>
                <c:pt idx="181">
                  <c:v>4.9000000000000004</c:v>
                </c:pt>
                <c:pt idx="182">
                  <c:v>5</c:v>
                </c:pt>
                <c:pt idx="183">
                  <c:v>5.0999999999999996</c:v>
                </c:pt>
                <c:pt idx="184">
                  <c:v>4.8</c:v>
                </c:pt>
                <c:pt idx="185">
                  <c:v>4.9000000000000004</c:v>
                </c:pt>
                <c:pt idx="186">
                  <c:v>4.8</c:v>
                </c:pt>
                <c:pt idx="187">
                  <c:v>4.9000000000000004</c:v>
                </c:pt>
                <c:pt idx="188">
                  <c:v>5</c:v>
                </c:pt>
                <c:pt idx="189">
                  <c:v>4.9000000000000004</c:v>
                </c:pt>
                <c:pt idx="190">
                  <c:v>4.7</c:v>
                </c:pt>
                <c:pt idx="191">
                  <c:v>4.7</c:v>
                </c:pt>
                <c:pt idx="192">
                  <c:v>4.7</c:v>
                </c:pt>
                <c:pt idx="193">
                  <c:v>4.5999999999999996</c:v>
                </c:pt>
                <c:pt idx="194">
                  <c:v>4.4000000000000004</c:v>
                </c:pt>
                <c:pt idx="195">
                  <c:v>4.4000000000000004</c:v>
                </c:pt>
                <c:pt idx="196">
                  <c:v>4.4000000000000004</c:v>
                </c:pt>
                <c:pt idx="197">
                  <c:v>4.3</c:v>
                </c:pt>
                <c:pt idx="198">
                  <c:v>4.3</c:v>
                </c:pt>
                <c:pt idx="199">
                  <c:v>4.4000000000000004</c:v>
                </c:pt>
                <c:pt idx="200">
                  <c:v>4.3</c:v>
                </c:pt>
                <c:pt idx="201">
                  <c:v>4.2</c:v>
                </c:pt>
                <c:pt idx="202">
                  <c:v>4.2</c:v>
                </c:pt>
                <c:pt idx="203">
                  <c:v>4.0999999999999996</c:v>
                </c:pt>
                <c:pt idx="204">
                  <c:v>4</c:v>
                </c:pt>
                <c:pt idx="205">
                  <c:v>4.0999999999999996</c:v>
                </c:pt>
                <c:pt idx="206">
                  <c:v>4</c:v>
                </c:pt>
                <c:pt idx="207">
                  <c:v>4</c:v>
                </c:pt>
                <c:pt idx="208">
                  <c:v>3.8</c:v>
                </c:pt>
                <c:pt idx="209">
                  <c:v>4</c:v>
                </c:pt>
                <c:pt idx="210">
                  <c:v>3.8</c:v>
                </c:pt>
                <c:pt idx="211">
                  <c:v>3.8</c:v>
                </c:pt>
                <c:pt idx="212">
                  <c:v>3.7</c:v>
                </c:pt>
                <c:pt idx="213">
                  <c:v>3.8</c:v>
                </c:pt>
                <c:pt idx="214">
                  <c:v>3.8</c:v>
                </c:pt>
                <c:pt idx="215">
                  <c:v>3.9</c:v>
                </c:pt>
                <c:pt idx="216">
                  <c:v>4</c:v>
                </c:pt>
                <c:pt idx="217">
                  <c:v>3.8</c:v>
                </c:pt>
                <c:pt idx="218">
                  <c:v>3.8</c:v>
                </c:pt>
                <c:pt idx="219">
                  <c:v>3.7</c:v>
                </c:pt>
                <c:pt idx="220">
                  <c:v>3.6</c:v>
                </c:pt>
                <c:pt idx="221">
                  <c:v>3.6</c:v>
                </c:pt>
                <c:pt idx="222">
                  <c:v>3.7</c:v>
                </c:pt>
                <c:pt idx="223">
                  <c:v>3.6</c:v>
                </c:pt>
                <c:pt idx="224">
                  <c:v>3.5</c:v>
                </c:pt>
                <c:pt idx="225">
                  <c:v>3.6</c:v>
                </c:pt>
                <c:pt idx="226">
                  <c:v>3.6</c:v>
                </c:pt>
                <c:pt idx="227">
                  <c:v>3.6</c:v>
                </c:pt>
                <c:pt idx="228">
                  <c:v>3.6</c:v>
                </c:pt>
                <c:pt idx="229">
                  <c:v>3.5</c:v>
                </c:pt>
                <c:pt idx="230">
                  <c:v>4.4000000000000004</c:v>
                </c:pt>
                <c:pt idx="231">
                  <c:v>14.8</c:v>
                </c:pt>
                <c:pt idx="232">
                  <c:v>13.2</c:v>
                </c:pt>
                <c:pt idx="233">
                  <c:v>11</c:v>
                </c:pt>
                <c:pt idx="234">
                  <c:v>10.199999999999999</c:v>
                </c:pt>
                <c:pt idx="235">
                  <c:v>8.4</c:v>
                </c:pt>
                <c:pt idx="236">
                  <c:v>7.8</c:v>
                </c:pt>
                <c:pt idx="237">
                  <c:v>6.8</c:v>
                </c:pt>
                <c:pt idx="238">
                  <c:v>6.7</c:v>
                </c:pt>
                <c:pt idx="239">
                  <c:v>6.7</c:v>
                </c:pt>
                <c:pt idx="240">
                  <c:v>6.4</c:v>
                </c:pt>
                <c:pt idx="241">
                  <c:v>6.2</c:v>
                </c:pt>
                <c:pt idx="242">
                  <c:v>6.1</c:v>
                </c:pt>
                <c:pt idx="243">
                  <c:v>6.1</c:v>
                </c:pt>
                <c:pt idx="244">
                  <c:v>5.8</c:v>
                </c:pt>
                <c:pt idx="245">
                  <c:v>5.9</c:v>
                </c:pt>
                <c:pt idx="246">
                  <c:v>5.4</c:v>
                </c:pt>
                <c:pt idx="247">
                  <c:v>5.0999999999999996</c:v>
                </c:pt>
                <c:pt idx="248">
                  <c:v>4.7</c:v>
                </c:pt>
                <c:pt idx="249">
                  <c:v>4.5</c:v>
                </c:pt>
                <c:pt idx="250">
                  <c:v>4.0999999999999996</c:v>
                </c:pt>
                <c:pt idx="251">
                  <c:v>3.9</c:v>
                </c:pt>
                <c:pt idx="252">
                  <c:v>4</c:v>
                </c:pt>
                <c:pt idx="253">
                  <c:v>3.8</c:v>
                </c:pt>
                <c:pt idx="254">
                  <c:v>3.6</c:v>
                </c:pt>
                <c:pt idx="255">
                  <c:v>3.7</c:v>
                </c:pt>
                <c:pt idx="256">
                  <c:v>3.6</c:v>
                </c:pt>
                <c:pt idx="257">
                  <c:v>3.6</c:v>
                </c:pt>
                <c:pt idx="258">
                  <c:v>3.5</c:v>
                </c:pt>
                <c:pt idx="259">
                  <c:v>3.6</c:v>
                </c:pt>
                <c:pt idx="260">
                  <c:v>3.5</c:v>
                </c:pt>
                <c:pt idx="261">
                  <c:v>3.6</c:v>
                </c:pt>
                <c:pt idx="262">
                  <c:v>3.6</c:v>
                </c:pt>
                <c:pt idx="263">
                  <c:v>3.5</c:v>
                </c:pt>
                <c:pt idx="264">
                  <c:v>3.4</c:v>
                </c:pt>
                <c:pt idx="265">
                  <c:v>3.6</c:v>
                </c:pt>
                <c:pt idx="266">
                  <c:v>3.5</c:v>
                </c:pt>
                <c:pt idx="267">
                  <c:v>3.4</c:v>
                </c:pt>
                <c:pt idx="268">
                  <c:v>3.7</c:v>
                </c:pt>
                <c:pt idx="269">
                  <c:v>3.6</c:v>
                </c:pt>
                <c:pt idx="270">
                  <c:v>3.5</c:v>
                </c:pt>
                <c:pt idx="271">
                  <c:v>3.8</c:v>
                </c:pt>
                <c:pt idx="272">
                  <c:v>3.8</c:v>
                </c:pt>
                <c:pt idx="273">
                  <c:v>3.8</c:v>
                </c:pt>
                <c:pt idx="274">
                  <c:v>3.7</c:v>
                </c:pt>
                <c:pt idx="275">
                  <c:v>3.7</c:v>
                </c:pt>
                <c:pt idx="276">
                  <c:v>3.7</c:v>
                </c:pt>
                <c:pt idx="277">
                  <c:v>3.9</c:v>
                </c:pt>
                <c:pt idx="278">
                  <c:v>3.8</c:v>
                </c:pt>
              </c:numCache>
            </c:numRef>
          </c:val>
          <c:extLst>
            <c:ext xmlns:c16="http://schemas.microsoft.com/office/drawing/2014/chart" uri="{C3380CC4-5D6E-409C-BE32-E72D297353CC}">
              <c16:uniqueId val="{00000000-E8E6-854A-A086-5016B835FAD6}"/>
            </c:ext>
          </c:extLst>
        </c:ser>
        <c:dLbls>
          <c:showLegendKey val="0"/>
          <c:showVal val="0"/>
          <c:showCatName val="0"/>
          <c:showSerName val="0"/>
          <c:showPercent val="0"/>
          <c:showBubbleSize val="0"/>
        </c:dLbls>
        <c:gapWidth val="100"/>
        <c:overlap val="-24"/>
        <c:axId val="1960568528"/>
        <c:axId val="1960786144"/>
      </c:barChart>
      <c:dateAx>
        <c:axId val="1960568528"/>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60786144"/>
        <c:crosses val="autoZero"/>
        <c:auto val="1"/>
        <c:lblOffset val="100"/>
        <c:baseTimeUnit val="months"/>
      </c:dateAx>
      <c:valAx>
        <c:axId val="1960786144"/>
        <c:scaling>
          <c:orientation val="minMax"/>
          <c:max val="1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60568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dirty="0"/>
              <a:t>Interest</a:t>
            </a:r>
            <a:r>
              <a:rPr lang="en-US" baseline="0" dirty="0"/>
              <a:t> Rates</a:t>
            </a:r>
            <a:endParaRPr lang="en-US" dirty="0"/>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'FRED Graph'!$B$13</c:f>
              <c:strCache>
                <c:ptCount val="1"/>
                <c:pt idx="0">
                  <c:v>10 Year Treas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'FRED Graph'!$A$14:$A$437</c:f>
              <c:numCache>
                <c:formatCode>[$-409]mmm\-yy;@</c:formatCode>
                <c:ptCount val="424"/>
                <c:pt idx="0">
                  <c:v>42440</c:v>
                </c:pt>
                <c:pt idx="1">
                  <c:v>42447</c:v>
                </c:pt>
                <c:pt idx="2">
                  <c:v>42454</c:v>
                </c:pt>
                <c:pt idx="3">
                  <c:v>42461</c:v>
                </c:pt>
                <c:pt idx="4">
                  <c:v>42468</c:v>
                </c:pt>
                <c:pt idx="5">
                  <c:v>42475</c:v>
                </c:pt>
                <c:pt idx="6">
                  <c:v>42482</c:v>
                </c:pt>
                <c:pt idx="7">
                  <c:v>42489</c:v>
                </c:pt>
                <c:pt idx="8">
                  <c:v>42496</c:v>
                </c:pt>
                <c:pt idx="9">
                  <c:v>42503</c:v>
                </c:pt>
                <c:pt idx="10">
                  <c:v>42510</c:v>
                </c:pt>
                <c:pt idx="11">
                  <c:v>42517</c:v>
                </c:pt>
                <c:pt idx="12">
                  <c:v>42524</c:v>
                </c:pt>
                <c:pt idx="13">
                  <c:v>42531</c:v>
                </c:pt>
                <c:pt idx="14">
                  <c:v>42538</c:v>
                </c:pt>
                <c:pt idx="15">
                  <c:v>42545</c:v>
                </c:pt>
                <c:pt idx="16">
                  <c:v>42552</c:v>
                </c:pt>
                <c:pt idx="17">
                  <c:v>42559</c:v>
                </c:pt>
                <c:pt idx="18">
                  <c:v>42566</c:v>
                </c:pt>
                <c:pt idx="19">
                  <c:v>42573</c:v>
                </c:pt>
                <c:pt idx="20">
                  <c:v>42580</c:v>
                </c:pt>
                <c:pt idx="21">
                  <c:v>42587</c:v>
                </c:pt>
                <c:pt idx="22">
                  <c:v>42594</c:v>
                </c:pt>
                <c:pt idx="23">
                  <c:v>42601</c:v>
                </c:pt>
                <c:pt idx="24">
                  <c:v>42608</c:v>
                </c:pt>
                <c:pt idx="25">
                  <c:v>42615</c:v>
                </c:pt>
                <c:pt idx="26">
                  <c:v>42622</c:v>
                </c:pt>
                <c:pt idx="27">
                  <c:v>42629</c:v>
                </c:pt>
                <c:pt idx="28">
                  <c:v>42636</c:v>
                </c:pt>
                <c:pt idx="29">
                  <c:v>42643</c:v>
                </c:pt>
                <c:pt idx="30">
                  <c:v>42650</c:v>
                </c:pt>
                <c:pt idx="31">
                  <c:v>42657</c:v>
                </c:pt>
                <c:pt idx="32">
                  <c:v>42664</c:v>
                </c:pt>
                <c:pt idx="33">
                  <c:v>42671</c:v>
                </c:pt>
                <c:pt idx="34">
                  <c:v>42678</c:v>
                </c:pt>
                <c:pt idx="35">
                  <c:v>42685</c:v>
                </c:pt>
                <c:pt idx="36">
                  <c:v>42692</c:v>
                </c:pt>
                <c:pt idx="37">
                  <c:v>42699</c:v>
                </c:pt>
                <c:pt idx="38">
                  <c:v>42706</c:v>
                </c:pt>
                <c:pt idx="39">
                  <c:v>42713</c:v>
                </c:pt>
                <c:pt idx="40">
                  <c:v>42720</c:v>
                </c:pt>
                <c:pt idx="41">
                  <c:v>42727</c:v>
                </c:pt>
                <c:pt idx="42">
                  <c:v>42734</c:v>
                </c:pt>
                <c:pt idx="43">
                  <c:v>42741</c:v>
                </c:pt>
                <c:pt idx="44">
                  <c:v>42748</c:v>
                </c:pt>
                <c:pt idx="45">
                  <c:v>42755</c:v>
                </c:pt>
                <c:pt idx="46">
                  <c:v>42762</c:v>
                </c:pt>
                <c:pt idx="47">
                  <c:v>42769</c:v>
                </c:pt>
                <c:pt idx="48">
                  <c:v>42776</c:v>
                </c:pt>
                <c:pt idx="49">
                  <c:v>42783</c:v>
                </c:pt>
                <c:pt idx="50">
                  <c:v>42790</c:v>
                </c:pt>
                <c:pt idx="51">
                  <c:v>42797</c:v>
                </c:pt>
                <c:pt idx="52">
                  <c:v>42804</c:v>
                </c:pt>
                <c:pt idx="53">
                  <c:v>42811</c:v>
                </c:pt>
                <c:pt idx="54">
                  <c:v>42818</c:v>
                </c:pt>
                <c:pt idx="55">
                  <c:v>42825</c:v>
                </c:pt>
                <c:pt idx="56">
                  <c:v>42832</c:v>
                </c:pt>
                <c:pt idx="57">
                  <c:v>42839</c:v>
                </c:pt>
                <c:pt idx="58">
                  <c:v>42846</c:v>
                </c:pt>
                <c:pt idx="59">
                  <c:v>42853</c:v>
                </c:pt>
                <c:pt idx="60">
                  <c:v>42860</c:v>
                </c:pt>
                <c:pt idx="61">
                  <c:v>42867</c:v>
                </c:pt>
                <c:pt idx="62">
                  <c:v>42874</c:v>
                </c:pt>
                <c:pt idx="63">
                  <c:v>42881</c:v>
                </c:pt>
                <c:pt idx="64">
                  <c:v>42888</c:v>
                </c:pt>
                <c:pt idx="65">
                  <c:v>42895</c:v>
                </c:pt>
                <c:pt idx="66">
                  <c:v>42902</c:v>
                </c:pt>
                <c:pt idx="67">
                  <c:v>42909</c:v>
                </c:pt>
                <c:pt idx="68">
                  <c:v>42916</c:v>
                </c:pt>
                <c:pt idx="69">
                  <c:v>42923</c:v>
                </c:pt>
                <c:pt idx="70">
                  <c:v>42930</c:v>
                </c:pt>
                <c:pt idx="71">
                  <c:v>42937</c:v>
                </c:pt>
                <c:pt idx="72">
                  <c:v>42944</c:v>
                </c:pt>
                <c:pt idx="73">
                  <c:v>42951</c:v>
                </c:pt>
                <c:pt idx="74">
                  <c:v>42958</c:v>
                </c:pt>
                <c:pt idx="75">
                  <c:v>42965</c:v>
                </c:pt>
                <c:pt idx="76">
                  <c:v>42972</c:v>
                </c:pt>
                <c:pt idx="77">
                  <c:v>42979</c:v>
                </c:pt>
                <c:pt idx="78">
                  <c:v>42986</c:v>
                </c:pt>
                <c:pt idx="79">
                  <c:v>42993</c:v>
                </c:pt>
                <c:pt idx="80">
                  <c:v>43000</c:v>
                </c:pt>
                <c:pt idx="81">
                  <c:v>43007</c:v>
                </c:pt>
                <c:pt idx="82">
                  <c:v>43014</c:v>
                </c:pt>
                <c:pt idx="83">
                  <c:v>43021</c:v>
                </c:pt>
                <c:pt idx="84">
                  <c:v>43028</c:v>
                </c:pt>
                <c:pt idx="85">
                  <c:v>43035</c:v>
                </c:pt>
                <c:pt idx="86">
                  <c:v>43042</c:v>
                </c:pt>
                <c:pt idx="87">
                  <c:v>43049</c:v>
                </c:pt>
                <c:pt idx="88">
                  <c:v>43056</c:v>
                </c:pt>
                <c:pt idx="89">
                  <c:v>43063</c:v>
                </c:pt>
                <c:pt idx="90">
                  <c:v>43070</c:v>
                </c:pt>
                <c:pt idx="91">
                  <c:v>43077</c:v>
                </c:pt>
                <c:pt idx="92">
                  <c:v>43084</c:v>
                </c:pt>
                <c:pt idx="93">
                  <c:v>43091</c:v>
                </c:pt>
                <c:pt idx="94">
                  <c:v>43098</c:v>
                </c:pt>
                <c:pt idx="95">
                  <c:v>43105</c:v>
                </c:pt>
                <c:pt idx="96">
                  <c:v>43112</c:v>
                </c:pt>
                <c:pt idx="97">
                  <c:v>43119</c:v>
                </c:pt>
                <c:pt idx="98">
                  <c:v>43126</c:v>
                </c:pt>
                <c:pt idx="99">
                  <c:v>43133</c:v>
                </c:pt>
                <c:pt idx="100">
                  <c:v>43140</c:v>
                </c:pt>
                <c:pt idx="101">
                  <c:v>43147</c:v>
                </c:pt>
                <c:pt idx="102">
                  <c:v>43154</c:v>
                </c:pt>
                <c:pt idx="103">
                  <c:v>43161</c:v>
                </c:pt>
                <c:pt idx="104">
                  <c:v>43168</c:v>
                </c:pt>
                <c:pt idx="105">
                  <c:v>43175</c:v>
                </c:pt>
                <c:pt idx="106">
                  <c:v>43182</c:v>
                </c:pt>
                <c:pt idx="107">
                  <c:v>43189</c:v>
                </c:pt>
                <c:pt idx="108">
                  <c:v>43196</c:v>
                </c:pt>
                <c:pt idx="109">
                  <c:v>43203</c:v>
                </c:pt>
                <c:pt idx="110">
                  <c:v>43210</c:v>
                </c:pt>
                <c:pt idx="111">
                  <c:v>43217</c:v>
                </c:pt>
                <c:pt idx="112">
                  <c:v>43224</c:v>
                </c:pt>
                <c:pt idx="113">
                  <c:v>43231</c:v>
                </c:pt>
                <c:pt idx="114">
                  <c:v>43238</c:v>
                </c:pt>
                <c:pt idx="115">
                  <c:v>43245</c:v>
                </c:pt>
                <c:pt idx="116">
                  <c:v>43252</c:v>
                </c:pt>
                <c:pt idx="117">
                  <c:v>43259</c:v>
                </c:pt>
                <c:pt idx="118">
                  <c:v>43266</c:v>
                </c:pt>
                <c:pt idx="119">
                  <c:v>43273</c:v>
                </c:pt>
                <c:pt idx="120">
                  <c:v>43280</c:v>
                </c:pt>
                <c:pt idx="121">
                  <c:v>43287</c:v>
                </c:pt>
                <c:pt idx="122">
                  <c:v>43294</c:v>
                </c:pt>
                <c:pt idx="123">
                  <c:v>43301</c:v>
                </c:pt>
                <c:pt idx="124">
                  <c:v>43308</c:v>
                </c:pt>
                <c:pt idx="125">
                  <c:v>43315</c:v>
                </c:pt>
                <c:pt idx="126">
                  <c:v>43322</c:v>
                </c:pt>
                <c:pt idx="127">
                  <c:v>43329</c:v>
                </c:pt>
                <c:pt idx="128">
                  <c:v>43336</c:v>
                </c:pt>
                <c:pt idx="129">
                  <c:v>43343</c:v>
                </c:pt>
                <c:pt idx="130">
                  <c:v>43350</c:v>
                </c:pt>
                <c:pt idx="131">
                  <c:v>43357</c:v>
                </c:pt>
                <c:pt idx="132">
                  <c:v>43364</c:v>
                </c:pt>
                <c:pt idx="133">
                  <c:v>43371</c:v>
                </c:pt>
                <c:pt idx="134">
                  <c:v>43378</c:v>
                </c:pt>
                <c:pt idx="135">
                  <c:v>43385</c:v>
                </c:pt>
                <c:pt idx="136">
                  <c:v>43392</c:v>
                </c:pt>
                <c:pt idx="137">
                  <c:v>43399</c:v>
                </c:pt>
                <c:pt idx="138">
                  <c:v>43406</c:v>
                </c:pt>
                <c:pt idx="139">
                  <c:v>43413</c:v>
                </c:pt>
                <c:pt idx="140">
                  <c:v>43420</c:v>
                </c:pt>
                <c:pt idx="141">
                  <c:v>43427</c:v>
                </c:pt>
                <c:pt idx="142">
                  <c:v>43434</c:v>
                </c:pt>
                <c:pt idx="143">
                  <c:v>43441</c:v>
                </c:pt>
                <c:pt idx="144">
                  <c:v>43448</c:v>
                </c:pt>
                <c:pt idx="145">
                  <c:v>43455</c:v>
                </c:pt>
                <c:pt idx="146">
                  <c:v>43462</c:v>
                </c:pt>
                <c:pt idx="147">
                  <c:v>43469</c:v>
                </c:pt>
                <c:pt idx="148">
                  <c:v>43476</c:v>
                </c:pt>
                <c:pt idx="149">
                  <c:v>43483</c:v>
                </c:pt>
                <c:pt idx="150">
                  <c:v>43490</c:v>
                </c:pt>
                <c:pt idx="151">
                  <c:v>43497</c:v>
                </c:pt>
                <c:pt idx="152">
                  <c:v>43504</c:v>
                </c:pt>
                <c:pt idx="153">
                  <c:v>43511</c:v>
                </c:pt>
                <c:pt idx="154">
                  <c:v>43518</c:v>
                </c:pt>
                <c:pt idx="155">
                  <c:v>43525</c:v>
                </c:pt>
                <c:pt idx="156">
                  <c:v>43532</c:v>
                </c:pt>
                <c:pt idx="157">
                  <c:v>43539</c:v>
                </c:pt>
                <c:pt idx="158">
                  <c:v>43546</c:v>
                </c:pt>
                <c:pt idx="159">
                  <c:v>43553</c:v>
                </c:pt>
                <c:pt idx="160">
                  <c:v>43560</c:v>
                </c:pt>
                <c:pt idx="161">
                  <c:v>43567</c:v>
                </c:pt>
                <c:pt idx="162">
                  <c:v>43574</c:v>
                </c:pt>
                <c:pt idx="163">
                  <c:v>43581</c:v>
                </c:pt>
                <c:pt idx="164">
                  <c:v>43588</c:v>
                </c:pt>
                <c:pt idx="165">
                  <c:v>43595</c:v>
                </c:pt>
                <c:pt idx="166">
                  <c:v>43602</c:v>
                </c:pt>
                <c:pt idx="167">
                  <c:v>43609</c:v>
                </c:pt>
                <c:pt idx="168">
                  <c:v>43616</c:v>
                </c:pt>
                <c:pt idx="169">
                  <c:v>43623</c:v>
                </c:pt>
                <c:pt idx="170">
                  <c:v>43630</c:v>
                </c:pt>
                <c:pt idx="171">
                  <c:v>43637</c:v>
                </c:pt>
                <c:pt idx="172">
                  <c:v>43644</c:v>
                </c:pt>
                <c:pt idx="173">
                  <c:v>43651</c:v>
                </c:pt>
                <c:pt idx="174">
                  <c:v>43658</c:v>
                </c:pt>
                <c:pt idx="175">
                  <c:v>43665</c:v>
                </c:pt>
                <c:pt idx="176">
                  <c:v>43672</c:v>
                </c:pt>
                <c:pt idx="177">
                  <c:v>43679</c:v>
                </c:pt>
                <c:pt idx="178">
                  <c:v>43686</c:v>
                </c:pt>
                <c:pt idx="179">
                  <c:v>43693</c:v>
                </c:pt>
                <c:pt idx="180">
                  <c:v>43700</c:v>
                </c:pt>
                <c:pt idx="181">
                  <c:v>43707</c:v>
                </c:pt>
                <c:pt idx="182">
                  <c:v>43714</c:v>
                </c:pt>
                <c:pt idx="183">
                  <c:v>43721</c:v>
                </c:pt>
                <c:pt idx="184">
                  <c:v>43728</c:v>
                </c:pt>
                <c:pt idx="185">
                  <c:v>43735</c:v>
                </c:pt>
                <c:pt idx="186">
                  <c:v>43742</c:v>
                </c:pt>
                <c:pt idx="187">
                  <c:v>43749</c:v>
                </c:pt>
                <c:pt idx="188">
                  <c:v>43756</c:v>
                </c:pt>
                <c:pt idx="189">
                  <c:v>43763</c:v>
                </c:pt>
                <c:pt idx="190">
                  <c:v>43770</c:v>
                </c:pt>
                <c:pt idx="191">
                  <c:v>43777</c:v>
                </c:pt>
                <c:pt idx="192">
                  <c:v>43784</c:v>
                </c:pt>
                <c:pt idx="193">
                  <c:v>43791</c:v>
                </c:pt>
                <c:pt idx="194">
                  <c:v>43798</c:v>
                </c:pt>
                <c:pt idx="195">
                  <c:v>43805</c:v>
                </c:pt>
                <c:pt idx="196">
                  <c:v>43812</c:v>
                </c:pt>
                <c:pt idx="197">
                  <c:v>43819</c:v>
                </c:pt>
                <c:pt idx="198">
                  <c:v>43826</c:v>
                </c:pt>
                <c:pt idx="199">
                  <c:v>43833</c:v>
                </c:pt>
                <c:pt idx="200">
                  <c:v>43840</c:v>
                </c:pt>
                <c:pt idx="201">
                  <c:v>43847</c:v>
                </c:pt>
                <c:pt idx="202">
                  <c:v>43854</c:v>
                </c:pt>
                <c:pt idx="203">
                  <c:v>43861</c:v>
                </c:pt>
                <c:pt idx="204">
                  <c:v>43868</c:v>
                </c:pt>
                <c:pt idx="205">
                  <c:v>43875</c:v>
                </c:pt>
                <c:pt idx="206">
                  <c:v>43882</c:v>
                </c:pt>
                <c:pt idx="207">
                  <c:v>43889</c:v>
                </c:pt>
                <c:pt idx="208">
                  <c:v>43896</c:v>
                </c:pt>
                <c:pt idx="209">
                  <c:v>43903</c:v>
                </c:pt>
                <c:pt idx="210">
                  <c:v>43910</c:v>
                </c:pt>
                <c:pt idx="211">
                  <c:v>43917</c:v>
                </c:pt>
                <c:pt idx="212">
                  <c:v>43924</c:v>
                </c:pt>
                <c:pt idx="213">
                  <c:v>43931</c:v>
                </c:pt>
                <c:pt idx="214">
                  <c:v>43938</c:v>
                </c:pt>
                <c:pt idx="215">
                  <c:v>43945</c:v>
                </c:pt>
                <c:pt idx="216">
                  <c:v>43952</c:v>
                </c:pt>
                <c:pt idx="217">
                  <c:v>43959</c:v>
                </c:pt>
                <c:pt idx="218">
                  <c:v>43966</c:v>
                </c:pt>
                <c:pt idx="219">
                  <c:v>43973</c:v>
                </c:pt>
                <c:pt idx="220">
                  <c:v>43980</c:v>
                </c:pt>
                <c:pt idx="221">
                  <c:v>43987</c:v>
                </c:pt>
                <c:pt idx="222">
                  <c:v>43994</c:v>
                </c:pt>
                <c:pt idx="223">
                  <c:v>44001</c:v>
                </c:pt>
                <c:pt idx="224">
                  <c:v>44008</c:v>
                </c:pt>
                <c:pt idx="225">
                  <c:v>44015</c:v>
                </c:pt>
                <c:pt idx="226">
                  <c:v>44022</c:v>
                </c:pt>
                <c:pt idx="227">
                  <c:v>44029</c:v>
                </c:pt>
                <c:pt idx="228">
                  <c:v>44036</c:v>
                </c:pt>
                <c:pt idx="229">
                  <c:v>44043</c:v>
                </c:pt>
                <c:pt idx="230">
                  <c:v>44050</c:v>
                </c:pt>
                <c:pt idx="231">
                  <c:v>44057</c:v>
                </c:pt>
                <c:pt idx="232">
                  <c:v>44064</c:v>
                </c:pt>
                <c:pt idx="233">
                  <c:v>44071</c:v>
                </c:pt>
                <c:pt idx="234">
                  <c:v>44078</c:v>
                </c:pt>
                <c:pt idx="235">
                  <c:v>44085</c:v>
                </c:pt>
                <c:pt idx="236">
                  <c:v>44092</c:v>
                </c:pt>
                <c:pt idx="237">
                  <c:v>44099</c:v>
                </c:pt>
                <c:pt idx="238">
                  <c:v>44106</c:v>
                </c:pt>
                <c:pt idx="239">
                  <c:v>44113</c:v>
                </c:pt>
                <c:pt idx="240">
                  <c:v>44120</c:v>
                </c:pt>
                <c:pt idx="241">
                  <c:v>44127</c:v>
                </c:pt>
                <c:pt idx="242">
                  <c:v>44134</c:v>
                </c:pt>
                <c:pt idx="243">
                  <c:v>44141</c:v>
                </c:pt>
                <c:pt idx="244">
                  <c:v>44148</c:v>
                </c:pt>
                <c:pt idx="245">
                  <c:v>44155</c:v>
                </c:pt>
                <c:pt idx="246">
                  <c:v>44162</c:v>
                </c:pt>
                <c:pt idx="247">
                  <c:v>44169</c:v>
                </c:pt>
                <c:pt idx="248">
                  <c:v>44176</c:v>
                </c:pt>
                <c:pt idx="249">
                  <c:v>44183</c:v>
                </c:pt>
                <c:pt idx="250">
                  <c:v>44190</c:v>
                </c:pt>
                <c:pt idx="251">
                  <c:v>44197</c:v>
                </c:pt>
                <c:pt idx="252">
                  <c:v>44204</c:v>
                </c:pt>
                <c:pt idx="253">
                  <c:v>44211</c:v>
                </c:pt>
                <c:pt idx="254">
                  <c:v>44218</c:v>
                </c:pt>
                <c:pt idx="255">
                  <c:v>44225</c:v>
                </c:pt>
                <c:pt idx="256">
                  <c:v>44232</c:v>
                </c:pt>
                <c:pt idx="257">
                  <c:v>44239</c:v>
                </c:pt>
                <c:pt idx="258">
                  <c:v>44246</c:v>
                </c:pt>
                <c:pt idx="259">
                  <c:v>44253</c:v>
                </c:pt>
                <c:pt idx="260">
                  <c:v>44260</c:v>
                </c:pt>
                <c:pt idx="261">
                  <c:v>44267</c:v>
                </c:pt>
                <c:pt idx="262">
                  <c:v>44274</c:v>
                </c:pt>
                <c:pt idx="263">
                  <c:v>44281</c:v>
                </c:pt>
                <c:pt idx="264">
                  <c:v>44288</c:v>
                </c:pt>
                <c:pt idx="265">
                  <c:v>44295</c:v>
                </c:pt>
                <c:pt idx="266">
                  <c:v>44302</c:v>
                </c:pt>
                <c:pt idx="267">
                  <c:v>44309</c:v>
                </c:pt>
                <c:pt idx="268">
                  <c:v>44316</c:v>
                </c:pt>
                <c:pt idx="269">
                  <c:v>44323</c:v>
                </c:pt>
                <c:pt idx="270">
                  <c:v>44330</c:v>
                </c:pt>
                <c:pt idx="271">
                  <c:v>44337</c:v>
                </c:pt>
                <c:pt idx="272">
                  <c:v>44344</c:v>
                </c:pt>
                <c:pt idx="273">
                  <c:v>44351</c:v>
                </c:pt>
                <c:pt idx="274">
                  <c:v>44358</c:v>
                </c:pt>
                <c:pt idx="275">
                  <c:v>44365</c:v>
                </c:pt>
                <c:pt idx="276">
                  <c:v>44372</c:v>
                </c:pt>
                <c:pt idx="277">
                  <c:v>44379</c:v>
                </c:pt>
                <c:pt idx="278">
                  <c:v>44386</c:v>
                </c:pt>
                <c:pt idx="279">
                  <c:v>44393</c:v>
                </c:pt>
                <c:pt idx="280">
                  <c:v>44400</c:v>
                </c:pt>
                <c:pt idx="281">
                  <c:v>44407</c:v>
                </c:pt>
                <c:pt idx="282">
                  <c:v>44414</c:v>
                </c:pt>
                <c:pt idx="283">
                  <c:v>44421</c:v>
                </c:pt>
                <c:pt idx="284">
                  <c:v>44428</c:v>
                </c:pt>
                <c:pt idx="285">
                  <c:v>44435</c:v>
                </c:pt>
                <c:pt idx="286">
                  <c:v>44442</c:v>
                </c:pt>
                <c:pt idx="287">
                  <c:v>44449</c:v>
                </c:pt>
                <c:pt idx="288">
                  <c:v>44456</c:v>
                </c:pt>
                <c:pt idx="289">
                  <c:v>44463</c:v>
                </c:pt>
                <c:pt idx="290">
                  <c:v>44470</c:v>
                </c:pt>
                <c:pt idx="291">
                  <c:v>44477</c:v>
                </c:pt>
                <c:pt idx="292">
                  <c:v>44484</c:v>
                </c:pt>
                <c:pt idx="293">
                  <c:v>44491</c:v>
                </c:pt>
                <c:pt idx="294">
                  <c:v>44498</c:v>
                </c:pt>
                <c:pt idx="295">
                  <c:v>44505</c:v>
                </c:pt>
                <c:pt idx="296">
                  <c:v>44512</c:v>
                </c:pt>
                <c:pt idx="297">
                  <c:v>44519</c:v>
                </c:pt>
                <c:pt idx="298">
                  <c:v>44526</c:v>
                </c:pt>
                <c:pt idx="299">
                  <c:v>44533</c:v>
                </c:pt>
                <c:pt idx="300">
                  <c:v>44540</c:v>
                </c:pt>
                <c:pt idx="301">
                  <c:v>44547</c:v>
                </c:pt>
                <c:pt idx="302">
                  <c:v>44554</c:v>
                </c:pt>
                <c:pt idx="303">
                  <c:v>44561</c:v>
                </c:pt>
                <c:pt idx="304">
                  <c:v>44568</c:v>
                </c:pt>
                <c:pt idx="305">
                  <c:v>44575</c:v>
                </c:pt>
                <c:pt idx="306">
                  <c:v>44582</c:v>
                </c:pt>
                <c:pt idx="307">
                  <c:v>44589</c:v>
                </c:pt>
                <c:pt idx="308">
                  <c:v>44596</c:v>
                </c:pt>
                <c:pt idx="309">
                  <c:v>44603</c:v>
                </c:pt>
                <c:pt idx="310">
                  <c:v>44610</c:v>
                </c:pt>
                <c:pt idx="311">
                  <c:v>44617</c:v>
                </c:pt>
                <c:pt idx="312">
                  <c:v>44624</c:v>
                </c:pt>
                <c:pt idx="313">
                  <c:v>44631</c:v>
                </c:pt>
                <c:pt idx="314">
                  <c:v>44638</c:v>
                </c:pt>
                <c:pt idx="315">
                  <c:v>44645</c:v>
                </c:pt>
                <c:pt idx="316">
                  <c:v>44652</c:v>
                </c:pt>
                <c:pt idx="317">
                  <c:v>44659</c:v>
                </c:pt>
                <c:pt idx="318">
                  <c:v>44666</c:v>
                </c:pt>
                <c:pt idx="319">
                  <c:v>44673</c:v>
                </c:pt>
                <c:pt idx="320">
                  <c:v>44680</c:v>
                </c:pt>
                <c:pt idx="321">
                  <c:v>44687</c:v>
                </c:pt>
                <c:pt idx="322">
                  <c:v>44694</c:v>
                </c:pt>
                <c:pt idx="323">
                  <c:v>44701</c:v>
                </c:pt>
                <c:pt idx="324">
                  <c:v>44708</c:v>
                </c:pt>
                <c:pt idx="325">
                  <c:v>44715</c:v>
                </c:pt>
                <c:pt idx="326">
                  <c:v>44722</c:v>
                </c:pt>
                <c:pt idx="327">
                  <c:v>44729</c:v>
                </c:pt>
                <c:pt idx="328">
                  <c:v>44736</c:v>
                </c:pt>
                <c:pt idx="329">
                  <c:v>44743</c:v>
                </c:pt>
                <c:pt idx="330">
                  <c:v>44750</c:v>
                </c:pt>
                <c:pt idx="331">
                  <c:v>44757</c:v>
                </c:pt>
                <c:pt idx="332">
                  <c:v>44764</c:v>
                </c:pt>
                <c:pt idx="333">
                  <c:v>44771</c:v>
                </c:pt>
                <c:pt idx="334">
                  <c:v>44778</c:v>
                </c:pt>
                <c:pt idx="335">
                  <c:v>44785</c:v>
                </c:pt>
                <c:pt idx="336">
                  <c:v>44792</c:v>
                </c:pt>
                <c:pt idx="337">
                  <c:v>44799</c:v>
                </c:pt>
                <c:pt idx="338">
                  <c:v>44806</c:v>
                </c:pt>
                <c:pt idx="339">
                  <c:v>44813</c:v>
                </c:pt>
                <c:pt idx="340">
                  <c:v>44820</c:v>
                </c:pt>
                <c:pt idx="341">
                  <c:v>44827</c:v>
                </c:pt>
                <c:pt idx="342">
                  <c:v>44834</c:v>
                </c:pt>
                <c:pt idx="343">
                  <c:v>44841</c:v>
                </c:pt>
                <c:pt idx="344">
                  <c:v>44848</c:v>
                </c:pt>
                <c:pt idx="345">
                  <c:v>44855</c:v>
                </c:pt>
                <c:pt idx="346">
                  <c:v>44862</c:v>
                </c:pt>
                <c:pt idx="347">
                  <c:v>44869</c:v>
                </c:pt>
                <c:pt idx="348">
                  <c:v>44876</c:v>
                </c:pt>
                <c:pt idx="349">
                  <c:v>44883</c:v>
                </c:pt>
                <c:pt idx="350">
                  <c:v>44890</c:v>
                </c:pt>
                <c:pt idx="351">
                  <c:v>44897</c:v>
                </c:pt>
                <c:pt idx="352">
                  <c:v>44904</c:v>
                </c:pt>
                <c:pt idx="353">
                  <c:v>44911</c:v>
                </c:pt>
                <c:pt idx="354">
                  <c:v>44918</c:v>
                </c:pt>
                <c:pt idx="355">
                  <c:v>44925</c:v>
                </c:pt>
                <c:pt idx="356">
                  <c:v>44932</c:v>
                </c:pt>
                <c:pt idx="357">
                  <c:v>44939</c:v>
                </c:pt>
                <c:pt idx="358">
                  <c:v>44946</c:v>
                </c:pt>
                <c:pt idx="359">
                  <c:v>44953</c:v>
                </c:pt>
                <c:pt idx="360">
                  <c:v>44960</c:v>
                </c:pt>
                <c:pt idx="361">
                  <c:v>44967</c:v>
                </c:pt>
                <c:pt idx="362">
                  <c:v>44974</c:v>
                </c:pt>
                <c:pt idx="363">
                  <c:v>44981</c:v>
                </c:pt>
                <c:pt idx="364">
                  <c:v>44988</c:v>
                </c:pt>
                <c:pt idx="365">
                  <c:v>44995</c:v>
                </c:pt>
                <c:pt idx="366">
                  <c:v>45002</c:v>
                </c:pt>
                <c:pt idx="367">
                  <c:v>45009</c:v>
                </c:pt>
                <c:pt idx="368">
                  <c:v>45016</c:v>
                </c:pt>
                <c:pt idx="369">
                  <c:v>45023</c:v>
                </c:pt>
                <c:pt idx="370">
                  <c:v>45030</c:v>
                </c:pt>
                <c:pt idx="371">
                  <c:v>45037</c:v>
                </c:pt>
                <c:pt idx="372">
                  <c:v>45044</c:v>
                </c:pt>
                <c:pt idx="373">
                  <c:v>45051</c:v>
                </c:pt>
                <c:pt idx="374">
                  <c:v>45058</c:v>
                </c:pt>
                <c:pt idx="375">
                  <c:v>45065</c:v>
                </c:pt>
                <c:pt idx="376">
                  <c:v>45072</c:v>
                </c:pt>
                <c:pt idx="377">
                  <c:v>45079</c:v>
                </c:pt>
                <c:pt idx="378">
                  <c:v>45086</c:v>
                </c:pt>
                <c:pt idx="379">
                  <c:v>45093</c:v>
                </c:pt>
                <c:pt idx="380">
                  <c:v>45100</c:v>
                </c:pt>
                <c:pt idx="381">
                  <c:v>45107</c:v>
                </c:pt>
                <c:pt idx="382">
                  <c:v>45114</c:v>
                </c:pt>
                <c:pt idx="383">
                  <c:v>45121</c:v>
                </c:pt>
                <c:pt idx="384">
                  <c:v>45128</c:v>
                </c:pt>
                <c:pt idx="385">
                  <c:v>45135</c:v>
                </c:pt>
                <c:pt idx="386">
                  <c:v>45142</c:v>
                </c:pt>
                <c:pt idx="387">
                  <c:v>45149</c:v>
                </c:pt>
                <c:pt idx="388">
                  <c:v>45156</c:v>
                </c:pt>
                <c:pt idx="389">
                  <c:v>45163</c:v>
                </c:pt>
                <c:pt idx="390">
                  <c:v>45170</c:v>
                </c:pt>
                <c:pt idx="391">
                  <c:v>45177</c:v>
                </c:pt>
                <c:pt idx="392">
                  <c:v>45184</c:v>
                </c:pt>
                <c:pt idx="393">
                  <c:v>45191</c:v>
                </c:pt>
                <c:pt idx="394">
                  <c:v>45198</c:v>
                </c:pt>
                <c:pt idx="395">
                  <c:v>45205</c:v>
                </c:pt>
                <c:pt idx="396">
                  <c:v>45212</c:v>
                </c:pt>
                <c:pt idx="397">
                  <c:v>45219</c:v>
                </c:pt>
                <c:pt idx="398">
                  <c:v>45226</c:v>
                </c:pt>
                <c:pt idx="399">
                  <c:v>45233</c:v>
                </c:pt>
                <c:pt idx="400">
                  <c:v>45240</c:v>
                </c:pt>
                <c:pt idx="401">
                  <c:v>45247</c:v>
                </c:pt>
                <c:pt idx="402">
                  <c:v>45254</c:v>
                </c:pt>
                <c:pt idx="403">
                  <c:v>45261</c:v>
                </c:pt>
                <c:pt idx="404">
                  <c:v>45268</c:v>
                </c:pt>
                <c:pt idx="405">
                  <c:v>45275</c:v>
                </c:pt>
                <c:pt idx="406">
                  <c:v>45282</c:v>
                </c:pt>
                <c:pt idx="407">
                  <c:v>45289</c:v>
                </c:pt>
                <c:pt idx="408">
                  <c:v>45296</c:v>
                </c:pt>
                <c:pt idx="409">
                  <c:v>45303</c:v>
                </c:pt>
                <c:pt idx="410">
                  <c:v>45310</c:v>
                </c:pt>
                <c:pt idx="411">
                  <c:v>45317</c:v>
                </c:pt>
                <c:pt idx="412">
                  <c:v>45324</c:v>
                </c:pt>
                <c:pt idx="413">
                  <c:v>45331</c:v>
                </c:pt>
                <c:pt idx="414">
                  <c:v>45338</c:v>
                </c:pt>
                <c:pt idx="415">
                  <c:v>45345</c:v>
                </c:pt>
                <c:pt idx="416">
                  <c:v>45352</c:v>
                </c:pt>
                <c:pt idx="417">
                  <c:v>45359</c:v>
                </c:pt>
                <c:pt idx="418">
                  <c:v>45366</c:v>
                </c:pt>
                <c:pt idx="419">
                  <c:v>45373</c:v>
                </c:pt>
                <c:pt idx="420">
                  <c:v>45380</c:v>
                </c:pt>
                <c:pt idx="421">
                  <c:v>45387</c:v>
                </c:pt>
                <c:pt idx="422">
                  <c:v>45394</c:v>
                </c:pt>
                <c:pt idx="423">
                  <c:v>45401</c:v>
                </c:pt>
              </c:numCache>
            </c:numRef>
          </c:cat>
          <c:val>
            <c:numRef>
              <c:f>'FRED Graph'!$B$14:$B$437</c:f>
              <c:numCache>
                <c:formatCode>0.00</c:formatCode>
                <c:ptCount val="424"/>
                <c:pt idx="0">
                  <c:v>1.91</c:v>
                </c:pt>
                <c:pt idx="1">
                  <c:v>1.9339999999999999</c:v>
                </c:pt>
                <c:pt idx="2">
                  <c:v>1.9125000000000001</c:v>
                </c:pt>
                <c:pt idx="3">
                  <c:v>1.82</c:v>
                </c:pt>
                <c:pt idx="4">
                  <c:v>1.738</c:v>
                </c:pt>
                <c:pt idx="5">
                  <c:v>1.77</c:v>
                </c:pt>
                <c:pt idx="6">
                  <c:v>1.8380000000000001</c:v>
                </c:pt>
                <c:pt idx="7">
                  <c:v>1.8779999999999999</c:v>
                </c:pt>
                <c:pt idx="8">
                  <c:v>1.806</c:v>
                </c:pt>
                <c:pt idx="9">
                  <c:v>1.746</c:v>
                </c:pt>
                <c:pt idx="10">
                  <c:v>1.8160000000000001</c:v>
                </c:pt>
                <c:pt idx="11">
                  <c:v>1.85</c:v>
                </c:pt>
                <c:pt idx="12">
                  <c:v>1.8025</c:v>
                </c:pt>
                <c:pt idx="13">
                  <c:v>1.696</c:v>
                </c:pt>
                <c:pt idx="14">
                  <c:v>1.6060000000000001</c:v>
                </c:pt>
                <c:pt idx="15">
                  <c:v>1.6759999999999999</c:v>
                </c:pt>
                <c:pt idx="16">
                  <c:v>1.474</c:v>
                </c:pt>
                <c:pt idx="17">
                  <c:v>1.38</c:v>
                </c:pt>
                <c:pt idx="18">
                  <c:v>1.514</c:v>
                </c:pt>
                <c:pt idx="19">
                  <c:v>1.5760000000000001</c:v>
                </c:pt>
                <c:pt idx="20">
                  <c:v>1.53</c:v>
                </c:pt>
                <c:pt idx="21">
                  <c:v>1.542</c:v>
                </c:pt>
                <c:pt idx="22">
                  <c:v>1.544</c:v>
                </c:pt>
                <c:pt idx="23">
                  <c:v>1.5580000000000001</c:v>
                </c:pt>
                <c:pt idx="24">
                  <c:v>1.5720000000000001</c:v>
                </c:pt>
                <c:pt idx="25">
                  <c:v>1.5780000000000001</c:v>
                </c:pt>
                <c:pt idx="26">
                  <c:v>1.5925</c:v>
                </c:pt>
                <c:pt idx="27">
                  <c:v>1.704</c:v>
                </c:pt>
                <c:pt idx="28">
                  <c:v>1.66</c:v>
                </c:pt>
                <c:pt idx="29">
                  <c:v>1.5760000000000001</c:v>
                </c:pt>
                <c:pt idx="30">
                  <c:v>1.704</c:v>
                </c:pt>
                <c:pt idx="31">
                  <c:v>1.7775000000000001</c:v>
                </c:pt>
                <c:pt idx="32">
                  <c:v>1.756</c:v>
                </c:pt>
                <c:pt idx="33">
                  <c:v>1.8080000000000001</c:v>
                </c:pt>
                <c:pt idx="34">
                  <c:v>1.8180000000000001</c:v>
                </c:pt>
                <c:pt idx="35">
                  <c:v>1.9824999999999999</c:v>
                </c:pt>
                <c:pt idx="36">
                  <c:v>2.262</c:v>
                </c:pt>
                <c:pt idx="37">
                  <c:v>2.34</c:v>
                </c:pt>
                <c:pt idx="38">
                  <c:v>2.3679999999999999</c:v>
                </c:pt>
                <c:pt idx="39">
                  <c:v>2.3980000000000001</c:v>
                </c:pt>
                <c:pt idx="40">
                  <c:v>2.5419999999999998</c:v>
                </c:pt>
                <c:pt idx="41">
                  <c:v>2.552</c:v>
                </c:pt>
                <c:pt idx="42">
                  <c:v>2.5049999999999999</c:v>
                </c:pt>
                <c:pt idx="43">
                  <c:v>2.4249999999999998</c:v>
                </c:pt>
                <c:pt idx="44">
                  <c:v>2.38</c:v>
                </c:pt>
                <c:pt idx="45">
                  <c:v>2.4249999999999998</c:v>
                </c:pt>
                <c:pt idx="46">
                  <c:v>2.4820000000000002</c:v>
                </c:pt>
                <c:pt idx="47">
                  <c:v>2.4780000000000002</c:v>
                </c:pt>
                <c:pt idx="48">
                  <c:v>2.3940000000000001</c:v>
                </c:pt>
                <c:pt idx="49">
                  <c:v>2.456</c:v>
                </c:pt>
                <c:pt idx="50">
                  <c:v>2.3849999999999998</c:v>
                </c:pt>
                <c:pt idx="51">
                  <c:v>2.4319999999999999</c:v>
                </c:pt>
                <c:pt idx="52">
                  <c:v>2.552</c:v>
                </c:pt>
                <c:pt idx="53">
                  <c:v>2.552</c:v>
                </c:pt>
                <c:pt idx="54">
                  <c:v>2.4220000000000002</c:v>
                </c:pt>
                <c:pt idx="55">
                  <c:v>2.4020000000000001</c:v>
                </c:pt>
                <c:pt idx="56">
                  <c:v>2.3540000000000001</c:v>
                </c:pt>
                <c:pt idx="57">
                  <c:v>2.3025000000000002</c:v>
                </c:pt>
                <c:pt idx="58">
                  <c:v>2.226</c:v>
                </c:pt>
                <c:pt idx="59">
                  <c:v>2.3079999999999998</c:v>
                </c:pt>
                <c:pt idx="60">
                  <c:v>2.3340000000000001</c:v>
                </c:pt>
                <c:pt idx="61">
                  <c:v>2.3879999999999999</c:v>
                </c:pt>
                <c:pt idx="62">
                  <c:v>2.27</c:v>
                </c:pt>
                <c:pt idx="63">
                  <c:v>2.2599999999999998</c:v>
                </c:pt>
                <c:pt idx="64">
                  <c:v>2.1949999999999998</c:v>
                </c:pt>
                <c:pt idx="65">
                  <c:v>2.1800000000000002</c:v>
                </c:pt>
                <c:pt idx="66">
                  <c:v>2.1779999999999999</c:v>
                </c:pt>
                <c:pt idx="67">
                  <c:v>2.1619999999999999</c:v>
                </c:pt>
                <c:pt idx="68">
                  <c:v>2.23</c:v>
                </c:pt>
                <c:pt idx="69">
                  <c:v>2.36</c:v>
                </c:pt>
                <c:pt idx="70">
                  <c:v>2.3519999999999999</c:v>
                </c:pt>
                <c:pt idx="71">
                  <c:v>2.2719999999999998</c:v>
                </c:pt>
                <c:pt idx="72">
                  <c:v>2.2999999999999998</c:v>
                </c:pt>
                <c:pt idx="73">
                  <c:v>2.2679999999999998</c:v>
                </c:pt>
                <c:pt idx="74">
                  <c:v>2.2360000000000002</c:v>
                </c:pt>
                <c:pt idx="75">
                  <c:v>2.2200000000000002</c:v>
                </c:pt>
                <c:pt idx="76">
                  <c:v>2.1859999999999999</c:v>
                </c:pt>
                <c:pt idx="77">
                  <c:v>2.1440000000000001</c:v>
                </c:pt>
                <c:pt idx="78">
                  <c:v>2.0699999999999998</c:v>
                </c:pt>
                <c:pt idx="79">
                  <c:v>2.1819999999999999</c:v>
                </c:pt>
                <c:pt idx="80">
                  <c:v>2.2559999999999998</c:v>
                </c:pt>
                <c:pt idx="81">
                  <c:v>2.282</c:v>
                </c:pt>
                <c:pt idx="82">
                  <c:v>2.3439999999999999</c:v>
                </c:pt>
                <c:pt idx="83">
                  <c:v>2.3275000000000001</c:v>
                </c:pt>
                <c:pt idx="84">
                  <c:v>2.3319999999999999</c:v>
                </c:pt>
                <c:pt idx="85">
                  <c:v>2.4239999999999999</c:v>
                </c:pt>
                <c:pt idx="86">
                  <c:v>2.3620000000000001</c:v>
                </c:pt>
                <c:pt idx="87">
                  <c:v>2.3380000000000001</c:v>
                </c:pt>
                <c:pt idx="88">
                  <c:v>2.3660000000000001</c:v>
                </c:pt>
                <c:pt idx="89">
                  <c:v>2.3475000000000001</c:v>
                </c:pt>
                <c:pt idx="90">
                  <c:v>2.3639999999999999</c:v>
                </c:pt>
                <c:pt idx="91">
                  <c:v>2.3620000000000001</c:v>
                </c:pt>
                <c:pt idx="92">
                  <c:v>2.37</c:v>
                </c:pt>
                <c:pt idx="93">
                  <c:v>2.46</c:v>
                </c:pt>
                <c:pt idx="94">
                  <c:v>2.4300000000000002</c:v>
                </c:pt>
                <c:pt idx="95">
                  <c:v>2.4575</c:v>
                </c:pt>
                <c:pt idx="96">
                  <c:v>2.536</c:v>
                </c:pt>
                <c:pt idx="97">
                  <c:v>2.5924999999999998</c:v>
                </c:pt>
                <c:pt idx="98">
                  <c:v>2.6459999999999999</c:v>
                </c:pt>
                <c:pt idx="99">
                  <c:v>2.754</c:v>
                </c:pt>
                <c:pt idx="100">
                  <c:v>2.8159999999999998</c:v>
                </c:pt>
                <c:pt idx="101">
                  <c:v>2.8740000000000001</c:v>
                </c:pt>
                <c:pt idx="102">
                  <c:v>2.9049999999999998</c:v>
                </c:pt>
                <c:pt idx="103">
                  <c:v>2.86</c:v>
                </c:pt>
                <c:pt idx="104">
                  <c:v>2.8820000000000001</c:v>
                </c:pt>
                <c:pt idx="105">
                  <c:v>2.8380000000000001</c:v>
                </c:pt>
                <c:pt idx="106">
                  <c:v>2.8559999999999999</c:v>
                </c:pt>
                <c:pt idx="107">
                  <c:v>2.7850000000000001</c:v>
                </c:pt>
                <c:pt idx="108">
                  <c:v>2.782</c:v>
                </c:pt>
                <c:pt idx="109">
                  <c:v>2.8039999999999998</c:v>
                </c:pt>
                <c:pt idx="110">
                  <c:v>2.88</c:v>
                </c:pt>
                <c:pt idx="111">
                  <c:v>2.9940000000000002</c:v>
                </c:pt>
                <c:pt idx="112">
                  <c:v>2.956</c:v>
                </c:pt>
                <c:pt idx="113">
                  <c:v>2.972</c:v>
                </c:pt>
                <c:pt idx="114">
                  <c:v>3.0680000000000001</c:v>
                </c:pt>
                <c:pt idx="115">
                  <c:v>3.008</c:v>
                </c:pt>
                <c:pt idx="116">
                  <c:v>2.8325</c:v>
                </c:pt>
                <c:pt idx="117">
                  <c:v>2.9380000000000002</c:v>
                </c:pt>
                <c:pt idx="118">
                  <c:v>2.9540000000000002</c:v>
                </c:pt>
                <c:pt idx="119">
                  <c:v>2.9079999999999999</c:v>
                </c:pt>
                <c:pt idx="120">
                  <c:v>2.8540000000000001</c:v>
                </c:pt>
                <c:pt idx="121">
                  <c:v>2.84</c:v>
                </c:pt>
                <c:pt idx="122">
                  <c:v>2.8519999999999999</c:v>
                </c:pt>
                <c:pt idx="123">
                  <c:v>2.8639999999999999</c:v>
                </c:pt>
                <c:pt idx="124">
                  <c:v>2.9580000000000002</c:v>
                </c:pt>
                <c:pt idx="125">
                  <c:v>2.9740000000000002</c:v>
                </c:pt>
                <c:pt idx="126">
                  <c:v>2.9359999999999999</c:v>
                </c:pt>
                <c:pt idx="127">
                  <c:v>2.8740000000000001</c:v>
                </c:pt>
                <c:pt idx="128">
                  <c:v>2.8260000000000001</c:v>
                </c:pt>
                <c:pt idx="129">
                  <c:v>2.8679999999999999</c:v>
                </c:pt>
                <c:pt idx="130">
                  <c:v>2.9049999999999998</c:v>
                </c:pt>
                <c:pt idx="131">
                  <c:v>2.97</c:v>
                </c:pt>
                <c:pt idx="132">
                  <c:v>3.052</c:v>
                </c:pt>
                <c:pt idx="133">
                  <c:v>3.07</c:v>
                </c:pt>
                <c:pt idx="134">
                  <c:v>3.1419999999999999</c:v>
                </c:pt>
                <c:pt idx="135">
                  <c:v>3.18</c:v>
                </c:pt>
                <c:pt idx="136">
                  <c:v>3.1760000000000002</c:v>
                </c:pt>
                <c:pt idx="137">
                  <c:v>3.1379999999999999</c:v>
                </c:pt>
                <c:pt idx="138">
                  <c:v>3.1419999999999999</c:v>
                </c:pt>
                <c:pt idx="139">
                  <c:v>3.214</c:v>
                </c:pt>
                <c:pt idx="140">
                  <c:v>3.1124999999999998</c:v>
                </c:pt>
                <c:pt idx="141">
                  <c:v>3.0575000000000001</c:v>
                </c:pt>
                <c:pt idx="142">
                  <c:v>3.0459999999999998</c:v>
                </c:pt>
                <c:pt idx="143">
                  <c:v>2.9024999999999999</c:v>
                </c:pt>
                <c:pt idx="144">
                  <c:v>2.89</c:v>
                </c:pt>
                <c:pt idx="145">
                  <c:v>2.806</c:v>
                </c:pt>
                <c:pt idx="146">
                  <c:v>2.76</c:v>
                </c:pt>
                <c:pt idx="147">
                  <c:v>2.645</c:v>
                </c:pt>
                <c:pt idx="148">
                  <c:v>2.7240000000000002</c:v>
                </c:pt>
                <c:pt idx="149">
                  <c:v>2.74</c:v>
                </c:pt>
                <c:pt idx="150">
                  <c:v>2.7450000000000001</c:v>
                </c:pt>
                <c:pt idx="151">
                  <c:v>2.7</c:v>
                </c:pt>
                <c:pt idx="152">
                  <c:v>2.6840000000000002</c:v>
                </c:pt>
                <c:pt idx="153">
                  <c:v>2.6720000000000002</c:v>
                </c:pt>
                <c:pt idx="154">
                  <c:v>2.66</c:v>
                </c:pt>
                <c:pt idx="155">
                  <c:v>2.698</c:v>
                </c:pt>
                <c:pt idx="156">
                  <c:v>2.6779999999999999</c:v>
                </c:pt>
                <c:pt idx="157">
                  <c:v>2.6160000000000001</c:v>
                </c:pt>
                <c:pt idx="158">
                  <c:v>2.5459999999999998</c:v>
                </c:pt>
                <c:pt idx="159">
                  <c:v>2.4060000000000001</c:v>
                </c:pt>
                <c:pt idx="160">
                  <c:v>2.5</c:v>
                </c:pt>
                <c:pt idx="161">
                  <c:v>2.516</c:v>
                </c:pt>
                <c:pt idx="162">
                  <c:v>2.5775000000000001</c:v>
                </c:pt>
                <c:pt idx="163">
                  <c:v>2.548</c:v>
                </c:pt>
                <c:pt idx="164">
                  <c:v>2.532</c:v>
                </c:pt>
                <c:pt idx="165">
                  <c:v>2.4740000000000002</c:v>
                </c:pt>
                <c:pt idx="166">
                  <c:v>2.3959999999999999</c:v>
                </c:pt>
                <c:pt idx="167">
                  <c:v>2.3719999999999999</c:v>
                </c:pt>
                <c:pt idx="168">
                  <c:v>2.2174999999999998</c:v>
                </c:pt>
                <c:pt idx="169">
                  <c:v>2.1040000000000001</c:v>
                </c:pt>
                <c:pt idx="170">
                  <c:v>2.1240000000000001</c:v>
                </c:pt>
                <c:pt idx="171">
                  <c:v>2.052</c:v>
                </c:pt>
                <c:pt idx="172">
                  <c:v>2.016</c:v>
                </c:pt>
                <c:pt idx="173">
                  <c:v>2.0024999999999999</c:v>
                </c:pt>
                <c:pt idx="174">
                  <c:v>2.0880000000000001</c:v>
                </c:pt>
                <c:pt idx="175">
                  <c:v>2.0739999999999998</c:v>
                </c:pt>
                <c:pt idx="176">
                  <c:v>2.0680000000000001</c:v>
                </c:pt>
                <c:pt idx="177">
                  <c:v>1.98</c:v>
                </c:pt>
                <c:pt idx="178">
                  <c:v>1.73</c:v>
                </c:pt>
                <c:pt idx="179">
                  <c:v>1.5980000000000001</c:v>
                </c:pt>
                <c:pt idx="180">
                  <c:v>1.5760000000000001</c:v>
                </c:pt>
                <c:pt idx="181">
                  <c:v>1.5</c:v>
                </c:pt>
                <c:pt idx="182">
                  <c:v>1.5149999999999999</c:v>
                </c:pt>
                <c:pt idx="183">
                  <c:v>1.758</c:v>
                </c:pt>
                <c:pt idx="184">
                  <c:v>1.796</c:v>
                </c:pt>
                <c:pt idx="185">
                  <c:v>1.696</c:v>
                </c:pt>
                <c:pt idx="186">
                  <c:v>1.5980000000000001</c:v>
                </c:pt>
                <c:pt idx="187">
                  <c:v>1.6240000000000001</c:v>
                </c:pt>
                <c:pt idx="188">
                  <c:v>1.76</c:v>
                </c:pt>
                <c:pt idx="189">
                  <c:v>1.784</c:v>
                </c:pt>
                <c:pt idx="190">
                  <c:v>1.778</c:v>
                </c:pt>
                <c:pt idx="191">
                  <c:v>1.8640000000000001</c:v>
                </c:pt>
                <c:pt idx="192">
                  <c:v>1.865</c:v>
                </c:pt>
                <c:pt idx="193">
                  <c:v>1.774</c:v>
                </c:pt>
                <c:pt idx="194">
                  <c:v>1.7625</c:v>
                </c:pt>
                <c:pt idx="195">
                  <c:v>1.792</c:v>
                </c:pt>
                <c:pt idx="196">
                  <c:v>1.8380000000000001</c:v>
                </c:pt>
                <c:pt idx="197">
                  <c:v>1.9079999999999999</c:v>
                </c:pt>
                <c:pt idx="198">
                  <c:v>1.9025000000000001</c:v>
                </c:pt>
                <c:pt idx="199">
                  <c:v>1.875</c:v>
                </c:pt>
                <c:pt idx="200">
                  <c:v>1.8380000000000001</c:v>
                </c:pt>
                <c:pt idx="201">
                  <c:v>1.8220000000000001</c:v>
                </c:pt>
                <c:pt idx="202">
                  <c:v>1.7475000000000001</c:v>
                </c:pt>
                <c:pt idx="203">
                  <c:v>1.5880000000000001</c:v>
                </c:pt>
                <c:pt idx="204">
                  <c:v>1.61</c:v>
                </c:pt>
                <c:pt idx="205">
                  <c:v>1.5940000000000001</c:v>
                </c:pt>
                <c:pt idx="206">
                  <c:v>1.5225</c:v>
                </c:pt>
                <c:pt idx="207">
                  <c:v>1.294</c:v>
                </c:pt>
                <c:pt idx="208">
                  <c:v>0.96</c:v>
                </c:pt>
                <c:pt idx="209">
                  <c:v>0.78800000000000003</c:v>
                </c:pt>
                <c:pt idx="210">
                  <c:v>0.99399999999999999</c:v>
                </c:pt>
                <c:pt idx="211">
                  <c:v>0.80600000000000005</c:v>
                </c:pt>
                <c:pt idx="212">
                  <c:v>0.65400000000000003</c:v>
                </c:pt>
                <c:pt idx="213">
                  <c:v>0.73</c:v>
                </c:pt>
                <c:pt idx="214">
                  <c:v>0.68200000000000005</c:v>
                </c:pt>
                <c:pt idx="215">
                  <c:v>0.61</c:v>
                </c:pt>
                <c:pt idx="216">
                  <c:v>0.64</c:v>
                </c:pt>
                <c:pt idx="217">
                  <c:v>0.66800000000000004</c:v>
                </c:pt>
                <c:pt idx="218">
                  <c:v>0.66600000000000004</c:v>
                </c:pt>
                <c:pt idx="219">
                  <c:v>0.69</c:v>
                </c:pt>
                <c:pt idx="220">
                  <c:v>0.68</c:v>
                </c:pt>
                <c:pt idx="221">
                  <c:v>0.76800000000000002</c:v>
                </c:pt>
                <c:pt idx="222">
                  <c:v>0.76800000000000002</c:v>
                </c:pt>
                <c:pt idx="223">
                  <c:v>0.72199999999999998</c:v>
                </c:pt>
                <c:pt idx="224">
                  <c:v>0.68799999999999994</c:v>
                </c:pt>
                <c:pt idx="225">
                  <c:v>0.66749999999999998</c:v>
                </c:pt>
                <c:pt idx="226">
                  <c:v>0.65600000000000003</c:v>
                </c:pt>
                <c:pt idx="227">
                  <c:v>0.63400000000000001</c:v>
                </c:pt>
                <c:pt idx="228">
                  <c:v>0.60199999999999998</c:v>
                </c:pt>
                <c:pt idx="229">
                  <c:v>0.57799999999999996</c:v>
                </c:pt>
                <c:pt idx="230">
                  <c:v>0.55000000000000004</c:v>
                </c:pt>
                <c:pt idx="231">
                  <c:v>0.66800000000000004</c:v>
                </c:pt>
                <c:pt idx="232">
                  <c:v>0.66600000000000004</c:v>
                </c:pt>
                <c:pt idx="233">
                  <c:v>0.70199999999999996</c:v>
                </c:pt>
                <c:pt idx="234">
                  <c:v>0.68200000000000005</c:v>
                </c:pt>
                <c:pt idx="235">
                  <c:v>0.6875</c:v>
                </c:pt>
                <c:pt idx="236">
                  <c:v>0.68799999999999994</c:v>
                </c:pt>
                <c:pt idx="237">
                  <c:v>0.67400000000000004</c:v>
                </c:pt>
                <c:pt idx="238">
                  <c:v>0.68</c:v>
                </c:pt>
                <c:pt idx="239">
                  <c:v>0.78400000000000003</c:v>
                </c:pt>
                <c:pt idx="240">
                  <c:v>0.74250000000000005</c:v>
                </c:pt>
                <c:pt idx="241">
                  <c:v>0.82799999999999996</c:v>
                </c:pt>
                <c:pt idx="242">
                  <c:v>0.82399999999999995</c:v>
                </c:pt>
                <c:pt idx="243">
                  <c:v>0.83399999999999996</c:v>
                </c:pt>
                <c:pt idx="244">
                  <c:v>0.92749999999999999</c:v>
                </c:pt>
                <c:pt idx="245">
                  <c:v>0.87</c:v>
                </c:pt>
                <c:pt idx="246">
                  <c:v>0.86499999999999999</c:v>
                </c:pt>
                <c:pt idx="247">
                  <c:v>0.92</c:v>
                </c:pt>
                <c:pt idx="248">
                  <c:v>0.92600000000000005</c:v>
                </c:pt>
                <c:pt idx="249">
                  <c:v>0.92600000000000005</c:v>
                </c:pt>
                <c:pt idx="250">
                  <c:v>0.94499999999999995</c:v>
                </c:pt>
                <c:pt idx="251">
                  <c:v>0.93500000000000005</c:v>
                </c:pt>
                <c:pt idx="252">
                  <c:v>1.028</c:v>
                </c:pt>
                <c:pt idx="253">
                  <c:v>1.1319999999999999</c:v>
                </c:pt>
                <c:pt idx="254">
                  <c:v>1.105</c:v>
                </c:pt>
                <c:pt idx="255">
                  <c:v>1.0640000000000001</c:v>
                </c:pt>
                <c:pt idx="256">
                  <c:v>1.1399999999999999</c:v>
                </c:pt>
                <c:pt idx="257">
                  <c:v>1.1759999999999999</c:v>
                </c:pt>
                <c:pt idx="258">
                  <c:v>1.3049999999999999</c:v>
                </c:pt>
                <c:pt idx="259">
                  <c:v>1.42</c:v>
                </c:pt>
                <c:pt idx="260">
                  <c:v>1.488</c:v>
                </c:pt>
                <c:pt idx="261">
                  <c:v>1.57</c:v>
                </c:pt>
                <c:pt idx="262">
                  <c:v>1.6639999999999999</c:v>
                </c:pt>
                <c:pt idx="263">
                  <c:v>1.6479999999999999</c:v>
                </c:pt>
                <c:pt idx="264">
                  <c:v>1.722</c:v>
                </c:pt>
                <c:pt idx="265">
                  <c:v>1.6779999999999999</c:v>
                </c:pt>
                <c:pt idx="266">
                  <c:v>1.6240000000000001</c:v>
                </c:pt>
                <c:pt idx="267">
                  <c:v>1.5820000000000001</c:v>
                </c:pt>
                <c:pt idx="268">
                  <c:v>1.6279999999999999</c:v>
                </c:pt>
                <c:pt idx="269">
                  <c:v>1.6020000000000001</c:v>
                </c:pt>
                <c:pt idx="270">
                  <c:v>1.65</c:v>
                </c:pt>
                <c:pt idx="271">
                  <c:v>1.6439999999999999</c:v>
                </c:pt>
                <c:pt idx="272">
                  <c:v>1.5880000000000001</c:v>
                </c:pt>
                <c:pt idx="273">
                  <c:v>1.6</c:v>
                </c:pt>
                <c:pt idx="274">
                  <c:v>1.504</c:v>
                </c:pt>
                <c:pt idx="275">
                  <c:v>1.512</c:v>
                </c:pt>
                <c:pt idx="276">
                  <c:v>1.502</c:v>
                </c:pt>
                <c:pt idx="277">
                  <c:v>1.47</c:v>
                </c:pt>
                <c:pt idx="278">
                  <c:v>1.3425</c:v>
                </c:pt>
                <c:pt idx="279">
                  <c:v>1.3580000000000001</c:v>
                </c:pt>
                <c:pt idx="280">
                  <c:v>1.258</c:v>
                </c:pt>
                <c:pt idx="281">
                  <c:v>1.264</c:v>
                </c:pt>
                <c:pt idx="282">
                  <c:v>1.224</c:v>
                </c:pt>
                <c:pt idx="283">
                  <c:v>1.3380000000000001</c:v>
                </c:pt>
                <c:pt idx="284">
                  <c:v>1.258</c:v>
                </c:pt>
                <c:pt idx="285">
                  <c:v>1.3080000000000001</c:v>
                </c:pt>
                <c:pt idx="286">
                  <c:v>1.304</c:v>
                </c:pt>
                <c:pt idx="287">
                  <c:v>1.345</c:v>
                </c:pt>
                <c:pt idx="288">
                  <c:v>1.3260000000000001</c:v>
                </c:pt>
                <c:pt idx="289">
                  <c:v>1.3680000000000001</c:v>
                </c:pt>
                <c:pt idx="290">
                  <c:v>1.514</c:v>
                </c:pt>
                <c:pt idx="291">
                  <c:v>1.55</c:v>
                </c:pt>
                <c:pt idx="292">
                  <c:v>1.5649999999999999</c:v>
                </c:pt>
                <c:pt idx="293">
                  <c:v>1.6459999999999999</c:v>
                </c:pt>
                <c:pt idx="294">
                  <c:v>1.5860000000000001</c:v>
                </c:pt>
                <c:pt idx="295">
                  <c:v>1.544</c:v>
                </c:pt>
                <c:pt idx="296">
                  <c:v>1.5275000000000001</c:v>
                </c:pt>
                <c:pt idx="297">
                  <c:v>1.5980000000000001</c:v>
                </c:pt>
                <c:pt idx="298">
                  <c:v>1.605</c:v>
                </c:pt>
                <c:pt idx="299">
                  <c:v>1.4339999999999999</c:v>
                </c:pt>
                <c:pt idx="300">
                  <c:v>1.48</c:v>
                </c:pt>
                <c:pt idx="301">
                  <c:v>1.4359999999999999</c:v>
                </c:pt>
                <c:pt idx="302">
                  <c:v>1.4675</c:v>
                </c:pt>
                <c:pt idx="303">
                  <c:v>1.512</c:v>
                </c:pt>
                <c:pt idx="304">
                  <c:v>1.698</c:v>
                </c:pt>
                <c:pt idx="305">
                  <c:v>1.75</c:v>
                </c:pt>
                <c:pt idx="306">
                  <c:v>1.82</c:v>
                </c:pt>
                <c:pt idx="307">
                  <c:v>1.794</c:v>
                </c:pt>
                <c:pt idx="308">
                  <c:v>1.8260000000000001</c:v>
                </c:pt>
                <c:pt idx="309">
                  <c:v>1.954</c:v>
                </c:pt>
                <c:pt idx="310">
                  <c:v>1.99</c:v>
                </c:pt>
                <c:pt idx="311">
                  <c:v>1.9650000000000001</c:v>
                </c:pt>
                <c:pt idx="312">
                  <c:v>1.802</c:v>
                </c:pt>
                <c:pt idx="313">
                  <c:v>1.9119999999999999</c:v>
                </c:pt>
                <c:pt idx="314">
                  <c:v>2.1640000000000001</c:v>
                </c:pt>
                <c:pt idx="315">
                  <c:v>2.3679999999999999</c:v>
                </c:pt>
                <c:pt idx="316">
                  <c:v>2.3860000000000001</c:v>
                </c:pt>
                <c:pt idx="317">
                  <c:v>2.59</c:v>
                </c:pt>
                <c:pt idx="318">
                  <c:v>2.76</c:v>
                </c:pt>
                <c:pt idx="319">
                  <c:v>2.8860000000000001</c:v>
                </c:pt>
                <c:pt idx="320">
                  <c:v>2.8279999999999998</c:v>
                </c:pt>
                <c:pt idx="321">
                  <c:v>3.012</c:v>
                </c:pt>
                <c:pt idx="322">
                  <c:v>2.944</c:v>
                </c:pt>
                <c:pt idx="323">
                  <c:v>2.8740000000000001</c:v>
                </c:pt>
                <c:pt idx="324">
                  <c:v>2.7719999999999998</c:v>
                </c:pt>
                <c:pt idx="325">
                  <c:v>2.9175</c:v>
                </c:pt>
                <c:pt idx="326">
                  <c:v>3.048</c:v>
                </c:pt>
                <c:pt idx="327">
                  <c:v>3.3559999999999999</c:v>
                </c:pt>
                <c:pt idx="328">
                  <c:v>3.1724999999999999</c:v>
                </c:pt>
                <c:pt idx="329">
                  <c:v>3.0720000000000001</c:v>
                </c:pt>
                <c:pt idx="330">
                  <c:v>2.9624999999999999</c:v>
                </c:pt>
                <c:pt idx="331">
                  <c:v>2.95</c:v>
                </c:pt>
                <c:pt idx="332">
                  <c:v>2.9380000000000002</c:v>
                </c:pt>
                <c:pt idx="333">
                  <c:v>2.75</c:v>
                </c:pt>
                <c:pt idx="334">
                  <c:v>2.718</c:v>
                </c:pt>
                <c:pt idx="335">
                  <c:v>2.8119999999999998</c:v>
                </c:pt>
                <c:pt idx="336">
                  <c:v>2.8719999999999999</c:v>
                </c:pt>
                <c:pt idx="337">
                  <c:v>3.052</c:v>
                </c:pt>
                <c:pt idx="338">
                  <c:v>3.1680000000000001</c:v>
                </c:pt>
                <c:pt idx="339">
                  <c:v>3.3050000000000002</c:v>
                </c:pt>
                <c:pt idx="340">
                  <c:v>3.42</c:v>
                </c:pt>
                <c:pt idx="341">
                  <c:v>3.5920000000000001</c:v>
                </c:pt>
                <c:pt idx="342">
                  <c:v>3.8319999999999999</c:v>
                </c:pt>
                <c:pt idx="343">
                  <c:v>3.754</c:v>
                </c:pt>
                <c:pt idx="344">
                  <c:v>3.9525000000000001</c:v>
                </c:pt>
                <c:pt idx="345">
                  <c:v>4.1239999999999997</c:v>
                </c:pt>
                <c:pt idx="346">
                  <c:v>4.0739999999999998</c:v>
                </c:pt>
                <c:pt idx="347">
                  <c:v>4.1159999999999997</c:v>
                </c:pt>
                <c:pt idx="348">
                  <c:v>4.0750000000000002</c:v>
                </c:pt>
                <c:pt idx="349">
                  <c:v>3.7879999999999998</c:v>
                </c:pt>
                <c:pt idx="350">
                  <c:v>3.7450000000000001</c:v>
                </c:pt>
                <c:pt idx="351">
                  <c:v>3.6320000000000001</c:v>
                </c:pt>
                <c:pt idx="352">
                  <c:v>3.516</c:v>
                </c:pt>
                <c:pt idx="353">
                  <c:v>3.5059999999999998</c:v>
                </c:pt>
                <c:pt idx="354">
                  <c:v>3.6720000000000002</c:v>
                </c:pt>
                <c:pt idx="355">
                  <c:v>3.8574999999999999</c:v>
                </c:pt>
                <c:pt idx="356">
                  <c:v>3.6850000000000001</c:v>
                </c:pt>
                <c:pt idx="357">
                  <c:v>3.52</c:v>
                </c:pt>
                <c:pt idx="358">
                  <c:v>3.4424999999999999</c:v>
                </c:pt>
                <c:pt idx="359">
                  <c:v>3.49</c:v>
                </c:pt>
                <c:pt idx="360">
                  <c:v>3.4780000000000002</c:v>
                </c:pt>
                <c:pt idx="361">
                  <c:v>3.6680000000000001</c:v>
                </c:pt>
                <c:pt idx="362">
                  <c:v>3.7959999999999998</c:v>
                </c:pt>
                <c:pt idx="363">
                  <c:v>3.9275000000000002</c:v>
                </c:pt>
                <c:pt idx="364">
                  <c:v>3.98</c:v>
                </c:pt>
                <c:pt idx="365">
                  <c:v>3.9119999999999999</c:v>
                </c:pt>
                <c:pt idx="366">
                  <c:v>3.53</c:v>
                </c:pt>
                <c:pt idx="367">
                  <c:v>3.46</c:v>
                </c:pt>
                <c:pt idx="368">
                  <c:v>3.536</c:v>
                </c:pt>
                <c:pt idx="369">
                  <c:v>3.3540000000000001</c:v>
                </c:pt>
                <c:pt idx="370">
                  <c:v>3.444</c:v>
                </c:pt>
                <c:pt idx="371">
                  <c:v>3.5779999999999998</c:v>
                </c:pt>
                <c:pt idx="372">
                  <c:v>3.464</c:v>
                </c:pt>
                <c:pt idx="373">
                  <c:v>3.444</c:v>
                </c:pt>
                <c:pt idx="374">
                  <c:v>3.4660000000000002</c:v>
                </c:pt>
                <c:pt idx="375">
                  <c:v>3.5920000000000001</c:v>
                </c:pt>
                <c:pt idx="376">
                  <c:v>3.7559999999999998</c:v>
                </c:pt>
                <c:pt idx="377">
                  <c:v>3.6575000000000002</c:v>
                </c:pt>
                <c:pt idx="378">
                  <c:v>3.7320000000000002</c:v>
                </c:pt>
                <c:pt idx="379">
                  <c:v>3.778</c:v>
                </c:pt>
                <c:pt idx="380">
                  <c:v>3.75</c:v>
                </c:pt>
                <c:pt idx="381">
                  <c:v>3.7719999999999998</c:v>
                </c:pt>
                <c:pt idx="382">
                  <c:v>3.98</c:v>
                </c:pt>
                <c:pt idx="383">
                  <c:v>3.89</c:v>
                </c:pt>
                <c:pt idx="384">
                  <c:v>3.81</c:v>
                </c:pt>
                <c:pt idx="385">
                  <c:v>3.92</c:v>
                </c:pt>
                <c:pt idx="386">
                  <c:v>4.07</c:v>
                </c:pt>
                <c:pt idx="387">
                  <c:v>4.0720000000000001</c:v>
                </c:pt>
                <c:pt idx="388">
                  <c:v>4.2480000000000002</c:v>
                </c:pt>
                <c:pt idx="389">
                  <c:v>4.2699999999999996</c:v>
                </c:pt>
                <c:pt idx="390">
                  <c:v>4.1420000000000003</c:v>
                </c:pt>
                <c:pt idx="391">
                  <c:v>4.2750000000000004</c:v>
                </c:pt>
                <c:pt idx="392">
                  <c:v>4.2859999999999996</c:v>
                </c:pt>
                <c:pt idx="393">
                  <c:v>4.3940000000000001</c:v>
                </c:pt>
                <c:pt idx="394">
                  <c:v>4.58</c:v>
                </c:pt>
                <c:pt idx="395">
                  <c:v>4.7460000000000004</c:v>
                </c:pt>
                <c:pt idx="396">
                  <c:v>4.6425000000000001</c:v>
                </c:pt>
                <c:pt idx="397">
                  <c:v>4.8719999999999999</c:v>
                </c:pt>
                <c:pt idx="398">
                  <c:v>4.8680000000000003</c:v>
                </c:pt>
                <c:pt idx="399">
                  <c:v>4.7539999999999996</c:v>
                </c:pt>
                <c:pt idx="400">
                  <c:v>4.5940000000000003</c:v>
                </c:pt>
                <c:pt idx="401">
                  <c:v>4.4980000000000002</c:v>
                </c:pt>
                <c:pt idx="402">
                  <c:v>4.43</c:v>
                </c:pt>
                <c:pt idx="403">
                  <c:v>4.3179999999999996</c:v>
                </c:pt>
                <c:pt idx="404">
                  <c:v>4.1900000000000004</c:v>
                </c:pt>
                <c:pt idx="405">
                  <c:v>4.0599999999999996</c:v>
                </c:pt>
                <c:pt idx="406">
                  <c:v>3.9060000000000001</c:v>
                </c:pt>
                <c:pt idx="407">
                  <c:v>3.85</c:v>
                </c:pt>
                <c:pt idx="408">
                  <c:v>3.9750000000000001</c:v>
                </c:pt>
                <c:pt idx="409">
                  <c:v>4.0019999999999998</c:v>
                </c:pt>
                <c:pt idx="410">
                  <c:v>4.1150000000000002</c:v>
                </c:pt>
                <c:pt idx="411">
                  <c:v>4.1440000000000001</c:v>
                </c:pt>
                <c:pt idx="412">
                  <c:v>4.0060000000000002</c:v>
                </c:pt>
                <c:pt idx="413">
                  <c:v>4.1340000000000003</c:v>
                </c:pt>
                <c:pt idx="414">
                  <c:v>4.258</c:v>
                </c:pt>
                <c:pt idx="415">
                  <c:v>4.2949999999999999</c:v>
                </c:pt>
                <c:pt idx="416">
                  <c:v>4.26</c:v>
                </c:pt>
                <c:pt idx="417">
                  <c:v>4.1280000000000001</c:v>
                </c:pt>
                <c:pt idx="418">
                  <c:v>4.21</c:v>
                </c:pt>
                <c:pt idx="419">
                  <c:v>4.28</c:v>
                </c:pt>
                <c:pt idx="420">
                  <c:v>4.2225000000000001</c:v>
                </c:pt>
                <c:pt idx="421">
                  <c:v>4.3499999999999996</c:v>
                </c:pt>
                <c:pt idx="422">
                  <c:v>4.4779999999999998</c:v>
                </c:pt>
                <c:pt idx="423">
                  <c:v>4.63</c:v>
                </c:pt>
              </c:numCache>
            </c:numRef>
          </c:val>
          <c:smooth val="0"/>
          <c:extLst>
            <c:ext xmlns:c16="http://schemas.microsoft.com/office/drawing/2014/chart" uri="{C3380CC4-5D6E-409C-BE32-E72D297353CC}">
              <c16:uniqueId val="{00000000-6ADB-434C-B871-FD2EDB5E6039}"/>
            </c:ext>
          </c:extLst>
        </c:ser>
        <c:ser>
          <c:idx val="1"/>
          <c:order val="1"/>
          <c:tx>
            <c:strRef>
              <c:f>'FRED Graph'!$C$13</c:f>
              <c:strCache>
                <c:ptCount val="1"/>
                <c:pt idx="0">
                  <c:v>1 Year Treas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'FRED Graph'!$A$14:$A$437</c:f>
              <c:numCache>
                <c:formatCode>[$-409]mmm\-yy;@</c:formatCode>
                <c:ptCount val="424"/>
                <c:pt idx="0">
                  <c:v>42440</c:v>
                </c:pt>
                <c:pt idx="1">
                  <c:v>42447</c:v>
                </c:pt>
                <c:pt idx="2">
                  <c:v>42454</c:v>
                </c:pt>
                <c:pt idx="3">
                  <c:v>42461</c:v>
                </c:pt>
                <c:pt idx="4">
                  <c:v>42468</c:v>
                </c:pt>
                <c:pt idx="5">
                  <c:v>42475</c:v>
                </c:pt>
                <c:pt idx="6">
                  <c:v>42482</c:v>
                </c:pt>
                <c:pt idx="7">
                  <c:v>42489</c:v>
                </c:pt>
                <c:pt idx="8">
                  <c:v>42496</c:v>
                </c:pt>
                <c:pt idx="9">
                  <c:v>42503</c:v>
                </c:pt>
                <c:pt idx="10">
                  <c:v>42510</c:v>
                </c:pt>
                <c:pt idx="11">
                  <c:v>42517</c:v>
                </c:pt>
                <c:pt idx="12">
                  <c:v>42524</c:v>
                </c:pt>
                <c:pt idx="13">
                  <c:v>42531</c:v>
                </c:pt>
                <c:pt idx="14">
                  <c:v>42538</c:v>
                </c:pt>
                <c:pt idx="15">
                  <c:v>42545</c:v>
                </c:pt>
                <c:pt idx="16">
                  <c:v>42552</c:v>
                </c:pt>
                <c:pt idx="17">
                  <c:v>42559</c:v>
                </c:pt>
                <c:pt idx="18">
                  <c:v>42566</c:v>
                </c:pt>
                <c:pt idx="19">
                  <c:v>42573</c:v>
                </c:pt>
                <c:pt idx="20">
                  <c:v>42580</c:v>
                </c:pt>
                <c:pt idx="21">
                  <c:v>42587</c:v>
                </c:pt>
                <c:pt idx="22">
                  <c:v>42594</c:v>
                </c:pt>
                <c:pt idx="23">
                  <c:v>42601</c:v>
                </c:pt>
                <c:pt idx="24">
                  <c:v>42608</c:v>
                </c:pt>
                <c:pt idx="25">
                  <c:v>42615</c:v>
                </c:pt>
                <c:pt idx="26">
                  <c:v>42622</c:v>
                </c:pt>
                <c:pt idx="27">
                  <c:v>42629</c:v>
                </c:pt>
                <c:pt idx="28">
                  <c:v>42636</c:v>
                </c:pt>
                <c:pt idx="29">
                  <c:v>42643</c:v>
                </c:pt>
                <c:pt idx="30">
                  <c:v>42650</c:v>
                </c:pt>
                <c:pt idx="31">
                  <c:v>42657</c:v>
                </c:pt>
                <c:pt idx="32">
                  <c:v>42664</c:v>
                </c:pt>
                <c:pt idx="33">
                  <c:v>42671</c:v>
                </c:pt>
                <c:pt idx="34">
                  <c:v>42678</c:v>
                </c:pt>
                <c:pt idx="35">
                  <c:v>42685</c:v>
                </c:pt>
                <c:pt idx="36">
                  <c:v>42692</c:v>
                </c:pt>
                <c:pt idx="37">
                  <c:v>42699</c:v>
                </c:pt>
                <c:pt idx="38">
                  <c:v>42706</c:v>
                </c:pt>
                <c:pt idx="39">
                  <c:v>42713</c:v>
                </c:pt>
                <c:pt idx="40">
                  <c:v>42720</c:v>
                </c:pt>
                <c:pt idx="41">
                  <c:v>42727</c:v>
                </c:pt>
                <c:pt idx="42">
                  <c:v>42734</c:v>
                </c:pt>
                <c:pt idx="43">
                  <c:v>42741</c:v>
                </c:pt>
                <c:pt idx="44">
                  <c:v>42748</c:v>
                </c:pt>
                <c:pt idx="45">
                  <c:v>42755</c:v>
                </c:pt>
                <c:pt idx="46">
                  <c:v>42762</c:v>
                </c:pt>
                <c:pt idx="47">
                  <c:v>42769</c:v>
                </c:pt>
                <c:pt idx="48">
                  <c:v>42776</c:v>
                </c:pt>
                <c:pt idx="49">
                  <c:v>42783</c:v>
                </c:pt>
                <c:pt idx="50">
                  <c:v>42790</c:v>
                </c:pt>
                <c:pt idx="51">
                  <c:v>42797</c:v>
                </c:pt>
                <c:pt idx="52">
                  <c:v>42804</c:v>
                </c:pt>
                <c:pt idx="53">
                  <c:v>42811</c:v>
                </c:pt>
                <c:pt idx="54">
                  <c:v>42818</c:v>
                </c:pt>
                <c:pt idx="55">
                  <c:v>42825</c:v>
                </c:pt>
                <c:pt idx="56">
                  <c:v>42832</c:v>
                </c:pt>
                <c:pt idx="57">
                  <c:v>42839</c:v>
                </c:pt>
                <c:pt idx="58">
                  <c:v>42846</c:v>
                </c:pt>
                <c:pt idx="59">
                  <c:v>42853</c:v>
                </c:pt>
                <c:pt idx="60">
                  <c:v>42860</c:v>
                </c:pt>
                <c:pt idx="61">
                  <c:v>42867</c:v>
                </c:pt>
                <c:pt idx="62">
                  <c:v>42874</c:v>
                </c:pt>
                <c:pt idx="63">
                  <c:v>42881</c:v>
                </c:pt>
                <c:pt idx="64">
                  <c:v>42888</c:v>
                </c:pt>
                <c:pt idx="65">
                  <c:v>42895</c:v>
                </c:pt>
                <c:pt idx="66">
                  <c:v>42902</c:v>
                </c:pt>
                <c:pt idx="67">
                  <c:v>42909</c:v>
                </c:pt>
                <c:pt idx="68">
                  <c:v>42916</c:v>
                </c:pt>
                <c:pt idx="69">
                  <c:v>42923</c:v>
                </c:pt>
                <c:pt idx="70">
                  <c:v>42930</c:v>
                </c:pt>
                <c:pt idx="71">
                  <c:v>42937</c:v>
                </c:pt>
                <c:pt idx="72">
                  <c:v>42944</c:v>
                </c:pt>
                <c:pt idx="73">
                  <c:v>42951</c:v>
                </c:pt>
                <c:pt idx="74">
                  <c:v>42958</c:v>
                </c:pt>
                <c:pt idx="75">
                  <c:v>42965</c:v>
                </c:pt>
                <c:pt idx="76">
                  <c:v>42972</c:v>
                </c:pt>
                <c:pt idx="77">
                  <c:v>42979</c:v>
                </c:pt>
                <c:pt idx="78">
                  <c:v>42986</c:v>
                </c:pt>
                <c:pt idx="79">
                  <c:v>42993</c:v>
                </c:pt>
                <c:pt idx="80">
                  <c:v>43000</c:v>
                </c:pt>
                <c:pt idx="81">
                  <c:v>43007</c:v>
                </c:pt>
                <c:pt idx="82">
                  <c:v>43014</c:v>
                </c:pt>
                <c:pt idx="83">
                  <c:v>43021</c:v>
                </c:pt>
                <c:pt idx="84">
                  <c:v>43028</c:v>
                </c:pt>
                <c:pt idx="85">
                  <c:v>43035</c:v>
                </c:pt>
                <c:pt idx="86">
                  <c:v>43042</c:v>
                </c:pt>
                <c:pt idx="87">
                  <c:v>43049</c:v>
                </c:pt>
                <c:pt idx="88">
                  <c:v>43056</c:v>
                </c:pt>
                <c:pt idx="89">
                  <c:v>43063</c:v>
                </c:pt>
                <c:pt idx="90">
                  <c:v>43070</c:v>
                </c:pt>
                <c:pt idx="91">
                  <c:v>43077</c:v>
                </c:pt>
                <c:pt idx="92">
                  <c:v>43084</c:v>
                </c:pt>
                <c:pt idx="93">
                  <c:v>43091</c:v>
                </c:pt>
                <c:pt idx="94">
                  <c:v>43098</c:v>
                </c:pt>
                <c:pt idx="95">
                  <c:v>43105</c:v>
                </c:pt>
                <c:pt idx="96">
                  <c:v>43112</c:v>
                </c:pt>
                <c:pt idx="97">
                  <c:v>43119</c:v>
                </c:pt>
                <c:pt idx="98">
                  <c:v>43126</c:v>
                </c:pt>
                <c:pt idx="99">
                  <c:v>43133</c:v>
                </c:pt>
                <c:pt idx="100">
                  <c:v>43140</c:v>
                </c:pt>
                <c:pt idx="101">
                  <c:v>43147</c:v>
                </c:pt>
                <c:pt idx="102">
                  <c:v>43154</c:v>
                </c:pt>
                <c:pt idx="103">
                  <c:v>43161</c:v>
                </c:pt>
                <c:pt idx="104">
                  <c:v>43168</c:v>
                </c:pt>
                <c:pt idx="105">
                  <c:v>43175</c:v>
                </c:pt>
                <c:pt idx="106">
                  <c:v>43182</c:v>
                </c:pt>
                <c:pt idx="107">
                  <c:v>43189</c:v>
                </c:pt>
                <c:pt idx="108">
                  <c:v>43196</c:v>
                </c:pt>
                <c:pt idx="109">
                  <c:v>43203</c:v>
                </c:pt>
                <c:pt idx="110">
                  <c:v>43210</c:v>
                </c:pt>
                <c:pt idx="111">
                  <c:v>43217</c:v>
                </c:pt>
                <c:pt idx="112">
                  <c:v>43224</c:v>
                </c:pt>
                <c:pt idx="113">
                  <c:v>43231</c:v>
                </c:pt>
                <c:pt idx="114">
                  <c:v>43238</c:v>
                </c:pt>
                <c:pt idx="115">
                  <c:v>43245</c:v>
                </c:pt>
                <c:pt idx="116">
                  <c:v>43252</c:v>
                </c:pt>
                <c:pt idx="117">
                  <c:v>43259</c:v>
                </c:pt>
                <c:pt idx="118">
                  <c:v>43266</c:v>
                </c:pt>
                <c:pt idx="119">
                  <c:v>43273</c:v>
                </c:pt>
                <c:pt idx="120">
                  <c:v>43280</c:v>
                </c:pt>
                <c:pt idx="121">
                  <c:v>43287</c:v>
                </c:pt>
                <c:pt idx="122">
                  <c:v>43294</c:v>
                </c:pt>
                <c:pt idx="123">
                  <c:v>43301</c:v>
                </c:pt>
                <c:pt idx="124">
                  <c:v>43308</c:v>
                </c:pt>
                <c:pt idx="125">
                  <c:v>43315</c:v>
                </c:pt>
                <c:pt idx="126">
                  <c:v>43322</c:v>
                </c:pt>
                <c:pt idx="127">
                  <c:v>43329</c:v>
                </c:pt>
                <c:pt idx="128">
                  <c:v>43336</c:v>
                </c:pt>
                <c:pt idx="129">
                  <c:v>43343</c:v>
                </c:pt>
                <c:pt idx="130">
                  <c:v>43350</c:v>
                </c:pt>
                <c:pt idx="131">
                  <c:v>43357</c:v>
                </c:pt>
                <c:pt idx="132">
                  <c:v>43364</c:v>
                </c:pt>
                <c:pt idx="133">
                  <c:v>43371</c:v>
                </c:pt>
                <c:pt idx="134">
                  <c:v>43378</c:v>
                </c:pt>
                <c:pt idx="135">
                  <c:v>43385</c:v>
                </c:pt>
                <c:pt idx="136">
                  <c:v>43392</c:v>
                </c:pt>
                <c:pt idx="137">
                  <c:v>43399</c:v>
                </c:pt>
                <c:pt idx="138">
                  <c:v>43406</c:v>
                </c:pt>
                <c:pt idx="139">
                  <c:v>43413</c:v>
                </c:pt>
                <c:pt idx="140">
                  <c:v>43420</c:v>
                </c:pt>
                <c:pt idx="141">
                  <c:v>43427</c:v>
                </c:pt>
                <c:pt idx="142">
                  <c:v>43434</c:v>
                </c:pt>
                <c:pt idx="143">
                  <c:v>43441</c:v>
                </c:pt>
                <c:pt idx="144">
                  <c:v>43448</c:v>
                </c:pt>
                <c:pt idx="145">
                  <c:v>43455</c:v>
                </c:pt>
                <c:pt idx="146">
                  <c:v>43462</c:v>
                </c:pt>
                <c:pt idx="147">
                  <c:v>43469</c:v>
                </c:pt>
                <c:pt idx="148">
                  <c:v>43476</c:v>
                </c:pt>
                <c:pt idx="149">
                  <c:v>43483</c:v>
                </c:pt>
                <c:pt idx="150">
                  <c:v>43490</c:v>
                </c:pt>
                <c:pt idx="151">
                  <c:v>43497</c:v>
                </c:pt>
                <c:pt idx="152">
                  <c:v>43504</c:v>
                </c:pt>
                <c:pt idx="153">
                  <c:v>43511</c:v>
                </c:pt>
                <c:pt idx="154">
                  <c:v>43518</c:v>
                </c:pt>
                <c:pt idx="155">
                  <c:v>43525</c:v>
                </c:pt>
                <c:pt idx="156">
                  <c:v>43532</c:v>
                </c:pt>
                <c:pt idx="157">
                  <c:v>43539</c:v>
                </c:pt>
                <c:pt idx="158">
                  <c:v>43546</c:v>
                </c:pt>
                <c:pt idx="159">
                  <c:v>43553</c:v>
                </c:pt>
                <c:pt idx="160">
                  <c:v>43560</c:v>
                </c:pt>
                <c:pt idx="161">
                  <c:v>43567</c:v>
                </c:pt>
                <c:pt idx="162">
                  <c:v>43574</c:v>
                </c:pt>
                <c:pt idx="163">
                  <c:v>43581</c:v>
                </c:pt>
                <c:pt idx="164">
                  <c:v>43588</c:v>
                </c:pt>
                <c:pt idx="165">
                  <c:v>43595</c:v>
                </c:pt>
                <c:pt idx="166">
                  <c:v>43602</c:v>
                </c:pt>
                <c:pt idx="167">
                  <c:v>43609</c:v>
                </c:pt>
                <c:pt idx="168">
                  <c:v>43616</c:v>
                </c:pt>
                <c:pt idx="169">
                  <c:v>43623</c:v>
                </c:pt>
                <c:pt idx="170">
                  <c:v>43630</c:v>
                </c:pt>
                <c:pt idx="171">
                  <c:v>43637</c:v>
                </c:pt>
                <c:pt idx="172">
                  <c:v>43644</c:v>
                </c:pt>
                <c:pt idx="173">
                  <c:v>43651</c:v>
                </c:pt>
                <c:pt idx="174">
                  <c:v>43658</c:v>
                </c:pt>
                <c:pt idx="175">
                  <c:v>43665</c:v>
                </c:pt>
                <c:pt idx="176">
                  <c:v>43672</c:v>
                </c:pt>
                <c:pt idx="177">
                  <c:v>43679</c:v>
                </c:pt>
                <c:pt idx="178">
                  <c:v>43686</c:v>
                </c:pt>
                <c:pt idx="179">
                  <c:v>43693</c:v>
                </c:pt>
                <c:pt idx="180">
                  <c:v>43700</c:v>
                </c:pt>
                <c:pt idx="181">
                  <c:v>43707</c:v>
                </c:pt>
                <c:pt idx="182">
                  <c:v>43714</c:v>
                </c:pt>
                <c:pt idx="183">
                  <c:v>43721</c:v>
                </c:pt>
                <c:pt idx="184">
                  <c:v>43728</c:v>
                </c:pt>
                <c:pt idx="185">
                  <c:v>43735</c:v>
                </c:pt>
                <c:pt idx="186">
                  <c:v>43742</c:v>
                </c:pt>
                <c:pt idx="187">
                  <c:v>43749</c:v>
                </c:pt>
                <c:pt idx="188">
                  <c:v>43756</c:v>
                </c:pt>
                <c:pt idx="189">
                  <c:v>43763</c:v>
                </c:pt>
                <c:pt idx="190">
                  <c:v>43770</c:v>
                </c:pt>
                <c:pt idx="191">
                  <c:v>43777</c:v>
                </c:pt>
                <c:pt idx="192">
                  <c:v>43784</c:v>
                </c:pt>
                <c:pt idx="193">
                  <c:v>43791</c:v>
                </c:pt>
                <c:pt idx="194">
                  <c:v>43798</c:v>
                </c:pt>
                <c:pt idx="195">
                  <c:v>43805</c:v>
                </c:pt>
                <c:pt idx="196">
                  <c:v>43812</c:v>
                </c:pt>
                <c:pt idx="197">
                  <c:v>43819</c:v>
                </c:pt>
                <c:pt idx="198">
                  <c:v>43826</c:v>
                </c:pt>
                <c:pt idx="199">
                  <c:v>43833</c:v>
                </c:pt>
                <c:pt idx="200">
                  <c:v>43840</c:v>
                </c:pt>
                <c:pt idx="201">
                  <c:v>43847</c:v>
                </c:pt>
                <c:pt idx="202">
                  <c:v>43854</c:v>
                </c:pt>
                <c:pt idx="203">
                  <c:v>43861</c:v>
                </c:pt>
                <c:pt idx="204">
                  <c:v>43868</c:v>
                </c:pt>
                <c:pt idx="205">
                  <c:v>43875</c:v>
                </c:pt>
                <c:pt idx="206">
                  <c:v>43882</c:v>
                </c:pt>
                <c:pt idx="207">
                  <c:v>43889</c:v>
                </c:pt>
                <c:pt idx="208">
                  <c:v>43896</c:v>
                </c:pt>
                <c:pt idx="209">
                  <c:v>43903</c:v>
                </c:pt>
                <c:pt idx="210">
                  <c:v>43910</c:v>
                </c:pt>
                <c:pt idx="211">
                  <c:v>43917</c:v>
                </c:pt>
                <c:pt idx="212">
                  <c:v>43924</c:v>
                </c:pt>
                <c:pt idx="213">
                  <c:v>43931</c:v>
                </c:pt>
                <c:pt idx="214">
                  <c:v>43938</c:v>
                </c:pt>
                <c:pt idx="215">
                  <c:v>43945</c:v>
                </c:pt>
                <c:pt idx="216">
                  <c:v>43952</c:v>
                </c:pt>
                <c:pt idx="217">
                  <c:v>43959</c:v>
                </c:pt>
                <c:pt idx="218">
                  <c:v>43966</c:v>
                </c:pt>
                <c:pt idx="219">
                  <c:v>43973</c:v>
                </c:pt>
                <c:pt idx="220">
                  <c:v>43980</c:v>
                </c:pt>
                <c:pt idx="221">
                  <c:v>43987</c:v>
                </c:pt>
                <c:pt idx="222">
                  <c:v>43994</c:v>
                </c:pt>
                <c:pt idx="223">
                  <c:v>44001</c:v>
                </c:pt>
                <c:pt idx="224">
                  <c:v>44008</c:v>
                </c:pt>
                <c:pt idx="225">
                  <c:v>44015</c:v>
                </c:pt>
                <c:pt idx="226">
                  <c:v>44022</c:v>
                </c:pt>
                <c:pt idx="227">
                  <c:v>44029</c:v>
                </c:pt>
                <c:pt idx="228">
                  <c:v>44036</c:v>
                </c:pt>
                <c:pt idx="229">
                  <c:v>44043</c:v>
                </c:pt>
                <c:pt idx="230">
                  <c:v>44050</c:v>
                </c:pt>
                <c:pt idx="231">
                  <c:v>44057</c:v>
                </c:pt>
                <c:pt idx="232">
                  <c:v>44064</c:v>
                </c:pt>
                <c:pt idx="233">
                  <c:v>44071</c:v>
                </c:pt>
                <c:pt idx="234">
                  <c:v>44078</c:v>
                </c:pt>
                <c:pt idx="235">
                  <c:v>44085</c:v>
                </c:pt>
                <c:pt idx="236">
                  <c:v>44092</c:v>
                </c:pt>
                <c:pt idx="237">
                  <c:v>44099</c:v>
                </c:pt>
                <c:pt idx="238">
                  <c:v>44106</c:v>
                </c:pt>
                <c:pt idx="239">
                  <c:v>44113</c:v>
                </c:pt>
                <c:pt idx="240">
                  <c:v>44120</c:v>
                </c:pt>
                <c:pt idx="241">
                  <c:v>44127</c:v>
                </c:pt>
                <c:pt idx="242">
                  <c:v>44134</c:v>
                </c:pt>
                <c:pt idx="243">
                  <c:v>44141</c:v>
                </c:pt>
                <c:pt idx="244">
                  <c:v>44148</c:v>
                </c:pt>
                <c:pt idx="245">
                  <c:v>44155</c:v>
                </c:pt>
                <c:pt idx="246">
                  <c:v>44162</c:v>
                </c:pt>
                <c:pt idx="247">
                  <c:v>44169</c:v>
                </c:pt>
                <c:pt idx="248">
                  <c:v>44176</c:v>
                </c:pt>
                <c:pt idx="249">
                  <c:v>44183</c:v>
                </c:pt>
                <c:pt idx="250">
                  <c:v>44190</c:v>
                </c:pt>
                <c:pt idx="251">
                  <c:v>44197</c:v>
                </c:pt>
                <c:pt idx="252">
                  <c:v>44204</c:v>
                </c:pt>
                <c:pt idx="253">
                  <c:v>44211</c:v>
                </c:pt>
                <c:pt idx="254">
                  <c:v>44218</c:v>
                </c:pt>
                <c:pt idx="255">
                  <c:v>44225</c:v>
                </c:pt>
                <c:pt idx="256">
                  <c:v>44232</c:v>
                </c:pt>
                <c:pt idx="257">
                  <c:v>44239</c:v>
                </c:pt>
                <c:pt idx="258">
                  <c:v>44246</c:v>
                </c:pt>
                <c:pt idx="259">
                  <c:v>44253</c:v>
                </c:pt>
                <c:pt idx="260">
                  <c:v>44260</c:v>
                </c:pt>
                <c:pt idx="261">
                  <c:v>44267</c:v>
                </c:pt>
                <c:pt idx="262">
                  <c:v>44274</c:v>
                </c:pt>
                <c:pt idx="263">
                  <c:v>44281</c:v>
                </c:pt>
                <c:pt idx="264">
                  <c:v>44288</c:v>
                </c:pt>
                <c:pt idx="265">
                  <c:v>44295</c:v>
                </c:pt>
                <c:pt idx="266">
                  <c:v>44302</c:v>
                </c:pt>
                <c:pt idx="267">
                  <c:v>44309</c:v>
                </c:pt>
                <c:pt idx="268">
                  <c:v>44316</c:v>
                </c:pt>
                <c:pt idx="269">
                  <c:v>44323</c:v>
                </c:pt>
                <c:pt idx="270">
                  <c:v>44330</c:v>
                </c:pt>
                <c:pt idx="271">
                  <c:v>44337</c:v>
                </c:pt>
                <c:pt idx="272">
                  <c:v>44344</c:v>
                </c:pt>
                <c:pt idx="273">
                  <c:v>44351</c:v>
                </c:pt>
                <c:pt idx="274">
                  <c:v>44358</c:v>
                </c:pt>
                <c:pt idx="275">
                  <c:v>44365</c:v>
                </c:pt>
                <c:pt idx="276">
                  <c:v>44372</c:v>
                </c:pt>
                <c:pt idx="277">
                  <c:v>44379</c:v>
                </c:pt>
                <c:pt idx="278">
                  <c:v>44386</c:v>
                </c:pt>
                <c:pt idx="279">
                  <c:v>44393</c:v>
                </c:pt>
                <c:pt idx="280">
                  <c:v>44400</c:v>
                </c:pt>
                <c:pt idx="281">
                  <c:v>44407</c:v>
                </c:pt>
                <c:pt idx="282">
                  <c:v>44414</c:v>
                </c:pt>
                <c:pt idx="283">
                  <c:v>44421</c:v>
                </c:pt>
                <c:pt idx="284">
                  <c:v>44428</c:v>
                </c:pt>
                <c:pt idx="285">
                  <c:v>44435</c:v>
                </c:pt>
                <c:pt idx="286">
                  <c:v>44442</c:v>
                </c:pt>
                <c:pt idx="287">
                  <c:v>44449</c:v>
                </c:pt>
                <c:pt idx="288">
                  <c:v>44456</c:v>
                </c:pt>
                <c:pt idx="289">
                  <c:v>44463</c:v>
                </c:pt>
                <c:pt idx="290">
                  <c:v>44470</c:v>
                </c:pt>
                <c:pt idx="291">
                  <c:v>44477</c:v>
                </c:pt>
                <c:pt idx="292">
                  <c:v>44484</c:v>
                </c:pt>
                <c:pt idx="293">
                  <c:v>44491</c:v>
                </c:pt>
                <c:pt idx="294">
                  <c:v>44498</c:v>
                </c:pt>
                <c:pt idx="295">
                  <c:v>44505</c:v>
                </c:pt>
                <c:pt idx="296">
                  <c:v>44512</c:v>
                </c:pt>
                <c:pt idx="297">
                  <c:v>44519</c:v>
                </c:pt>
                <c:pt idx="298">
                  <c:v>44526</c:v>
                </c:pt>
                <c:pt idx="299">
                  <c:v>44533</c:v>
                </c:pt>
                <c:pt idx="300">
                  <c:v>44540</c:v>
                </c:pt>
                <c:pt idx="301">
                  <c:v>44547</c:v>
                </c:pt>
                <c:pt idx="302">
                  <c:v>44554</c:v>
                </c:pt>
                <c:pt idx="303">
                  <c:v>44561</c:v>
                </c:pt>
                <c:pt idx="304">
                  <c:v>44568</c:v>
                </c:pt>
                <c:pt idx="305">
                  <c:v>44575</c:v>
                </c:pt>
                <c:pt idx="306">
                  <c:v>44582</c:v>
                </c:pt>
                <c:pt idx="307">
                  <c:v>44589</c:v>
                </c:pt>
                <c:pt idx="308">
                  <c:v>44596</c:v>
                </c:pt>
                <c:pt idx="309">
                  <c:v>44603</c:v>
                </c:pt>
                <c:pt idx="310">
                  <c:v>44610</c:v>
                </c:pt>
                <c:pt idx="311">
                  <c:v>44617</c:v>
                </c:pt>
                <c:pt idx="312">
                  <c:v>44624</c:v>
                </c:pt>
                <c:pt idx="313">
                  <c:v>44631</c:v>
                </c:pt>
                <c:pt idx="314">
                  <c:v>44638</c:v>
                </c:pt>
                <c:pt idx="315">
                  <c:v>44645</c:v>
                </c:pt>
                <c:pt idx="316">
                  <c:v>44652</c:v>
                </c:pt>
                <c:pt idx="317">
                  <c:v>44659</c:v>
                </c:pt>
                <c:pt idx="318">
                  <c:v>44666</c:v>
                </c:pt>
                <c:pt idx="319">
                  <c:v>44673</c:v>
                </c:pt>
                <c:pt idx="320">
                  <c:v>44680</c:v>
                </c:pt>
                <c:pt idx="321">
                  <c:v>44687</c:v>
                </c:pt>
                <c:pt idx="322">
                  <c:v>44694</c:v>
                </c:pt>
                <c:pt idx="323">
                  <c:v>44701</c:v>
                </c:pt>
                <c:pt idx="324">
                  <c:v>44708</c:v>
                </c:pt>
                <c:pt idx="325">
                  <c:v>44715</c:v>
                </c:pt>
                <c:pt idx="326">
                  <c:v>44722</c:v>
                </c:pt>
                <c:pt idx="327">
                  <c:v>44729</c:v>
                </c:pt>
                <c:pt idx="328">
                  <c:v>44736</c:v>
                </c:pt>
                <c:pt idx="329">
                  <c:v>44743</c:v>
                </c:pt>
                <c:pt idx="330">
                  <c:v>44750</c:v>
                </c:pt>
                <c:pt idx="331">
                  <c:v>44757</c:v>
                </c:pt>
                <c:pt idx="332">
                  <c:v>44764</c:v>
                </c:pt>
                <c:pt idx="333">
                  <c:v>44771</c:v>
                </c:pt>
                <c:pt idx="334">
                  <c:v>44778</c:v>
                </c:pt>
                <c:pt idx="335">
                  <c:v>44785</c:v>
                </c:pt>
                <c:pt idx="336">
                  <c:v>44792</c:v>
                </c:pt>
                <c:pt idx="337">
                  <c:v>44799</c:v>
                </c:pt>
                <c:pt idx="338">
                  <c:v>44806</c:v>
                </c:pt>
                <c:pt idx="339">
                  <c:v>44813</c:v>
                </c:pt>
                <c:pt idx="340">
                  <c:v>44820</c:v>
                </c:pt>
                <c:pt idx="341">
                  <c:v>44827</c:v>
                </c:pt>
                <c:pt idx="342">
                  <c:v>44834</c:v>
                </c:pt>
                <c:pt idx="343">
                  <c:v>44841</c:v>
                </c:pt>
                <c:pt idx="344">
                  <c:v>44848</c:v>
                </c:pt>
                <c:pt idx="345">
                  <c:v>44855</c:v>
                </c:pt>
                <c:pt idx="346">
                  <c:v>44862</c:v>
                </c:pt>
                <c:pt idx="347">
                  <c:v>44869</c:v>
                </c:pt>
                <c:pt idx="348">
                  <c:v>44876</c:v>
                </c:pt>
                <c:pt idx="349">
                  <c:v>44883</c:v>
                </c:pt>
                <c:pt idx="350">
                  <c:v>44890</c:v>
                </c:pt>
                <c:pt idx="351">
                  <c:v>44897</c:v>
                </c:pt>
                <c:pt idx="352">
                  <c:v>44904</c:v>
                </c:pt>
                <c:pt idx="353">
                  <c:v>44911</c:v>
                </c:pt>
                <c:pt idx="354">
                  <c:v>44918</c:v>
                </c:pt>
                <c:pt idx="355">
                  <c:v>44925</c:v>
                </c:pt>
                <c:pt idx="356">
                  <c:v>44932</c:v>
                </c:pt>
                <c:pt idx="357">
                  <c:v>44939</c:v>
                </c:pt>
                <c:pt idx="358">
                  <c:v>44946</c:v>
                </c:pt>
                <c:pt idx="359">
                  <c:v>44953</c:v>
                </c:pt>
                <c:pt idx="360">
                  <c:v>44960</c:v>
                </c:pt>
                <c:pt idx="361">
                  <c:v>44967</c:v>
                </c:pt>
                <c:pt idx="362">
                  <c:v>44974</c:v>
                </c:pt>
                <c:pt idx="363">
                  <c:v>44981</c:v>
                </c:pt>
                <c:pt idx="364">
                  <c:v>44988</c:v>
                </c:pt>
                <c:pt idx="365">
                  <c:v>44995</c:v>
                </c:pt>
                <c:pt idx="366">
                  <c:v>45002</c:v>
                </c:pt>
                <c:pt idx="367">
                  <c:v>45009</c:v>
                </c:pt>
                <c:pt idx="368">
                  <c:v>45016</c:v>
                </c:pt>
                <c:pt idx="369">
                  <c:v>45023</c:v>
                </c:pt>
                <c:pt idx="370">
                  <c:v>45030</c:v>
                </c:pt>
                <c:pt idx="371">
                  <c:v>45037</c:v>
                </c:pt>
                <c:pt idx="372">
                  <c:v>45044</c:v>
                </c:pt>
                <c:pt idx="373">
                  <c:v>45051</c:v>
                </c:pt>
                <c:pt idx="374">
                  <c:v>45058</c:v>
                </c:pt>
                <c:pt idx="375">
                  <c:v>45065</c:v>
                </c:pt>
                <c:pt idx="376">
                  <c:v>45072</c:v>
                </c:pt>
                <c:pt idx="377">
                  <c:v>45079</c:v>
                </c:pt>
                <c:pt idx="378">
                  <c:v>45086</c:v>
                </c:pt>
                <c:pt idx="379">
                  <c:v>45093</c:v>
                </c:pt>
                <c:pt idx="380">
                  <c:v>45100</c:v>
                </c:pt>
                <c:pt idx="381">
                  <c:v>45107</c:v>
                </c:pt>
                <c:pt idx="382">
                  <c:v>45114</c:v>
                </c:pt>
                <c:pt idx="383">
                  <c:v>45121</c:v>
                </c:pt>
                <c:pt idx="384">
                  <c:v>45128</c:v>
                </c:pt>
                <c:pt idx="385">
                  <c:v>45135</c:v>
                </c:pt>
                <c:pt idx="386">
                  <c:v>45142</c:v>
                </c:pt>
                <c:pt idx="387">
                  <c:v>45149</c:v>
                </c:pt>
                <c:pt idx="388">
                  <c:v>45156</c:v>
                </c:pt>
                <c:pt idx="389">
                  <c:v>45163</c:v>
                </c:pt>
                <c:pt idx="390">
                  <c:v>45170</c:v>
                </c:pt>
                <c:pt idx="391">
                  <c:v>45177</c:v>
                </c:pt>
                <c:pt idx="392">
                  <c:v>45184</c:v>
                </c:pt>
                <c:pt idx="393">
                  <c:v>45191</c:v>
                </c:pt>
                <c:pt idx="394">
                  <c:v>45198</c:v>
                </c:pt>
                <c:pt idx="395">
                  <c:v>45205</c:v>
                </c:pt>
                <c:pt idx="396">
                  <c:v>45212</c:v>
                </c:pt>
                <c:pt idx="397">
                  <c:v>45219</c:v>
                </c:pt>
                <c:pt idx="398">
                  <c:v>45226</c:v>
                </c:pt>
                <c:pt idx="399">
                  <c:v>45233</c:v>
                </c:pt>
                <c:pt idx="400">
                  <c:v>45240</c:v>
                </c:pt>
                <c:pt idx="401">
                  <c:v>45247</c:v>
                </c:pt>
                <c:pt idx="402">
                  <c:v>45254</c:v>
                </c:pt>
                <c:pt idx="403">
                  <c:v>45261</c:v>
                </c:pt>
                <c:pt idx="404">
                  <c:v>45268</c:v>
                </c:pt>
                <c:pt idx="405">
                  <c:v>45275</c:v>
                </c:pt>
                <c:pt idx="406">
                  <c:v>45282</c:v>
                </c:pt>
                <c:pt idx="407">
                  <c:v>45289</c:v>
                </c:pt>
                <c:pt idx="408">
                  <c:v>45296</c:v>
                </c:pt>
                <c:pt idx="409">
                  <c:v>45303</c:v>
                </c:pt>
                <c:pt idx="410">
                  <c:v>45310</c:v>
                </c:pt>
                <c:pt idx="411">
                  <c:v>45317</c:v>
                </c:pt>
                <c:pt idx="412">
                  <c:v>45324</c:v>
                </c:pt>
                <c:pt idx="413">
                  <c:v>45331</c:v>
                </c:pt>
                <c:pt idx="414">
                  <c:v>45338</c:v>
                </c:pt>
                <c:pt idx="415">
                  <c:v>45345</c:v>
                </c:pt>
                <c:pt idx="416">
                  <c:v>45352</c:v>
                </c:pt>
                <c:pt idx="417">
                  <c:v>45359</c:v>
                </c:pt>
                <c:pt idx="418">
                  <c:v>45366</c:v>
                </c:pt>
                <c:pt idx="419">
                  <c:v>45373</c:v>
                </c:pt>
                <c:pt idx="420">
                  <c:v>45380</c:v>
                </c:pt>
                <c:pt idx="421">
                  <c:v>45387</c:v>
                </c:pt>
                <c:pt idx="422">
                  <c:v>45394</c:v>
                </c:pt>
                <c:pt idx="423">
                  <c:v>45401</c:v>
                </c:pt>
              </c:numCache>
            </c:numRef>
          </c:cat>
          <c:val>
            <c:numRef>
              <c:f>'FRED Graph'!$C$14:$C$437</c:f>
              <c:numCache>
                <c:formatCode>0.00</c:formatCode>
                <c:ptCount val="424"/>
                <c:pt idx="0">
                  <c:v>0.68400000000000005</c:v>
                </c:pt>
                <c:pt idx="1">
                  <c:v>0.66600000000000004</c:v>
                </c:pt>
                <c:pt idx="2">
                  <c:v>0.63500000000000001</c:v>
                </c:pt>
                <c:pt idx="3">
                  <c:v>0.62</c:v>
                </c:pt>
                <c:pt idx="4">
                  <c:v>0.55200000000000005</c:v>
                </c:pt>
                <c:pt idx="5">
                  <c:v>0.54</c:v>
                </c:pt>
                <c:pt idx="6">
                  <c:v>0.54200000000000004</c:v>
                </c:pt>
                <c:pt idx="7">
                  <c:v>0.57599999999999996</c:v>
                </c:pt>
                <c:pt idx="8">
                  <c:v>0.52400000000000002</c:v>
                </c:pt>
                <c:pt idx="9">
                  <c:v>0.53</c:v>
                </c:pt>
                <c:pt idx="10">
                  <c:v>0.61799999999999999</c:v>
                </c:pt>
                <c:pt idx="11">
                  <c:v>0.67600000000000005</c:v>
                </c:pt>
                <c:pt idx="12">
                  <c:v>0.66500000000000004</c:v>
                </c:pt>
                <c:pt idx="13">
                  <c:v>0.59</c:v>
                </c:pt>
                <c:pt idx="14">
                  <c:v>0.53200000000000003</c:v>
                </c:pt>
                <c:pt idx="15">
                  <c:v>0.55000000000000004</c:v>
                </c:pt>
                <c:pt idx="16">
                  <c:v>0.45200000000000001</c:v>
                </c:pt>
                <c:pt idx="17">
                  <c:v>0.46250000000000002</c:v>
                </c:pt>
                <c:pt idx="18">
                  <c:v>0.51600000000000001</c:v>
                </c:pt>
                <c:pt idx="19">
                  <c:v>0.54600000000000004</c:v>
                </c:pt>
                <c:pt idx="20">
                  <c:v>0.53200000000000003</c:v>
                </c:pt>
                <c:pt idx="21">
                  <c:v>0.52</c:v>
                </c:pt>
                <c:pt idx="22">
                  <c:v>0.55600000000000005</c:v>
                </c:pt>
                <c:pt idx="23">
                  <c:v>0.57599999999999996</c:v>
                </c:pt>
                <c:pt idx="24">
                  <c:v>0.59399999999999997</c:v>
                </c:pt>
                <c:pt idx="25">
                  <c:v>0.60599999999999998</c:v>
                </c:pt>
                <c:pt idx="26">
                  <c:v>0.56999999999999995</c:v>
                </c:pt>
                <c:pt idx="27">
                  <c:v>0.60599999999999998</c:v>
                </c:pt>
                <c:pt idx="28">
                  <c:v>0.60399999999999998</c:v>
                </c:pt>
                <c:pt idx="29">
                  <c:v>0.58799999999999997</c:v>
                </c:pt>
                <c:pt idx="30">
                  <c:v>0.64600000000000002</c:v>
                </c:pt>
                <c:pt idx="31">
                  <c:v>0.67249999999999999</c:v>
                </c:pt>
                <c:pt idx="32">
                  <c:v>0.65600000000000003</c:v>
                </c:pt>
                <c:pt idx="33">
                  <c:v>0.66600000000000004</c:v>
                </c:pt>
                <c:pt idx="34">
                  <c:v>0.64200000000000002</c:v>
                </c:pt>
                <c:pt idx="35">
                  <c:v>0.69499999999999995</c:v>
                </c:pt>
                <c:pt idx="36">
                  <c:v>0.77</c:v>
                </c:pt>
                <c:pt idx="37">
                  <c:v>0.79249999999999998</c:v>
                </c:pt>
                <c:pt idx="38">
                  <c:v>0.79800000000000004</c:v>
                </c:pt>
                <c:pt idx="39">
                  <c:v>0.83799999999999997</c:v>
                </c:pt>
                <c:pt idx="40">
                  <c:v>0.89400000000000002</c:v>
                </c:pt>
                <c:pt idx="41">
                  <c:v>0.88400000000000001</c:v>
                </c:pt>
                <c:pt idx="42">
                  <c:v>0.87250000000000005</c:v>
                </c:pt>
                <c:pt idx="43">
                  <c:v>0.86</c:v>
                </c:pt>
                <c:pt idx="44">
                  <c:v>0.81799999999999995</c:v>
                </c:pt>
                <c:pt idx="45">
                  <c:v>0.8175</c:v>
                </c:pt>
                <c:pt idx="46">
                  <c:v>0.81200000000000006</c:v>
                </c:pt>
                <c:pt idx="47">
                  <c:v>0.82799999999999996</c:v>
                </c:pt>
                <c:pt idx="48">
                  <c:v>0.79800000000000004</c:v>
                </c:pt>
                <c:pt idx="49">
                  <c:v>0.83199999999999996</c:v>
                </c:pt>
                <c:pt idx="50">
                  <c:v>0.81499999999999995</c:v>
                </c:pt>
                <c:pt idx="51">
                  <c:v>0.91400000000000003</c:v>
                </c:pt>
                <c:pt idx="52">
                  <c:v>1.018</c:v>
                </c:pt>
                <c:pt idx="53">
                  <c:v>1.03</c:v>
                </c:pt>
                <c:pt idx="54">
                  <c:v>0.998</c:v>
                </c:pt>
                <c:pt idx="55">
                  <c:v>1.026</c:v>
                </c:pt>
                <c:pt idx="56">
                  <c:v>1.042</c:v>
                </c:pt>
                <c:pt idx="57">
                  <c:v>1.0475000000000001</c:v>
                </c:pt>
                <c:pt idx="58">
                  <c:v>1.016</c:v>
                </c:pt>
                <c:pt idx="59">
                  <c:v>1.0640000000000001</c:v>
                </c:pt>
                <c:pt idx="60">
                  <c:v>1.0960000000000001</c:v>
                </c:pt>
                <c:pt idx="61">
                  <c:v>1.1259999999999999</c:v>
                </c:pt>
                <c:pt idx="62">
                  <c:v>1.0980000000000001</c:v>
                </c:pt>
                <c:pt idx="63">
                  <c:v>1.1539999999999999</c:v>
                </c:pt>
                <c:pt idx="64">
                  <c:v>1.1625000000000001</c:v>
                </c:pt>
                <c:pt idx="65">
                  <c:v>1.1759999999999999</c:v>
                </c:pt>
                <c:pt idx="66">
                  <c:v>1.206</c:v>
                </c:pt>
                <c:pt idx="67">
                  <c:v>1.218</c:v>
                </c:pt>
                <c:pt idx="68">
                  <c:v>1.22</c:v>
                </c:pt>
                <c:pt idx="69">
                  <c:v>1.2324999999999999</c:v>
                </c:pt>
                <c:pt idx="70">
                  <c:v>1.218</c:v>
                </c:pt>
                <c:pt idx="71">
                  <c:v>1.216</c:v>
                </c:pt>
                <c:pt idx="72">
                  <c:v>1.228</c:v>
                </c:pt>
                <c:pt idx="73">
                  <c:v>1.228</c:v>
                </c:pt>
                <c:pt idx="74">
                  <c:v>1.22</c:v>
                </c:pt>
                <c:pt idx="75">
                  <c:v>1.236</c:v>
                </c:pt>
                <c:pt idx="76">
                  <c:v>1.23</c:v>
                </c:pt>
                <c:pt idx="77">
                  <c:v>1.234</c:v>
                </c:pt>
                <c:pt idx="78">
                  <c:v>1.2250000000000001</c:v>
                </c:pt>
                <c:pt idx="79">
                  <c:v>1.272</c:v>
                </c:pt>
                <c:pt idx="80">
                  <c:v>1.3080000000000001</c:v>
                </c:pt>
                <c:pt idx="81">
                  <c:v>1.3120000000000001</c:v>
                </c:pt>
                <c:pt idx="82">
                  <c:v>1.3320000000000001</c:v>
                </c:pt>
                <c:pt idx="83">
                  <c:v>1.405</c:v>
                </c:pt>
                <c:pt idx="84">
                  <c:v>1.4179999999999999</c:v>
                </c:pt>
                <c:pt idx="85">
                  <c:v>1.4259999999999999</c:v>
                </c:pt>
                <c:pt idx="86">
                  <c:v>1.452</c:v>
                </c:pt>
                <c:pt idx="87">
                  <c:v>1.518</c:v>
                </c:pt>
                <c:pt idx="88">
                  <c:v>1.5680000000000001</c:v>
                </c:pt>
                <c:pt idx="89">
                  <c:v>1.615</c:v>
                </c:pt>
                <c:pt idx="90">
                  <c:v>1.6160000000000001</c:v>
                </c:pt>
                <c:pt idx="91">
                  <c:v>1.66</c:v>
                </c:pt>
                <c:pt idx="92">
                  <c:v>1.696</c:v>
                </c:pt>
                <c:pt idx="93">
                  <c:v>1.718</c:v>
                </c:pt>
                <c:pt idx="94">
                  <c:v>1.7549999999999999</c:v>
                </c:pt>
                <c:pt idx="95">
                  <c:v>1.8149999999999999</c:v>
                </c:pt>
                <c:pt idx="96">
                  <c:v>1.78</c:v>
                </c:pt>
                <c:pt idx="97">
                  <c:v>1.79</c:v>
                </c:pt>
                <c:pt idx="98">
                  <c:v>1.792</c:v>
                </c:pt>
                <c:pt idx="99">
                  <c:v>1.87</c:v>
                </c:pt>
                <c:pt idx="100">
                  <c:v>1.8859999999999999</c:v>
                </c:pt>
                <c:pt idx="101">
                  <c:v>1.97</c:v>
                </c:pt>
                <c:pt idx="102">
                  <c:v>2.02</c:v>
                </c:pt>
                <c:pt idx="103">
                  <c:v>2.0579999999999998</c:v>
                </c:pt>
                <c:pt idx="104">
                  <c:v>2.0499999999999998</c:v>
                </c:pt>
                <c:pt idx="105">
                  <c:v>2.056</c:v>
                </c:pt>
                <c:pt idx="106">
                  <c:v>2.0619999999999998</c:v>
                </c:pt>
                <c:pt idx="107">
                  <c:v>2.0924999999999998</c:v>
                </c:pt>
                <c:pt idx="108">
                  <c:v>2.0739999999999998</c:v>
                </c:pt>
                <c:pt idx="109">
                  <c:v>2.0979999999999999</c:v>
                </c:pt>
                <c:pt idx="110">
                  <c:v>2.1760000000000002</c:v>
                </c:pt>
                <c:pt idx="111">
                  <c:v>2.25</c:v>
                </c:pt>
                <c:pt idx="112">
                  <c:v>2.2440000000000002</c:v>
                </c:pt>
                <c:pt idx="113">
                  <c:v>2.266</c:v>
                </c:pt>
                <c:pt idx="114">
                  <c:v>2.31</c:v>
                </c:pt>
                <c:pt idx="115">
                  <c:v>2.306</c:v>
                </c:pt>
                <c:pt idx="116">
                  <c:v>2.2275</c:v>
                </c:pt>
                <c:pt idx="117">
                  <c:v>2.31</c:v>
                </c:pt>
                <c:pt idx="118">
                  <c:v>2.3359999999999999</c:v>
                </c:pt>
                <c:pt idx="119">
                  <c:v>2.3439999999999999</c:v>
                </c:pt>
                <c:pt idx="120">
                  <c:v>2.3319999999999999</c:v>
                </c:pt>
                <c:pt idx="121">
                  <c:v>2.3325</c:v>
                </c:pt>
                <c:pt idx="122">
                  <c:v>2.3639999999999999</c:v>
                </c:pt>
                <c:pt idx="123">
                  <c:v>2.4039999999999999</c:v>
                </c:pt>
                <c:pt idx="124">
                  <c:v>2.42</c:v>
                </c:pt>
                <c:pt idx="125">
                  <c:v>2.44</c:v>
                </c:pt>
                <c:pt idx="126">
                  <c:v>2.4380000000000002</c:v>
                </c:pt>
                <c:pt idx="127">
                  <c:v>2.44</c:v>
                </c:pt>
                <c:pt idx="128">
                  <c:v>2.4359999999999999</c:v>
                </c:pt>
                <c:pt idx="129">
                  <c:v>2.4700000000000002</c:v>
                </c:pt>
                <c:pt idx="130">
                  <c:v>2.5024999999999999</c:v>
                </c:pt>
                <c:pt idx="131">
                  <c:v>2.552</c:v>
                </c:pt>
                <c:pt idx="132">
                  <c:v>2.5779999999999998</c:v>
                </c:pt>
                <c:pt idx="133">
                  <c:v>2.5880000000000001</c:v>
                </c:pt>
                <c:pt idx="134">
                  <c:v>2.62</c:v>
                </c:pt>
                <c:pt idx="135">
                  <c:v>2.66</c:v>
                </c:pt>
                <c:pt idx="136">
                  <c:v>2.6659999999999999</c:v>
                </c:pt>
                <c:pt idx="137">
                  <c:v>2.6560000000000001</c:v>
                </c:pt>
                <c:pt idx="138">
                  <c:v>2.6720000000000002</c:v>
                </c:pt>
                <c:pt idx="139">
                  <c:v>2.7280000000000002</c:v>
                </c:pt>
                <c:pt idx="140">
                  <c:v>2.7025000000000001</c:v>
                </c:pt>
                <c:pt idx="141">
                  <c:v>2.6675</c:v>
                </c:pt>
                <c:pt idx="142">
                  <c:v>2.6960000000000002</c:v>
                </c:pt>
                <c:pt idx="143">
                  <c:v>2.7025000000000001</c:v>
                </c:pt>
                <c:pt idx="144">
                  <c:v>2.6920000000000002</c:v>
                </c:pt>
                <c:pt idx="145">
                  <c:v>2.6360000000000001</c:v>
                </c:pt>
                <c:pt idx="146">
                  <c:v>2.5924999999999998</c:v>
                </c:pt>
                <c:pt idx="147">
                  <c:v>2.5750000000000002</c:v>
                </c:pt>
                <c:pt idx="148">
                  <c:v>2.5880000000000001</c:v>
                </c:pt>
                <c:pt idx="149">
                  <c:v>2.5760000000000001</c:v>
                </c:pt>
                <c:pt idx="150">
                  <c:v>2.59</c:v>
                </c:pt>
                <c:pt idx="151">
                  <c:v>2.5760000000000001</c:v>
                </c:pt>
                <c:pt idx="152">
                  <c:v>2.556</c:v>
                </c:pt>
                <c:pt idx="153">
                  <c:v>2.5459999999999998</c:v>
                </c:pt>
                <c:pt idx="154">
                  <c:v>2.5449999999999999</c:v>
                </c:pt>
                <c:pt idx="155">
                  <c:v>2.548</c:v>
                </c:pt>
                <c:pt idx="156">
                  <c:v>2.5339999999999998</c:v>
                </c:pt>
                <c:pt idx="157">
                  <c:v>2.524</c:v>
                </c:pt>
                <c:pt idx="158">
                  <c:v>2.484</c:v>
                </c:pt>
                <c:pt idx="159">
                  <c:v>2.41</c:v>
                </c:pt>
                <c:pt idx="160">
                  <c:v>2.4140000000000001</c:v>
                </c:pt>
                <c:pt idx="161">
                  <c:v>2.4279999999999999</c:v>
                </c:pt>
                <c:pt idx="162">
                  <c:v>2.44</c:v>
                </c:pt>
                <c:pt idx="163">
                  <c:v>2.4279999999999999</c:v>
                </c:pt>
                <c:pt idx="164">
                  <c:v>2.4039999999999999</c:v>
                </c:pt>
                <c:pt idx="165">
                  <c:v>2.37</c:v>
                </c:pt>
                <c:pt idx="166">
                  <c:v>2.3199999999999998</c:v>
                </c:pt>
                <c:pt idx="167">
                  <c:v>2.3439999999999999</c:v>
                </c:pt>
                <c:pt idx="168">
                  <c:v>2.2774999999999999</c:v>
                </c:pt>
                <c:pt idx="169">
                  <c:v>2.0499999999999998</c:v>
                </c:pt>
                <c:pt idx="170">
                  <c:v>2.02</c:v>
                </c:pt>
                <c:pt idx="171">
                  <c:v>1.978</c:v>
                </c:pt>
                <c:pt idx="172">
                  <c:v>1.9319999999999999</c:v>
                </c:pt>
                <c:pt idx="173">
                  <c:v>1.9350000000000001</c:v>
                </c:pt>
                <c:pt idx="174">
                  <c:v>1.97</c:v>
                </c:pt>
                <c:pt idx="175">
                  <c:v>1.948</c:v>
                </c:pt>
                <c:pt idx="176">
                  <c:v>1.978</c:v>
                </c:pt>
                <c:pt idx="177">
                  <c:v>1.9359999999999999</c:v>
                </c:pt>
                <c:pt idx="178">
                  <c:v>1.78</c:v>
                </c:pt>
                <c:pt idx="179">
                  <c:v>1.766</c:v>
                </c:pt>
                <c:pt idx="180">
                  <c:v>1.752</c:v>
                </c:pt>
                <c:pt idx="181">
                  <c:v>1.754</c:v>
                </c:pt>
                <c:pt idx="182">
                  <c:v>1.7175</c:v>
                </c:pt>
                <c:pt idx="183">
                  <c:v>1.8080000000000001</c:v>
                </c:pt>
                <c:pt idx="184">
                  <c:v>1.8640000000000001</c:v>
                </c:pt>
                <c:pt idx="185">
                  <c:v>1.788</c:v>
                </c:pt>
                <c:pt idx="186">
                  <c:v>1.6619999999999999</c:v>
                </c:pt>
                <c:pt idx="187">
                  <c:v>1.63</c:v>
                </c:pt>
                <c:pt idx="188">
                  <c:v>1.6025</c:v>
                </c:pt>
                <c:pt idx="189">
                  <c:v>1.59</c:v>
                </c:pt>
                <c:pt idx="190">
                  <c:v>1.5680000000000001</c:v>
                </c:pt>
                <c:pt idx="191">
                  <c:v>1.5840000000000001</c:v>
                </c:pt>
                <c:pt idx="192">
                  <c:v>1.56</c:v>
                </c:pt>
                <c:pt idx="193">
                  <c:v>1.546</c:v>
                </c:pt>
                <c:pt idx="194">
                  <c:v>1.5925</c:v>
                </c:pt>
                <c:pt idx="195">
                  <c:v>1.5720000000000001</c:v>
                </c:pt>
                <c:pt idx="196">
                  <c:v>1.552</c:v>
                </c:pt>
                <c:pt idx="197">
                  <c:v>1.53</c:v>
                </c:pt>
                <c:pt idx="198">
                  <c:v>1.5249999999999999</c:v>
                </c:pt>
                <c:pt idx="199">
                  <c:v>1.5674999999999999</c:v>
                </c:pt>
                <c:pt idx="200">
                  <c:v>1.538</c:v>
                </c:pt>
                <c:pt idx="201">
                  <c:v>1.54</c:v>
                </c:pt>
                <c:pt idx="202">
                  <c:v>1.5475000000000001</c:v>
                </c:pt>
                <c:pt idx="203">
                  <c:v>1.5</c:v>
                </c:pt>
                <c:pt idx="204">
                  <c:v>1.486</c:v>
                </c:pt>
                <c:pt idx="205">
                  <c:v>1.478</c:v>
                </c:pt>
                <c:pt idx="206">
                  <c:v>1.4575</c:v>
                </c:pt>
                <c:pt idx="207">
                  <c:v>1.212</c:v>
                </c:pt>
                <c:pt idx="208">
                  <c:v>0.61599999999999999</c:v>
                </c:pt>
                <c:pt idx="209">
                  <c:v>0.38200000000000001</c:v>
                </c:pt>
                <c:pt idx="210">
                  <c:v>0.23</c:v>
                </c:pt>
                <c:pt idx="211">
                  <c:v>0.17</c:v>
                </c:pt>
                <c:pt idx="212">
                  <c:v>0.152</c:v>
                </c:pt>
                <c:pt idx="213">
                  <c:v>0.22</c:v>
                </c:pt>
                <c:pt idx="214">
                  <c:v>0.20799999999999999</c:v>
                </c:pt>
                <c:pt idx="215">
                  <c:v>0.16600000000000001</c:v>
                </c:pt>
                <c:pt idx="216">
                  <c:v>0.16800000000000001</c:v>
                </c:pt>
                <c:pt idx="217">
                  <c:v>0.156</c:v>
                </c:pt>
                <c:pt idx="218">
                  <c:v>0.154</c:v>
                </c:pt>
                <c:pt idx="219">
                  <c:v>0.16400000000000001</c:v>
                </c:pt>
                <c:pt idx="220">
                  <c:v>0.17249999999999999</c:v>
                </c:pt>
                <c:pt idx="221">
                  <c:v>0.17199999999999999</c:v>
                </c:pt>
                <c:pt idx="222">
                  <c:v>0.186</c:v>
                </c:pt>
                <c:pt idx="223">
                  <c:v>0.182</c:v>
                </c:pt>
                <c:pt idx="224">
                  <c:v>0.17199999999999999</c:v>
                </c:pt>
                <c:pt idx="225">
                  <c:v>0.16</c:v>
                </c:pt>
                <c:pt idx="226">
                  <c:v>0.152</c:v>
                </c:pt>
                <c:pt idx="227">
                  <c:v>0.152</c:v>
                </c:pt>
                <c:pt idx="228">
                  <c:v>0.14599999999999999</c:v>
                </c:pt>
                <c:pt idx="229">
                  <c:v>0.126</c:v>
                </c:pt>
                <c:pt idx="230">
                  <c:v>0.13200000000000001</c:v>
                </c:pt>
                <c:pt idx="231">
                  <c:v>0.13600000000000001</c:v>
                </c:pt>
                <c:pt idx="232">
                  <c:v>0.128</c:v>
                </c:pt>
                <c:pt idx="233">
                  <c:v>0.128</c:v>
                </c:pt>
                <c:pt idx="234">
                  <c:v>0.124</c:v>
                </c:pt>
                <c:pt idx="235">
                  <c:v>0.14249999999999999</c:v>
                </c:pt>
                <c:pt idx="236">
                  <c:v>0.128</c:v>
                </c:pt>
                <c:pt idx="237">
                  <c:v>0.122</c:v>
                </c:pt>
                <c:pt idx="238">
                  <c:v>0.12</c:v>
                </c:pt>
                <c:pt idx="239">
                  <c:v>0.13400000000000001</c:v>
                </c:pt>
                <c:pt idx="240">
                  <c:v>0.125</c:v>
                </c:pt>
                <c:pt idx="241">
                  <c:v>0.128</c:v>
                </c:pt>
                <c:pt idx="242">
                  <c:v>0.122</c:v>
                </c:pt>
                <c:pt idx="243">
                  <c:v>0.126</c:v>
                </c:pt>
                <c:pt idx="244">
                  <c:v>0.1225</c:v>
                </c:pt>
                <c:pt idx="245">
                  <c:v>0.114</c:v>
                </c:pt>
                <c:pt idx="246">
                  <c:v>0.1075</c:v>
                </c:pt>
                <c:pt idx="247">
                  <c:v>0.11</c:v>
                </c:pt>
                <c:pt idx="248">
                  <c:v>0.1</c:v>
                </c:pt>
                <c:pt idx="249">
                  <c:v>9.1999999999999998E-2</c:v>
                </c:pt>
                <c:pt idx="250">
                  <c:v>9.2499999999999999E-2</c:v>
                </c:pt>
                <c:pt idx="251">
                  <c:v>0.11</c:v>
                </c:pt>
                <c:pt idx="252">
                  <c:v>0.104</c:v>
                </c:pt>
                <c:pt idx="253">
                  <c:v>0.106</c:v>
                </c:pt>
                <c:pt idx="254">
                  <c:v>0.1</c:v>
                </c:pt>
                <c:pt idx="255">
                  <c:v>9.1999999999999998E-2</c:v>
                </c:pt>
                <c:pt idx="256">
                  <c:v>7.3999999999999996E-2</c:v>
                </c:pt>
                <c:pt idx="257">
                  <c:v>6.8000000000000005E-2</c:v>
                </c:pt>
                <c:pt idx="258">
                  <c:v>7.0000000000000007E-2</c:v>
                </c:pt>
                <c:pt idx="259">
                  <c:v>7.8E-2</c:v>
                </c:pt>
                <c:pt idx="260">
                  <c:v>0.08</c:v>
                </c:pt>
                <c:pt idx="261">
                  <c:v>8.7999999999999995E-2</c:v>
                </c:pt>
                <c:pt idx="262">
                  <c:v>7.3999999999999996E-2</c:v>
                </c:pt>
                <c:pt idx="263">
                  <c:v>6.8000000000000005E-2</c:v>
                </c:pt>
                <c:pt idx="264">
                  <c:v>6.4000000000000001E-2</c:v>
                </c:pt>
                <c:pt idx="265">
                  <c:v>5.8000000000000003E-2</c:v>
                </c:pt>
                <c:pt idx="266">
                  <c:v>0.06</c:v>
                </c:pt>
                <c:pt idx="267">
                  <c:v>7.0000000000000007E-2</c:v>
                </c:pt>
                <c:pt idx="268">
                  <c:v>5.3999999999999999E-2</c:v>
                </c:pt>
                <c:pt idx="269">
                  <c:v>5.6000000000000001E-2</c:v>
                </c:pt>
                <c:pt idx="270">
                  <c:v>5.1999999999999998E-2</c:v>
                </c:pt>
                <c:pt idx="271">
                  <c:v>5.1999999999999998E-2</c:v>
                </c:pt>
                <c:pt idx="272">
                  <c:v>4.2000000000000003E-2</c:v>
                </c:pt>
                <c:pt idx="273">
                  <c:v>4.4999999999999998E-2</c:v>
                </c:pt>
                <c:pt idx="274">
                  <c:v>0.05</c:v>
                </c:pt>
                <c:pt idx="275">
                  <c:v>7.5999999999999998E-2</c:v>
                </c:pt>
                <c:pt idx="276">
                  <c:v>8.5999999999999993E-2</c:v>
                </c:pt>
                <c:pt idx="277">
                  <c:v>0.08</c:v>
                </c:pt>
                <c:pt idx="278">
                  <c:v>7.4999999999999997E-2</c:v>
                </c:pt>
                <c:pt idx="279">
                  <c:v>7.8E-2</c:v>
                </c:pt>
                <c:pt idx="280">
                  <c:v>7.1999999999999995E-2</c:v>
                </c:pt>
                <c:pt idx="281">
                  <c:v>7.3999999999999996E-2</c:v>
                </c:pt>
                <c:pt idx="282">
                  <c:v>7.5999999999999998E-2</c:v>
                </c:pt>
                <c:pt idx="283">
                  <c:v>8.2000000000000003E-2</c:v>
                </c:pt>
                <c:pt idx="284">
                  <c:v>6.8000000000000005E-2</c:v>
                </c:pt>
                <c:pt idx="285">
                  <c:v>6.8000000000000005E-2</c:v>
                </c:pt>
                <c:pt idx="286">
                  <c:v>7.3999999999999996E-2</c:v>
                </c:pt>
                <c:pt idx="287">
                  <c:v>7.7499999999999999E-2</c:v>
                </c:pt>
                <c:pt idx="288">
                  <c:v>7.0000000000000007E-2</c:v>
                </c:pt>
                <c:pt idx="289">
                  <c:v>7.5999999999999998E-2</c:v>
                </c:pt>
                <c:pt idx="290">
                  <c:v>0.09</c:v>
                </c:pt>
                <c:pt idx="291">
                  <c:v>9.4E-2</c:v>
                </c:pt>
                <c:pt idx="292">
                  <c:v>0.1075</c:v>
                </c:pt>
                <c:pt idx="293">
                  <c:v>0.114</c:v>
                </c:pt>
                <c:pt idx="294">
                  <c:v>0.14000000000000001</c:v>
                </c:pt>
                <c:pt idx="295">
                  <c:v>0.15</c:v>
                </c:pt>
                <c:pt idx="296">
                  <c:v>0.16</c:v>
                </c:pt>
                <c:pt idx="297">
                  <c:v>0.17799999999999999</c:v>
                </c:pt>
                <c:pt idx="298">
                  <c:v>0.21249999999999999</c:v>
                </c:pt>
                <c:pt idx="299">
                  <c:v>0.246</c:v>
                </c:pt>
                <c:pt idx="300">
                  <c:v>0.28599999999999998</c:v>
                </c:pt>
                <c:pt idx="301">
                  <c:v>0.27</c:v>
                </c:pt>
                <c:pt idx="302">
                  <c:v>0.28749999999999998</c:v>
                </c:pt>
                <c:pt idx="303">
                  <c:v>0.374</c:v>
                </c:pt>
                <c:pt idx="304">
                  <c:v>0.41399999999999998</c:v>
                </c:pt>
                <c:pt idx="305">
                  <c:v>0.47599999999999998</c:v>
                </c:pt>
                <c:pt idx="306">
                  <c:v>0.58250000000000002</c:v>
                </c:pt>
                <c:pt idx="307">
                  <c:v>0.68600000000000005</c:v>
                </c:pt>
                <c:pt idx="308">
                  <c:v>0.79800000000000004</c:v>
                </c:pt>
                <c:pt idx="309">
                  <c:v>0.98199999999999998</c:v>
                </c:pt>
                <c:pt idx="310">
                  <c:v>1.0820000000000001</c:v>
                </c:pt>
                <c:pt idx="311">
                  <c:v>1.135</c:v>
                </c:pt>
                <c:pt idx="312">
                  <c:v>1.022</c:v>
                </c:pt>
                <c:pt idx="313">
                  <c:v>1.1499999999999999</c:v>
                </c:pt>
                <c:pt idx="314">
                  <c:v>1.3</c:v>
                </c:pt>
                <c:pt idx="315">
                  <c:v>1.546</c:v>
                </c:pt>
                <c:pt idx="316">
                  <c:v>1.67</c:v>
                </c:pt>
                <c:pt idx="317">
                  <c:v>1.774</c:v>
                </c:pt>
                <c:pt idx="318">
                  <c:v>1.81</c:v>
                </c:pt>
                <c:pt idx="319">
                  <c:v>1.956</c:v>
                </c:pt>
                <c:pt idx="320">
                  <c:v>2.0259999999999998</c:v>
                </c:pt>
                <c:pt idx="321">
                  <c:v>2.0979999999999999</c:v>
                </c:pt>
                <c:pt idx="322">
                  <c:v>1.998</c:v>
                </c:pt>
                <c:pt idx="323">
                  <c:v>2.1139999999999999</c:v>
                </c:pt>
                <c:pt idx="324">
                  <c:v>2.024</c:v>
                </c:pt>
                <c:pt idx="325">
                  <c:v>2.1425000000000001</c:v>
                </c:pt>
                <c:pt idx="326">
                  <c:v>2.3420000000000001</c:v>
                </c:pt>
                <c:pt idx="327">
                  <c:v>2.9420000000000002</c:v>
                </c:pt>
                <c:pt idx="328">
                  <c:v>2.83</c:v>
                </c:pt>
                <c:pt idx="329">
                  <c:v>2.8479999999999999</c:v>
                </c:pt>
                <c:pt idx="330">
                  <c:v>2.855</c:v>
                </c:pt>
                <c:pt idx="331">
                  <c:v>3.1059999999999999</c:v>
                </c:pt>
                <c:pt idx="332">
                  <c:v>3.1219999999999999</c:v>
                </c:pt>
                <c:pt idx="333">
                  <c:v>3.008</c:v>
                </c:pt>
                <c:pt idx="334">
                  <c:v>3.1219999999999999</c:v>
                </c:pt>
                <c:pt idx="335">
                  <c:v>3.28</c:v>
                </c:pt>
                <c:pt idx="336">
                  <c:v>3.2519999999999998</c:v>
                </c:pt>
                <c:pt idx="337">
                  <c:v>3.33</c:v>
                </c:pt>
                <c:pt idx="338">
                  <c:v>3.4780000000000002</c:v>
                </c:pt>
                <c:pt idx="339">
                  <c:v>3.62</c:v>
                </c:pt>
                <c:pt idx="340">
                  <c:v>3.9060000000000001</c:v>
                </c:pt>
                <c:pt idx="341">
                  <c:v>4.0780000000000003</c:v>
                </c:pt>
                <c:pt idx="342">
                  <c:v>4.07</c:v>
                </c:pt>
                <c:pt idx="343">
                  <c:v>4.1459999999999999</c:v>
                </c:pt>
                <c:pt idx="344">
                  <c:v>4.38</c:v>
                </c:pt>
                <c:pt idx="345">
                  <c:v>4.5679999999999996</c:v>
                </c:pt>
                <c:pt idx="346">
                  <c:v>4.5599999999999996</c:v>
                </c:pt>
                <c:pt idx="347">
                  <c:v>4.742</c:v>
                </c:pt>
                <c:pt idx="348">
                  <c:v>4.7275</c:v>
                </c:pt>
                <c:pt idx="349">
                  <c:v>4.6539999999999999</c:v>
                </c:pt>
                <c:pt idx="350">
                  <c:v>4.7625000000000002</c:v>
                </c:pt>
                <c:pt idx="351">
                  <c:v>4.726</c:v>
                </c:pt>
                <c:pt idx="352">
                  <c:v>4.72</c:v>
                </c:pt>
                <c:pt idx="353">
                  <c:v>4.6580000000000004</c:v>
                </c:pt>
                <c:pt idx="354">
                  <c:v>4.6360000000000001</c:v>
                </c:pt>
                <c:pt idx="355">
                  <c:v>4.7249999999999996</c:v>
                </c:pt>
                <c:pt idx="356">
                  <c:v>4.7300000000000004</c:v>
                </c:pt>
                <c:pt idx="357">
                  <c:v>4.702</c:v>
                </c:pt>
                <c:pt idx="358">
                  <c:v>4.6574999999999998</c:v>
                </c:pt>
                <c:pt idx="359">
                  <c:v>4.6859999999999999</c:v>
                </c:pt>
                <c:pt idx="360">
                  <c:v>4.6959999999999997</c:v>
                </c:pt>
                <c:pt idx="361">
                  <c:v>4.8739999999999997</c:v>
                </c:pt>
                <c:pt idx="362">
                  <c:v>4.97</c:v>
                </c:pt>
                <c:pt idx="363">
                  <c:v>5.0549999999999997</c:v>
                </c:pt>
                <c:pt idx="364">
                  <c:v>5.0359999999999996</c:v>
                </c:pt>
                <c:pt idx="365">
                  <c:v>5.12</c:v>
                </c:pt>
                <c:pt idx="366">
                  <c:v>4.3380000000000001</c:v>
                </c:pt>
                <c:pt idx="367">
                  <c:v>4.4560000000000004</c:v>
                </c:pt>
                <c:pt idx="368">
                  <c:v>4.5839999999999996</c:v>
                </c:pt>
                <c:pt idx="369">
                  <c:v>4.53</c:v>
                </c:pt>
                <c:pt idx="370">
                  <c:v>4.6779999999999999</c:v>
                </c:pt>
                <c:pt idx="371">
                  <c:v>4.8</c:v>
                </c:pt>
                <c:pt idx="372">
                  <c:v>4.7160000000000002</c:v>
                </c:pt>
                <c:pt idx="373">
                  <c:v>4.7240000000000002</c:v>
                </c:pt>
                <c:pt idx="374">
                  <c:v>4.75</c:v>
                </c:pt>
                <c:pt idx="375">
                  <c:v>4.9139999999999997</c:v>
                </c:pt>
                <c:pt idx="376">
                  <c:v>5.1479999999999997</c:v>
                </c:pt>
                <c:pt idx="377">
                  <c:v>5.1825000000000001</c:v>
                </c:pt>
                <c:pt idx="378">
                  <c:v>5.1639999999999997</c:v>
                </c:pt>
                <c:pt idx="379">
                  <c:v>5.2320000000000002</c:v>
                </c:pt>
                <c:pt idx="380">
                  <c:v>5.2575000000000003</c:v>
                </c:pt>
                <c:pt idx="381">
                  <c:v>5.3460000000000001</c:v>
                </c:pt>
                <c:pt idx="382">
                  <c:v>5.42</c:v>
                </c:pt>
                <c:pt idx="383">
                  <c:v>5.3559999999999999</c:v>
                </c:pt>
                <c:pt idx="384">
                  <c:v>5.3339999999999996</c:v>
                </c:pt>
                <c:pt idx="385">
                  <c:v>5.38</c:v>
                </c:pt>
                <c:pt idx="386">
                  <c:v>5.3620000000000001</c:v>
                </c:pt>
                <c:pt idx="387">
                  <c:v>5.3380000000000001</c:v>
                </c:pt>
                <c:pt idx="388">
                  <c:v>5.3620000000000001</c:v>
                </c:pt>
                <c:pt idx="389">
                  <c:v>5.3879999999999999</c:v>
                </c:pt>
                <c:pt idx="390">
                  <c:v>5.3860000000000001</c:v>
                </c:pt>
                <c:pt idx="391">
                  <c:v>5.42</c:v>
                </c:pt>
                <c:pt idx="392">
                  <c:v>5.4180000000000001</c:v>
                </c:pt>
                <c:pt idx="393">
                  <c:v>5.4560000000000004</c:v>
                </c:pt>
                <c:pt idx="394">
                  <c:v>5.4619999999999997</c:v>
                </c:pt>
                <c:pt idx="395">
                  <c:v>5.444</c:v>
                </c:pt>
                <c:pt idx="396">
                  <c:v>5.3975</c:v>
                </c:pt>
                <c:pt idx="397">
                  <c:v>5.444</c:v>
                </c:pt>
                <c:pt idx="398">
                  <c:v>5.4080000000000004</c:v>
                </c:pt>
                <c:pt idx="399">
                  <c:v>5.3780000000000001</c:v>
                </c:pt>
                <c:pt idx="400">
                  <c:v>5.3540000000000001</c:v>
                </c:pt>
                <c:pt idx="401">
                  <c:v>5.27</c:v>
                </c:pt>
                <c:pt idx="402">
                  <c:v>5.2549999999999999</c:v>
                </c:pt>
                <c:pt idx="403">
                  <c:v>5.1559999999999997</c:v>
                </c:pt>
                <c:pt idx="404">
                  <c:v>5.0819999999999999</c:v>
                </c:pt>
                <c:pt idx="405">
                  <c:v>5.0140000000000002</c:v>
                </c:pt>
                <c:pt idx="406">
                  <c:v>4.8840000000000003</c:v>
                </c:pt>
                <c:pt idx="407">
                  <c:v>4.8075000000000001</c:v>
                </c:pt>
                <c:pt idx="408">
                  <c:v>4.8250000000000002</c:v>
                </c:pt>
                <c:pt idx="409">
                  <c:v>4.7720000000000002</c:v>
                </c:pt>
                <c:pt idx="410">
                  <c:v>4.7850000000000001</c:v>
                </c:pt>
                <c:pt idx="411">
                  <c:v>4.8019999999999996</c:v>
                </c:pt>
                <c:pt idx="412">
                  <c:v>4.7560000000000002</c:v>
                </c:pt>
                <c:pt idx="413">
                  <c:v>4.8419999999999996</c:v>
                </c:pt>
                <c:pt idx="414">
                  <c:v>4.9420000000000002</c:v>
                </c:pt>
                <c:pt idx="415">
                  <c:v>4.9924999999999997</c:v>
                </c:pt>
                <c:pt idx="416">
                  <c:v>5.0019999999999998</c:v>
                </c:pt>
                <c:pt idx="417">
                  <c:v>4.944</c:v>
                </c:pt>
                <c:pt idx="418">
                  <c:v>5.01</c:v>
                </c:pt>
                <c:pt idx="419">
                  <c:v>5.024</c:v>
                </c:pt>
                <c:pt idx="420">
                  <c:v>5.0049999999999999</c:v>
                </c:pt>
                <c:pt idx="421">
                  <c:v>5.0380000000000003</c:v>
                </c:pt>
                <c:pt idx="422">
                  <c:v>5.1180000000000003</c:v>
                </c:pt>
                <c:pt idx="423">
                  <c:v>5.17</c:v>
                </c:pt>
              </c:numCache>
            </c:numRef>
          </c:val>
          <c:smooth val="0"/>
          <c:extLst>
            <c:ext xmlns:c16="http://schemas.microsoft.com/office/drawing/2014/chart" uri="{C3380CC4-5D6E-409C-BE32-E72D297353CC}">
              <c16:uniqueId val="{00000001-6ADB-434C-B871-FD2EDB5E6039}"/>
            </c:ext>
          </c:extLst>
        </c:ser>
        <c:ser>
          <c:idx val="2"/>
          <c:order val="2"/>
          <c:tx>
            <c:strRef>
              <c:f>'FRED Graph'!$D$13</c:f>
              <c:strCache>
                <c:ptCount val="1"/>
                <c:pt idx="0">
                  <c:v>30 Yr FR Mort</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'FRED Graph'!$A$14:$A$437</c:f>
              <c:numCache>
                <c:formatCode>[$-409]mmm\-yy;@</c:formatCode>
                <c:ptCount val="424"/>
                <c:pt idx="0">
                  <c:v>42440</c:v>
                </c:pt>
                <c:pt idx="1">
                  <c:v>42447</c:v>
                </c:pt>
                <c:pt idx="2">
                  <c:v>42454</c:v>
                </c:pt>
                <c:pt idx="3">
                  <c:v>42461</c:v>
                </c:pt>
                <c:pt idx="4">
                  <c:v>42468</c:v>
                </c:pt>
                <c:pt idx="5">
                  <c:v>42475</c:v>
                </c:pt>
                <c:pt idx="6">
                  <c:v>42482</c:v>
                </c:pt>
                <c:pt idx="7">
                  <c:v>42489</c:v>
                </c:pt>
                <c:pt idx="8">
                  <c:v>42496</c:v>
                </c:pt>
                <c:pt idx="9">
                  <c:v>42503</c:v>
                </c:pt>
                <c:pt idx="10">
                  <c:v>42510</c:v>
                </c:pt>
                <c:pt idx="11">
                  <c:v>42517</c:v>
                </c:pt>
                <c:pt idx="12">
                  <c:v>42524</c:v>
                </c:pt>
                <c:pt idx="13">
                  <c:v>42531</c:v>
                </c:pt>
                <c:pt idx="14">
                  <c:v>42538</c:v>
                </c:pt>
                <c:pt idx="15">
                  <c:v>42545</c:v>
                </c:pt>
                <c:pt idx="16">
                  <c:v>42552</c:v>
                </c:pt>
                <c:pt idx="17">
                  <c:v>42559</c:v>
                </c:pt>
                <c:pt idx="18">
                  <c:v>42566</c:v>
                </c:pt>
                <c:pt idx="19">
                  <c:v>42573</c:v>
                </c:pt>
                <c:pt idx="20">
                  <c:v>42580</c:v>
                </c:pt>
                <c:pt idx="21">
                  <c:v>42587</c:v>
                </c:pt>
                <c:pt idx="22">
                  <c:v>42594</c:v>
                </c:pt>
                <c:pt idx="23">
                  <c:v>42601</c:v>
                </c:pt>
                <c:pt idx="24">
                  <c:v>42608</c:v>
                </c:pt>
                <c:pt idx="25">
                  <c:v>42615</c:v>
                </c:pt>
                <c:pt idx="26">
                  <c:v>42622</c:v>
                </c:pt>
                <c:pt idx="27">
                  <c:v>42629</c:v>
                </c:pt>
                <c:pt idx="28">
                  <c:v>42636</c:v>
                </c:pt>
                <c:pt idx="29">
                  <c:v>42643</c:v>
                </c:pt>
                <c:pt idx="30">
                  <c:v>42650</c:v>
                </c:pt>
                <c:pt idx="31">
                  <c:v>42657</c:v>
                </c:pt>
                <c:pt idx="32">
                  <c:v>42664</c:v>
                </c:pt>
                <c:pt idx="33">
                  <c:v>42671</c:v>
                </c:pt>
                <c:pt idx="34">
                  <c:v>42678</c:v>
                </c:pt>
                <c:pt idx="35">
                  <c:v>42685</c:v>
                </c:pt>
                <c:pt idx="36">
                  <c:v>42692</c:v>
                </c:pt>
                <c:pt idx="37">
                  <c:v>42699</c:v>
                </c:pt>
                <c:pt idx="38">
                  <c:v>42706</c:v>
                </c:pt>
                <c:pt idx="39">
                  <c:v>42713</c:v>
                </c:pt>
                <c:pt idx="40">
                  <c:v>42720</c:v>
                </c:pt>
                <c:pt idx="41">
                  <c:v>42727</c:v>
                </c:pt>
                <c:pt idx="42">
                  <c:v>42734</c:v>
                </c:pt>
                <c:pt idx="43">
                  <c:v>42741</c:v>
                </c:pt>
                <c:pt idx="44">
                  <c:v>42748</c:v>
                </c:pt>
                <c:pt idx="45">
                  <c:v>42755</c:v>
                </c:pt>
                <c:pt idx="46">
                  <c:v>42762</c:v>
                </c:pt>
                <c:pt idx="47">
                  <c:v>42769</c:v>
                </c:pt>
                <c:pt idx="48">
                  <c:v>42776</c:v>
                </c:pt>
                <c:pt idx="49">
                  <c:v>42783</c:v>
                </c:pt>
                <c:pt idx="50">
                  <c:v>42790</c:v>
                </c:pt>
                <c:pt idx="51">
                  <c:v>42797</c:v>
                </c:pt>
                <c:pt idx="52">
                  <c:v>42804</c:v>
                </c:pt>
                <c:pt idx="53">
                  <c:v>42811</c:v>
                </c:pt>
                <c:pt idx="54">
                  <c:v>42818</c:v>
                </c:pt>
                <c:pt idx="55">
                  <c:v>42825</c:v>
                </c:pt>
                <c:pt idx="56">
                  <c:v>42832</c:v>
                </c:pt>
                <c:pt idx="57">
                  <c:v>42839</c:v>
                </c:pt>
                <c:pt idx="58">
                  <c:v>42846</c:v>
                </c:pt>
                <c:pt idx="59">
                  <c:v>42853</c:v>
                </c:pt>
                <c:pt idx="60">
                  <c:v>42860</c:v>
                </c:pt>
                <c:pt idx="61">
                  <c:v>42867</c:v>
                </c:pt>
                <c:pt idx="62">
                  <c:v>42874</c:v>
                </c:pt>
                <c:pt idx="63">
                  <c:v>42881</c:v>
                </c:pt>
                <c:pt idx="64">
                  <c:v>42888</c:v>
                </c:pt>
                <c:pt idx="65">
                  <c:v>42895</c:v>
                </c:pt>
                <c:pt idx="66">
                  <c:v>42902</c:v>
                </c:pt>
                <c:pt idx="67">
                  <c:v>42909</c:v>
                </c:pt>
                <c:pt idx="68">
                  <c:v>42916</c:v>
                </c:pt>
                <c:pt idx="69">
                  <c:v>42923</c:v>
                </c:pt>
                <c:pt idx="70">
                  <c:v>42930</c:v>
                </c:pt>
                <c:pt idx="71">
                  <c:v>42937</c:v>
                </c:pt>
                <c:pt idx="72">
                  <c:v>42944</c:v>
                </c:pt>
                <c:pt idx="73">
                  <c:v>42951</c:v>
                </c:pt>
                <c:pt idx="74">
                  <c:v>42958</c:v>
                </c:pt>
                <c:pt idx="75">
                  <c:v>42965</c:v>
                </c:pt>
                <c:pt idx="76">
                  <c:v>42972</c:v>
                </c:pt>
                <c:pt idx="77">
                  <c:v>42979</c:v>
                </c:pt>
                <c:pt idx="78">
                  <c:v>42986</c:v>
                </c:pt>
                <c:pt idx="79">
                  <c:v>42993</c:v>
                </c:pt>
                <c:pt idx="80">
                  <c:v>43000</c:v>
                </c:pt>
                <c:pt idx="81">
                  <c:v>43007</c:v>
                </c:pt>
                <c:pt idx="82">
                  <c:v>43014</c:v>
                </c:pt>
                <c:pt idx="83">
                  <c:v>43021</c:v>
                </c:pt>
                <c:pt idx="84">
                  <c:v>43028</c:v>
                </c:pt>
                <c:pt idx="85">
                  <c:v>43035</c:v>
                </c:pt>
                <c:pt idx="86">
                  <c:v>43042</c:v>
                </c:pt>
                <c:pt idx="87">
                  <c:v>43049</c:v>
                </c:pt>
                <c:pt idx="88">
                  <c:v>43056</c:v>
                </c:pt>
                <c:pt idx="89">
                  <c:v>43063</c:v>
                </c:pt>
                <c:pt idx="90">
                  <c:v>43070</c:v>
                </c:pt>
                <c:pt idx="91">
                  <c:v>43077</c:v>
                </c:pt>
                <c:pt idx="92">
                  <c:v>43084</c:v>
                </c:pt>
                <c:pt idx="93">
                  <c:v>43091</c:v>
                </c:pt>
                <c:pt idx="94">
                  <c:v>43098</c:v>
                </c:pt>
                <c:pt idx="95">
                  <c:v>43105</c:v>
                </c:pt>
                <c:pt idx="96">
                  <c:v>43112</c:v>
                </c:pt>
                <c:pt idx="97">
                  <c:v>43119</c:v>
                </c:pt>
                <c:pt idx="98">
                  <c:v>43126</c:v>
                </c:pt>
                <c:pt idx="99">
                  <c:v>43133</c:v>
                </c:pt>
                <c:pt idx="100">
                  <c:v>43140</c:v>
                </c:pt>
                <c:pt idx="101">
                  <c:v>43147</c:v>
                </c:pt>
                <c:pt idx="102">
                  <c:v>43154</c:v>
                </c:pt>
                <c:pt idx="103">
                  <c:v>43161</c:v>
                </c:pt>
                <c:pt idx="104">
                  <c:v>43168</c:v>
                </c:pt>
                <c:pt idx="105">
                  <c:v>43175</c:v>
                </c:pt>
                <c:pt idx="106">
                  <c:v>43182</c:v>
                </c:pt>
                <c:pt idx="107">
                  <c:v>43189</c:v>
                </c:pt>
                <c:pt idx="108">
                  <c:v>43196</c:v>
                </c:pt>
                <c:pt idx="109">
                  <c:v>43203</c:v>
                </c:pt>
                <c:pt idx="110">
                  <c:v>43210</c:v>
                </c:pt>
                <c:pt idx="111">
                  <c:v>43217</c:v>
                </c:pt>
                <c:pt idx="112">
                  <c:v>43224</c:v>
                </c:pt>
                <c:pt idx="113">
                  <c:v>43231</c:v>
                </c:pt>
                <c:pt idx="114">
                  <c:v>43238</c:v>
                </c:pt>
                <c:pt idx="115">
                  <c:v>43245</c:v>
                </c:pt>
                <c:pt idx="116">
                  <c:v>43252</c:v>
                </c:pt>
                <c:pt idx="117">
                  <c:v>43259</c:v>
                </c:pt>
                <c:pt idx="118">
                  <c:v>43266</c:v>
                </c:pt>
                <c:pt idx="119">
                  <c:v>43273</c:v>
                </c:pt>
                <c:pt idx="120">
                  <c:v>43280</c:v>
                </c:pt>
                <c:pt idx="121">
                  <c:v>43287</c:v>
                </c:pt>
                <c:pt idx="122">
                  <c:v>43294</c:v>
                </c:pt>
                <c:pt idx="123">
                  <c:v>43301</c:v>
                </c:pt>
                <c:pt idx="124">
                  <c:v>43308</c:v>
                </c:pt>
                <c:pt idx="125">
                  <c:v>43315</c:v>
                </c:pt>
                <c:pt idx="126">
                  <c:v>43322</c:v>
                </c:pt>
                <c:pt idx="127">
                  <c:v>43329</c:v>
                </c:pt>
                <c:pt idx="128">
                  <c:v>43336</c:v>
                </c:pt>
                <c:pt idx="129">
                  <c:v>43343</c:v>
                </c:pt>
                <c:pt idx="130">
                  <c:v>43350</c:v>
                </c:pt>
                <c:pt idx="131">
                  <c:v>43357</c:v>
                </c:pt>
                <c:pt idx="132">
                  <c:v>43364</c:v>
                </c:pt>
                <c:pt idx="133">
                  <c:v>43371</c:v>
                </c:pt>
                <c:pt idx="134">
                  <c:v>43378</c:v>
                </c:pt>
                <c:pt idx="135">
                  <c:v>43385</c:v>
                </c:pt>
                <c:pt idx="136">
                  <c:v>43392</c:v>
                </c:pt>
                <c:pt idx="137">
                  <c:v>43399</c:v>
                </c:pt>
                <c:pt idx="138">
                  <c:v>43406</c:v>
                </c:pt>
                <c:pt idx="139">
                  <c:v>43413</c:v>
                </c:pt>
                <c:pt idx="140">
                  <c:v>43420</c:v>
                </c:pt>
                <c:pt idx="141">
                  <c:v>43427</c:v>
                </c:pt>
                <c:pt idx="142">
                  <c:v>43434</c:v>
                </c:pt>
                <c:pt idx="143">
                  <c:v>43441</c:v>
                </c:pt>
                <c:pt idx="144">
                  <c:v>43448</c:v>
                </c:pt>
                <c:pt idx="145">
                  <c:v>43455</c:v>
                </c:pt>
                <c:pt idx="146">
                  <c:v>43462</c:v>
                </c:pt>
                <c:pt idx="147">
                  <c:v>43469</c:v>
                </c:pt>
                <c:pt idx="148">
                  <c:v>43476</c:v>
                </c:pt>
                <c:pt idx="149">
                  <c:v>43483</c:v>
                </c:pt>
                <c:pt idx="150">
                  <c:v>43490</c:v>
                </c:pt>
                <c:pt idx="151">
                  <c:v>43497</c:v>
                </c:pt>
                <c:pt idx="152">
                  <c:v>43504</c:v>
                </c:pt>
                <c:pt idx="153">
                  <c:v>43511</c:v>
                </c:pt>
                <c:pt idx="154">
                  <c:v>43518</c:v>
                </c:pt>
                <c:pt idx="155">
                  <c:v>43525</c:v>
                </c:pt>
                <c:pt idx="156">
                  <c:v>43532</c:v>
                </c:pt>
                <c:pt idx="157">
                  <c:v>43539</c:v>
                </c:pt>
                <c:pt idx="158">
                  <c:v>43546</c:v>
                </c:pt>
                <c:pt idx="159">
                  <c:v>43553</c:v>
                </c:pt>
                <c:pt idx="160">
                  <c:v>43560</c:v>
                </c:pt>
                <c:pt idx="161">
                  <c:v>43567</c:v>
                </c:pt>
                <c:pt idx="162">
                  <c:v>43574</c:v>
                </c:pt>
                <c:pt idx="163">
                  <c:v>43581</c:v>
                </c:pt>
                <c:pt idx="164">
                  <c:v>43588</c:v>
                </c:pt>
                <c:pt idx="165">
                  <c:v>43595</c:v>
                </c:pt>
                <c:pt idx="166">
                  <c:v>43602</c:v>
                </c:pt>
                <c:pt idx="167">
                  <c:v>43609</c:v>
                </c:pt>
                <c:pt idx="168">
                  <c:v>43616</c:v>
                </c:pt>
                <c:pt idx="169">
                  <c:v>43623</c:v>
                </c:pt>
                <c:pt idx="170">
                  <c:v>43630</c:v>
                </c:pt>
                <c:pt idx="171">
                  <c:v>43637</c:v>
                </c:pt>
                <c:pt idx="172">
                  <c:v>43644</c:v>
                </c:pt>
                <c:pt idx="173">
                  <c:v>43651</c:v>
                </c:pt>
                <c:pt idx="174">
                  <c:v>43658</c:v>
                </c:pt>
                <c:pt idx="175">
                  <c:v>43665</c:v>
                </c:pt>
                <c:pt idx="176">
                  <c:v>43672</c:v>
                </c:pt>
                <c:pt idx="177">
                  <c:v>43679</c:v>
                </c:pt>
                <c:pt idx="178">
                  <c:v>43686</c:v>
                </c:pt>
                <c:pt idx="179">
                  <c:v>43693</c:v>
                </c:pt>
                <c:pt idx="180">
                  <c:v>43700</c:v>
                </c:pt>
                <c:pt idx="181">
                  <c:v>43707</c:v>
                </c:pt>
                <c:pt idx="182">
                  <c:v>43714</c:v>
                </c:pt>
                <c:pt idx="183">
                  <c:v>43721</c:v>
                </c:pt>
                <c:pt idx="184">
                  <c:v>43728</c:v>
                </c:pt>
                <c:pt idx="185">
                  <c:v>43735</c:v>
                </c:pt>
                <c:pt idx="186">
                  <c:v>43742</c:v>
                </c:pt>
                <c:pt idx="187">
                  <c:v>43749</c:v>
                </c:pt>
                <c:pt idx="188">
                  <c:v>43756</c:v>
                </c:pt>
                <c:pt idx="189">
                  <c:v>43763</c:v>
                </c:pt>
                <c:pt idx="190">
                  <c:v>43770</c:v>
                </c:pt>
                <c:pt idx="191">
                  <c:v>43777</c:v>
                </c:pt>
                <c:pt idx="192">
                  <c:v>43784</c:v>
                </c:pt>
                <c:pt idx="193">
                  <c:v>43791</c:v>
                </c:pt>
                <c:pt idx="194">
                  <c:v>43798</c:v>
                </c:pt>
                <c:pt idx="195">
                  <c:v>43805</c:v>
                </c:pt>
                <c:pt idx="196">
                  <c:v>43812</c:v>
                </c:pt>
                <c:pt idx="197">
                  <c:v>43819</c:v>
                </c:pt>
                <c:pt idx="198">
                  <c:v>43826</c:v>
                </c:pt>
                <c:pt idx="199">
                  <c:v>43833</c:v>
                </c:pt>
                <c:pt idx="200">
                  <c:v>43840</c:v>
                </c:pt>
                <c:pt idx="201">
                  <c:v>43847</c:v>
                </c:pt>
                <c:pt idx="202">
                  <c:v>43854</c:v>
                </c:pt>
                <c:pt idx="203">
                  <c:v>43861</c:v>
                </c:pt>
                <c:pt idx="204">
                  <c:v>43868</c:v>
                </c:pt>
                <c:pt idx="205">
                  <c:v>43875</c:v>
                </c:pt>
                <c:pt idx="206">
                  <c:v>43882</c:v>
                </c:pt>
                <c:pt idx="207">
                  <c:v>43889</c:v>
                </c:pt>
                <c:pt idx="208">
                  <c:v>43896</c:v>
                </c:pt>
                <c:pt idx="209">
                  <c:v>43903</c:v>
                </c:pt>
                <c:pt idx="210">
                  <c:v>43910</c:v>
                </c:pt>
                <c:pt idx="211">
                  <c:v>43917</c:v>
                </c:pt>
                <c:pt idx="212">
                  <c:v>43924</c:v>
                </c:pt>
                <c:pt idx="213">
                  <c:v>43931</c:v>
                </c:pt>
                <c:pt idx="214">
                  <c:v>43938</c:v>
                </c:pt>
                <c:pt idx="215">
                  <c:v>43945</c:v>
                </c:pt>
                <c:pt idx="216">
                  <c:v>43952</c:v>
                </c:pt>
                <c:pt idx="217">
                  <c:v>43959</c:v>
                </c:pt>
                <c:pt idx="218">
                  <c:v>43966</c:v>
                </c:pt>
                <c:pt idx="219">
                  <c:v>43973</c:v>
                </c:pt>
                <c:pt idx="220">
                  <c:v>43980</c:v>
                </c:pt>
                <c:pt idx="221">
                  <c:v>43987</c:v>
                </c:pt>
                <c:pt idx="222">
                  <c:v>43994</c:v>
                </c:pt>
                <c:pt idx="223">
                  <c:v>44001</c:v>
                </c:pt>
                <c:pt idx="224">
                  <c:v>44008</c:v>
                </c:pt>
                <c:pt idx="225">
                  <c:v>44015</c:v>
                </c:pt>
                <c:pt idx="226">
                  <c:v>44022</c:v>
                </c:pt>
                <c:pt idx="227">
                  <c:v>44029</c:v>
                </c:pt>
                <c:pt idx="228">
                  <c:v>44036</c:v>
                </c:pt>
                <c:pt idx="229">
                  <c:v>44043</c:v>
                </c:pt>
                <c:pt idx="230">
                  <c:v>44050</c:v>
                </c:pt>
                <c:pt idx="231">
                  <c:v>44057</c:v>
                </c:pt>
                <c:pt idx="232">
                  <c:v>44064</c:v>
                </c:pt>
                <c:pt idx="233">
                  <c:v>44071</c:v>
                </c:pt>
                <c:pt idx="234">
                  <c:v>44078</c:v>
                </c:pt>
                <c:pt idx="235">
                  <c:v>44085</c:v>
                </c:pt>
                <c:pt idx="236">
                  <c:v>44092</c:v>
                </c:pt>
                <c:pt idx="237">
                  <c:v>44099</c:v>
                </c:pt>
                <c:pt idx="238">
                  <c:v>44106</c:v>
                </c:pt>
                <c:pt idx="239">
                  <c:v>44113</c:v>
                </c:pt>
                <c:pt idx="240">
                  <c:v>44120</c:v>
                </c:pt>
                <c:pt idx="241">
                  <c:v>44127</c:v>
                </c:pt>
                <c:pt idx="242">
                  <c:v>44134</c:v>
                </c:pt>
                <c:pt idx="243">
                  <c:v>44141</c:v>
                </c:pt>
                <c:pt idx="244">
                  <c:v>44148</c:v>
                </c:pt>
                <c:pt idx="245">
                  <c:v>44155</c:v>
                </c:pt>
                <c:pt idx="246">
                  <c:v>44162</c:v>
                </c:pt>
                <c:pt idx="247">
                  <c:v>44169</c:v>
                </c:pt>
                <c:pt idx="248">
                  <c:v>44176</c:v>
                </c:pt>
                <c:pt idx="249">
                  <c:v>44183</c:v>
                </c:pt>
                <c:pt idx="250">
                  <c:v>44190</c:v>
                </c:pt>
                <c:pt idx="251">
                  <c:v>44197</c:v>
                </c:pt>
                <c:pt idx="252">
                  <c:v>44204</c:v>
                </c:pt>
                <c:pt idx="253">
                  <c:v>44211</c:v>
                </c:pt>
                <c:pt idx="254">
                  <c:v>44218</c:v>
                </c:pt>
                <c:pt idx="255">
                  <c:v>44225</c:v>
                </c:pt>
                <c:pt idx="256">
                  <c:v>44232</c:v>
                </c:pt>
                <c:pt idx="257">
                  <c:v>44239</c:v>
                </c:pt>
                <c:pt idx="258">
                  <c:v>44246</c:v>
                </c:pt>
                <c:pt idx="259">
                  <c:v>44253</c:v>
                </c:pt>
                <c:pt idx="260">
                  <c:v>44260</c:v>
                </c:pt>
                <c:pt idx="261">
                  <c:v>44267</c:v>
                </c:pt>
                <c:pt idx="262">
                  <c:v>44274</c:v>
                </c:pt>
                <c:pt idx="263">
                  <c:v>44281</c:v>
                </c:pt>
                <c:pt idx="264">
                  <c:v>44288</c:v>
                </c:pt>
                <c:pt idx="265">
                  <c:v>44295</c:v>
                </c:pt>
                <c:pt idx="266">
                  <c:v>44302</c:v>
                </c:pt>
                <c:pt idx="267">
                  <c:v>44309</c:v>
                </c:pt>
                <c:pt idx="268">
                  <c:v>44316</c:v>
                </c:pt>
                <c:pt idx="269">
                  <c:v>44323</c:v>
                </c:pt>
                <c:pt idx="270">
                  <c:v>44330</c:v>
                </c:pt>
                <c:pt idx="271">
                  <c:v>44337</c:v>
                </c:pt>
                <c:pt idx="272">
                  <c:v>44344</c:v>
                </c:pt>
                <c:pt idx="273">
                  <c:v>44351</c:v>
                </c:pt>
                <c:pt idx="274">
                  <c:v>44358</c:v>
                </c:pt>
                <c:pt idx="275">
                  <c:v>44365</c:v>
                </c:pt>
                <c:pt idx="276">
                  <c:v>44372</c:v>
                </c:pt>
                <c:pt idx="277">
                  <c:v>44379</c:v>
                </c:pt>
                <c:pt idx="278">
                  <c:v>44386</c:v>
                </c:pt>
                <c:pt idx="279">
                  <c:v>44393</c:v>
                </c:pt>
                <c:pt idx="280">
                  <c:v>44400</c:v>
                </c:pt>
                <c:pt idx="281">
                  <c:v>44407</c:v>
                </c:pt>
                <c:pt idx="282">
                  <c:v>44414</c:v>
                </c:pt>
                <c:pt idx="283">
                  <c:v>44421</c:v>
                </c:pt>
                <c:pt idx="284">
                  <c:v>44428</c:v>
                </c:pt>
                <c:pt idx="285">
                  <c:v>44435</c:v>
                </c:pt>
                <c:pt idx="286">
                  <c:v>44442</c:v>
                </c:pt>
                <c:pt idx="287">
                  <c:v>44449</c:v>
                </c:pt>
                <c:pt idx="288">
                  <c:v>44456</c:v>
                </c:pt>
                <c:pt idx="289">
                  <c:v>44463</c:v>
                </c:pt>
                <c:pt idx="290">
                  <c:v>44470</c:v>
                </c:pt>
                <c:pt idx="291">
                  <c:v>44477</c:v>
                </c:pt>
                <c:pt idx="292">
                  <c:v>44484</c:v>
                </c:pt>
                <c:pt idx="293">
                  <c:v>44491</c:v>
                </c:pt>
                <c:pt idx="294">
                  <c:v>44498</c:v>
                </c:pt>
                <c:pt idx="295">
                  <c:v>44505</c:v>
                </c:pt>
                <c:pt idx="296">
                  <c:v>44512</c:v>
                </c:pt>
                <c:pt idx="297">
                  <c:v>44519</c:v>
                </c:pt>
                <c:pt idx="298">
                  <c:v>44526</c:v>
                </c:pt>
                <c:pt idx="299">
                  <c:v>44533</c:v>
                </c:pt>
                <c:pt idx="300">
                  <c:v>44540</c:v>
                </c:pt>
                <c:pt idx="301">
                  <c:v>44547</c:v>
                </c:pt>
                <c:pt idx="302">
                  <c:v>44554</c:v>
                </c:pt>
                <c:pt idx="303">
                  <c:v>44561</c:v>
                </c:pt>
                <c:pt idx="304">
                  <c:v>44568</c:v>
                </c:pt>
                <c:pt idx="305">
                  <c:v>44575</c:v>
                </c:pt>
                <c:pt idx="306">
                  <c:v>44582</c:v>
                </c:pt>
                <c:pt idx="307">
                  <c:v>44589</c:v>
                </c:pt>
                <c:pt idx="308">
                  <c:v>44596</c:v>
                </c:pt>
                <c:pt idx="309">
                  <c:v>44603</c:v>
                </c:pt>
                <c:pt idx="310">
                  <c:v>44610</c:v>
                </c:pt>
                <c:pt idx="311">
                  <c:v>44617</c:v>
                </c:pt>
                <c:pt idx="312">
                  <c:v>44624</c:v>
                </c:pt>
                <c:pt idx="313">
                  <c:v>44631</c:v>
                </c:pt>
                <c:pt idx="314">
                  <c:v>44638</c:v>
                </c:pt>
                <c:pt idx="315">
                  <c:v>44645</c:v>
                </c:pt>
                <c:pt idx="316">
                  <c:v>44652</c:v>
                </c:pt>
                <c:pt idx="317">
                  <c:v>44659</c:v>
                </c:pt>
                <c:pt idx="318">
                  <c:v>44666</c:v>
                </c:pt>
                <c:pt idx="319">
                  <c:v>44673</c:v>
                </c:pt>
                <c:pt idx="320">
                  <c:v>44680</c:v>
                </c:pt>
                <c:pt idx="321">
                  <c:v>44687</c:v>
                </c:pt>
                <c:pt idx="322">
                  <c:v>44694</c:v>
                </c:pt>
                <c:pt idx="323">
                  <c:v>44701</c:v>
                </c:pt>
                <c:pt idx="324">
                  <c:v>44708</c:v>
                </c:pt>
                <c:pt idx="325">
                  <c:v>44715</c:v>
                </c:pt>
                <c:pt idx="326">
                  <c:v>44722</c:v>
                </c:pt>
                <c:pt idx="327">
                  <c:v>44729</c:v>
                </c:pt>
                <c:pt idx="328">
                  <c:v>44736</c:v>
                </c:pt>
                <c:pt idx="329">
                  <c:v>44743</c:v>
                </c:pt>
                <c:pt idx="330">
                  <c:v>44750</c:v>
                </c:pt>
                <c:pt idx="331">
                  <c:v>44757</c:v>
                </c:pt>
                <c:pt idx="332">
                  <c:v>44764</c:v>
                </c:pt>
                <c:pt idx="333">
                  <c:v>44771</c:v>
                </c:pt>
                <c:pt idx="334">
                  <c:v>44778</c:v>
                </c:pt>
                <c:pt idx="335">
                  <c:v>44785</c:v>
                </c:pt>
                <c:pt idx="336">
                  <c:v>44792</c:v>
                </c:pt>
                <c:pt idx="337">
                  <c:v>44799</c:v>
                </c:pt>
                <c:pt idx="338">
                  <c:v>44806</c:v>
                </c:pt>
                <c:pt idx="339">
                  <c:v>44813</c:v>
                </c:pt>
                <c:pt idx="340">
                  <c:v>44820</c:v>
                </c:pt>
                <c:pt idx="341">
                  <c:v>44827</c:v>
                </c:pt>
                <c:pt idx="342">
                  <c:v>44834</c:v>
                </c:pt>
                <c:pt idx="343">
                  <c:v>44841</c:v>
                </c:pt>
                <c:pt idx="344">
                  <c:v>44848</c:v>
                </c:pt>
                <c:pt idx="345">
                  <c:v>44855</c:v>
                </c:pt>
                <c:pt idx="346">
                  <c:v>44862</c:v>
                </c:pt>
                <c:pt idx="347">
                  <c:v>44869</c:v>
                </c:pt>
                <c:pt idx="348">
                  <c:v>44876</c:v>
                </c:pt>
                <c:pt idx="349">
                  <c:v>44883</c:v>
                </c:pt>
                <c:pt idx="350">
                  <c:v>44890</c:v>
                </c:pt>
                <c:pt idx="351">
                  <c:v>44897</c:v>
                </c:pt>
                <c:pt idx="352">
                  <c:v>44904</c:v>
                </c:pt>
                <c:pt idx="353">
                  <c:v>44911</c:v>
                </c:pt>
                <c:pt idx="354">
                  <c:v>44918</c:v>
                </c:pt>
                <c:pt idx="355">
                  <c:v>44925</c:v>
                </c:pt>
                <c:pt idx="356">
                  <c:v>44932</c:v>
                </c:pt>
                <c:pt idx="357">
                  <c:v>44939</c:v>
                </c:pt>
                <c:pt idx="358">
                  <c:v>44946</c:v>
                </c:pt>
                <c:pt idx="359">
                  <c:v>44953</c:v>
                </c:pt>
                <c:pt idx="360">
                  <c:v>44960</c:v>
                </c:pt>
                <c:pt idx="361">
                  <c:v>44967</c:v>
                </c:pt>
                <c:pt idx="362">
                  <c:v>44974</c:v>
                </c:pt>
                <c:pt idx="363">
                  <c:v>44981</c:v>
                </c:pt>
                <c:pt idx="364">
                  <c:v>44988</c:v>
                </c:pt>
                <c:pt idx="365">
                  <c:v>44995</c:v>
                </c:pt>
                <c:pt idx="366">
                  <c:v>45002</c:v>
                </c:pt>
                <c:pt idx="367">
                  <c:v>45009</c:v>
                </c:pt>
                <c:pt idx="368">
                  <c:v>45016</c:v>
                </c:pt>
                <c:pt idx="369">
                  <c:v>45023</c:v>
                </c:pt>
                <c:pt idx="370">
                  <c:v>45030</c:v>
                </c:pt>
                <c:pt idx="371">
                  <c:v>45037</c:v>
                </c:pt>
                <c:pt idx="372">
                  <c:v>45044</c:v>
                </c:pt>
                <c:pt idx="373">
                  <c:v>45051</c:v>
                </c:pt>
                <c:pt idx="374">
                  <c:v>45058</c:v>
                </c:pt>
                <c:pt idx="375">
                  <c:v>45065</c:v>
                </c:pt>
                <c:pt idx="376">
                  <c:v>45072</c:v>
                </c:pt>
                <c:pt idx="377">
                  <c:v>45079</c:v>
                </c:pt>
                <c:pt idx="378">
                  <c:v>45086</c:v>
                </c:pt>
                <c:pt idx="379">
                  <c:v>45093</c:v>
                </c:pt>
                <c:pt idx="380">
                  <c:v>45100</c:v>
                </c:pt>
                <c:pt idx="381">
                  <c:v>45107</c:v>
                </c:pt>
                <c:pt idx="382">
                  <c:v>45114</c:v>
                </c:pt>
                <c:pt idx="383">
                  <c:v>45121</c:v>
                </c:pt>
                <c:pt idx="384">
                  <c:v>45128</c:v>
                </c:pt>
                <c:pt idx="385">
                  <c:v>45135</c:v>
                </c:pt>
                <c:pt idx="386">
                  <c:v>45142</c:v>
                </c:pt>
                <c:pt idx="387">
                  <c:v>45149</c:v>
                </c:pt>
                <c:pt idx="388">
                  <c:v>45156</c:v>
                </c:pt>
                <c:pt idx="389">
                  <c:v>45163</c:v>
                </c:pt>
                <c:pt idx="390">
                  <c:v>45170</c:v>
                </c:pt>
                <c:pt idx="391">
                  <c:v>45177</c:v>
                </c:pt>
                <c:pt idx="392">
                  <c:v>45184</c:v>
                </c:pt>
                <c:pt idx="393">
                  <c:v>45191</c:v>
                </c:pt>
                <c:pt idx="394">
                  <c:v>45198</c:v>
                </c:pt>
                <c:pt idx="395">
                  <c:v>45205</c:v>
                </c:pt>
                <c:pt idx="396">
                  <c:v>45212</c:v>
                </c:pt>
                <c:pt idx="397">
                  <c:v>45219</c:v>
                </c:pt>
                <c:pt idx="398">
                  <c:v>45226</c:v>
                </c:pt>
                <c:pt idx="399">
                  <c:v>45233</c:v>
                </c:pt>
                <c:pt idx="400">
                  <c:v>45240</c:v>
                </c:pt>
                <c:pt idx="401">
                  <c:v>45247</c:v>
                </c:pt>
                <c:pt idx="402">
                  <c:v>45254</c:v>
                </c:pt>
                <c:pt idx="403">
                  <c:v>45261</c:v>
                </c:pt>
                <c:pt idx="404">
                  <c:v>45268</c:v>
                </c:pt>
                <c:pt idx="405">
                  <c:v>45275</c:v>
                </c:pt>
                <c:pt idx="406">
                  <c:v>45282</c:v>
                </c:pt>
                <c:pt idx="407">
                  <c:v>45289</c:v>
                </c:pt>
                <c:pt idx="408">
                  <c:v>45296</c:v>
                </c:pt>
                <c:pt idx="409">
                  <c:v>45303</c:v>
                </c:pt>
                <c:pt idx="410">
                  <c:v>45310</c:v>
                </c:pt>
                <c:pt idx="411">
                  <c:v>45317</c:v>
                </c:pt>
                <c:pt idx="412">
                  <c:v>45324</c:v>
                </c:pt>
                <c:pt idx="413">
                  <c:v>45331</c:v>
                </c:pt>
                <c:pt idx="414">
                  <c:v>45338</c:v>
                </c:pt>
                <c:pt idx="415">
                  <c:v>45345</c:v>
                </c:pt>
                <c:pt idx="416">
                  <c:v>45352</c:v>
                </c:pt>
                <c:pt idx="417">
                  <c:v>45359</c:v>
                </c:pt>
                <c:pt idx="418">
                  <c:v>45366</c:v>
                </c:pt>
                <c:pt idx="419">
                  <c:v>45373</c:v>
                </c:pt>
                <c:pt idx="420">
                  <c:v>45380</c:v>
                </c:pt>
                <c:pt idx="421">
                  <c:v>45387</c:v>
                </c:pt>
                <c:pt idx="422">
                  <c:v>45394</c:v>
                </c:pt>
                <c:pt idx="423">
                  <c:v>45401</c:v>
                </c:pt>
              </c:numCache>
            </c:numRef>
          </c:cat>
          <c:val>
            <c:numRef>
              <c:f>'FRED Graph'!$D$14:$D$437</c:f>
              <c:numCache>
                <c:formatCode>0.00</c:formatCode>
                <c:ptCount val="424"/>
                <c:pt idx="0">
                  <c:v>3.68</c:v>
                </c:pt>
                <c:pt idx="1">
                  <c:v>3.73</c:v>
                </c:pt>
                <c:pt idx="2">
                  <c:v>3.71</c:v>
                </c:pt>
                <c:pt idx="3">
                  <c:v>3.71</c:v>
                </c:pt>
                <c:pt idx="4">
                  <c:v>3.59</c:v>
                </c:pt>
                <c:pt idx="5">
                  <c:v>3.58</c:v>
                </c:pt>
                <c:pt idx="6">
                  <c:v>3.59</c:v>
                </c:pt>
                <c:pt idx="7">
                  <c:v>3.66</c:v>
                </c:pt>
                <c:pt idx="8">
                  <c:v>3.61</c:v>
                </c:pt>
                <c:pt idx="9">
                  <c:v>3.57</c:v>
                </c:pt>
                <c:pt idx="10">
                  <c:v>3.58</c:v>
                </c:pt>
                <c:pt idx="11">
                  <c:v>3.64</c:v>
                </c:pt>
                <c:pt idx="12">
                  <c:v>3.66</c:v>
                </c:pt>
                <c:pt idx="13">
                  <c:v>3.6</c:v>
                </c:pt>
                <c:pt idx="14">
                  <c:v>3.54</c:v>
                </c:pt>
                <c:pt idx="15">
                  <c:v>3.56</c:v>
                </c:pt>
                <c:pt idx="16">
                  <c:v>3.48</c:v>
                </c:pt>
                <c:pt idx="17">
                  <c:v>3.41</c:v>
                </c:pt>
                <c:pt idx="18">
                  <c:v>3.42</c:v>
                </c:pt>
                <c:pt idx="19">
                  <c:v>3.45</c:v>
                </c:pt>
                <c:pt idx="20">
                  <c:v>3.48</c:v>
                </c:pt>
                <c:pt idx="21">
                  <c:v>3.43</c:v>
                </c:pt>
                <c:pt idx="22">
                  <c:v>3.45</c:v>
                </c:pt>
                <c:pt idx="23">
                  <c:v>3.43</c:v>
                </c:pt>
                <c:pt idx="24">
                  <c:v>3.43</c:v>
                </c:pt>
                <c:pt idx="25">
                  <c:v>3.46</c:v>
                </c:pt>
                <c:pt idx="26">
                  <c:v>3.44</c:v>
                </c:pt>
                <c:pt idx="27">
                  <c:v>3.5</c:v>
                </c:pt>
                <c:pt idx="28">
                  <c:v>3.48</c:v>
                </c:pt>
                <c:pt idx="29">
                  <c:v>3.42</c:v>
                </c:pt>
                <c:pt idx="30">
                  <c:v>3.42</c:v>
                </c:pt>
                <c:pt idx="31">
                  <c:v>3.47</c:v>
                </c:pt>
                <c:pt idx="32">
                  <c:v>3.52</c:v>
                </c:pt>
                <c:pt idx="33">
                  <c:v>3.47</c:v>
                </c:pt>
                <c:pt idx="34">
                  <c:v>3.54</c:v>
                </c:pt>
                <c:pt idx="35">
                  <c:v>3.57</c:v>
                </c:pt>
                <c:pt idx="36">
                  <c:v>3.94</c:v>
                </c:pt>
                <c:pt idx="37">
                  <c:v>4.03</c:v>
                </c:pt>
                <c:pt idx="38">
                  <c:v>4.08</c:v>
                </c:pt>
                <c:pt idx="39">
                  <c:v>4.13</c:v>
                </c:pt>
                <c:pt idx="40">
                  <c:v>4.16</c:v>
                </c:pt>
                <c:pt idx="41">
                  <c:v>4.3</c:v>
                </c:pt>
                <c:pt idx="42">
                  <c:v>4.32</c:v>
                </c:pt>
                <c:pt idx="43">
                  <c:v>4.2</c:v>
                </c:pt>
                <c:pt idx="44">
                  <c:v>4.12</c:v>
                </c:pt>
                <c:pt idx="45">
                  <c:v>4.09</c:v>
                </c:pt>
                <c:pt idx="46">
                  <c:v>4.1900000000000004</c:v>
                </c:pt>
                <c:pt idx="47">
                  <c:v>4.1900000000000004</c:v>
                </c:pt>
                <c:pt idx="48">
                  <c:v>4.17</c:v>
                </c:pt>
                <c:pt idx="49">
                  <c:v>4.1500000000000004</c:v>
                </c:pt>
                <c:pt idx="50">
                  <c:v>4.16</c:v>
                </c:pt>
                <c:pt idx="51">
                  <c:v>4.0999999999999996</c:v>
                </c:pt>
                <c:pt idx="52">
                  <c:v>4.21</c:v>
                </c:pt>
                <c:pt idx="53">
                  <c:v>4.3</c:v>
                </c:pt>
                <c:pt idx="54">
                  <c:v>4.2300000000000004</c:v>
                </c:pt>
                <c:pt idx="55">
                  <c:v>4.1399999999999997</c:v>
                </c:pt>
                <c:pt idx="56">
                  <c:v>4.0999999999999996</c:v>
                </c:pt>
                <c:pt idx="57">
                  <c:v>4.08</c:v>
                </c:pt>
                <c:pt idx="58">
                  <c:v>3.97</c:v>
                </c:pt>
                <c:pt idx="59">
                  <c:v>4.03</c:v>
                </c:pt>
                <c:pt idx="60">
                  <c:v>4.0199999999999996</c:v>
                </c:pt>
                <c:pt idx="61">
                  <c:v>4.05</c:v>
                </c:pt>
                <c:pt idx="62">
                  <c:v>4.0199999999999996</c:v>
                </c:pt>
                <c:pt idx="63">
                  <c:v>3.95</c:v>
                </c:pt>
                <c:pt idx="64">
                  <c:v>3.94</c:v>
                </c:pt>
                <c:pt idx="65">
                  <c:v>3.89</c:v>
                </c:pt>
                <c:pt idx="66">
                  <c:v>3.91</c:v>
                </c:pt>
                <c:pt idx="67">
                  <c:v>3.9</c:v>
                </c:pt>
                <c:pt idx="68">
                  <c:v>3.88</c:v>
                </c:pt>
                <c:pt idx="69">
                  <c:v>3.96</c:v>
                </c:pt>
                <c:pt idx="70">
                  <c:v>4.03</c:v>
                </c:pt>
                <c:pt idx="71">
                  <c:v>3.96</c:v>
                </c:pt>
                <c:pt idx="72">
                  <c:v>3.92</c:v>
                </c:pt>
                <c:pt idx="73">
                  <c:v>3.93</c:v>
                </c:pt>
                <c:pt idx="74">
                  <c:v>3.9</c:v>
                </c:pt>
                <c:pt idx="75">
                  <c:v>3.89</c:v>
                </c:pt>
                <c:pt idx="76">
                  <c:v>3.86</c:v>
                </c:pt>
                <c:pt idx="77">
                  <c:v>3.82</c:v>
                </c:pt>
                <c:pt idx="78">
                  <c:v>3.78</c:v>
                </c:pt>
                <c:pt idx="79">
                  <c:v>3.78</c:v>
                </c:pt>
                <c:pt idx="80">
                  <c:v>3.83</c:v>
                </c:pt>
                <c:pt idx="81">
                  <c:v>3.83</c:v>
                </c:pt>
                <c:pt idx="82">
                  <c:v>3.85</c:v>
                </c:pt>
                <c:pt idx="83">
                  <c:v>3.91</c:v>
                </c:pt>
                <c:pt idx="84">
                  <c:v>3.88</c:v>
                </c:pt>
                <c:pt idx="85">
                  <c:v>3.94</c:v>
                </c:pt>
                <c:pt idx="86">
                  <c:v>3.94</c:v>
                </c:pt>
                <c:pt idx="87">
                  <c:v>3.9</c:v>
                </c:pt>
                <c:pt idx="88">
                  <c:v>3.95</c:v>
                </c:pt>
                <c:pt idx="89">
                  <c:v>3.92</c:v>
                </c:pt>
                <c:pt idx="90">
                  <c:v>3.9</c:v>
                </c:pt>
                <c:pt idx="91">
                  <c:v>3.94</c:v>
                </c:pt>
                <c:pt idx="92">
                  <c:v>3.93</c:v>
                </c:pt>
                <c:pt idx="93">
                  <c:v>3.94</c:v>
                </c:pt>
                <c:pt idx="94">
                  <c:v>3.99</c:v>
                </c:pt>
                <c:pt idx="95">
                  <c:v>3.95</c:v>
                </c:pt>
                <c:pt idx="96">
                  <c:v>3.99</c:v>
                </c:pt>
                <c:pt idx="97">
                  <c:v>4.04</c:v>
                </c:pt>
                <c:pt idx="98">
                  <c:v>4.1500000000000004</c:v>
                </c:pt>
                <c:pt idx="99">
                  <c:v>4.22</c:v>
                </c:pt>
                <c:pt idx="100">
                  <c:v>4.32</c:v>
                </c:pt>
                <c:pt idx="101">
                  <c:v>4.38</c:v>
                </c:pt>
                <c:pt idx="102">
                  <c:v>4.4000000000000004</c:v>
                </c:pt>
                <c:pt idx="103">
                  <c:v>4.43</c:v>
                </c:pt>
                <c:pt idx="104">
                  <c:v>4.46</c:v>
                </c:pt>
                <c:pt idx="105">
                  <c:v>4.4400000000000004</c:v>
                </c:pt>
                <c:pt idx="106">
                  <c:v>4.45</c:v>
                </c:pt>
                <c:pt idx="107">
                  <c:v>4.4400000000000004</c:v>
                </c:pt>
                <c:pt idx="108">
                  <c:v>4.4000000000000004</c:v>
                </c:pt>
                <c:pt idx="109">
                  <c:v>4.42</c:v>
                </c:pt>
                <c:pt idx="110">
                  <c:v>4.47</c:v>
                </c:pt>
                <c:pt idx="111">
                  <c:v>4.58</c:v>
                </c:pt>
                <c:pt idx="112">
                  <c:v>4.55</c:v>
                </c:pt>
                <c:pt idx="113">
                  <c:v>4.55</c:v>
                </c:pt>
                <c:pt idx="114">
                  <c:v>4.6100000000000003</c:v>
                </c:pt>
                <c:pt idx="115">
                  <c:v>4.66</c:v>
                </c:pt>
                <c:pt idx="116">
                  <c:v>4.5599999999999996</c:v>
                </c:pt>
                <c:pt idx="117">
                  <c:v>4.54</c:v>
                </c:pt>
                <c:pt idx="118">
                  <c:v>4.62</c:v>
                </c:pt>
                <c:pt idx="119">
                  <c:v>4.57</c:v>
                </c:pt>
                <c:pt idx="120">
                  <c:v>4.55</c:v>
                </c:pt>
                <c:pt idx="121">
                  <c:v>4.5199999999999996</c:v>
                </c:pt>
                <c:pt idx="122">
                  <c:v>4.53</c:v>
                </c:pt>
                <c:pt idx="123">
                  <c:v>4.5199999999999996</c:v>
                </c:pt>
                <c:pt idx="124">
                  <c:v>4.54</c:v>
                </c:pt>
                <c:pt idx="125">
                  <c:v>4.5999999999999996</c:v>
                </c:pt>
                <c:pt idx="126">
                  <c:v>4.59</c:v>
                </c:pt>
                <c:pt idx="127">
                  <c:v>4.53</c:v>
                </c:pt>
                <c:pt idx="128">
                  <c:v>4.51</c:v>
                </c:pt>
                <c:pt idx="129">
                  <c:v>4.5199999999999996</c:v>
                </c:pt>
                <c:pt idx="130">
                  <c:v>4.54</c:v>
                </c:pt>
                <c:pt idx="131">
                  <c:v>4.5999999999999996</c:v>
                </c:pt>
                <c:pt idx="132">
                  <c:v>4.6500000000000004</c:v>
                </c:pt>
                <c:pt idx="133">
                  <c:v>4.72</c:v>
                </c:pt>
                <c:pt idx="134">
                  <c:v>4.71</c:v>
                </c:pt>
                <c:pt idx="135">
                  <c:v>4.9000000000000004</c:v>
                </c:pt>
                <c:pt idx="136">
                  <c:v>4.8499999999999996</c:v>
                </c:pt>
                <c:pt idx="137">
                  <c:v>4.8600000000000003</c:v>
                </c:pt>
                <c:pt idx="138">
                  <c:v>4.83</c:v>
                </c:pt>
                <c:pt idx="139">
                  <c:v>4.9400000000000004</c:v>
                </c:pt>
                <c:pt idx="140">
                  <c:v>4.9400000000000004</c:v>
                </c:pt>
                <c:pt idx="141">
                  <c:v>4.8099999999999996</c:v>
                </c:pt>
                <c:pt idx="142">
                  <c:v>4.8099999999999996</c:v>
                </c:pt>
                <c:pt idx="143">
                  <c:v>4.75</c:v>
                </c:pt>
                <c:pt idx="144">
                  <c:v>4.63</c:v>
                </c:pt>
                <c:pt idx="145">
                  <c:v>4.62</c:v>
                </c:pt>
                <c:pt idx="146">
                  <c:v>4.55</c:v>
                </c:pt>
                <c:pt idx="147">
                  <c:v>4.51</c:v>
                </c:pt>
                <c:pt idx="148">
                  <c:v>4.45</c:v>
                </c:pt>
                <c:pt idx="149">
                  <c:v>4.45</c:v>
                </c:pt>
                <c:pt idx="150">
                  <c:v>4.45</c:v>
                </c:pt>
                <c:pt idx="151">
                  <c:v>4.46</c:v>
                </c:pt>
                <c:pt idx="152">
                  <c:v>4.41</c:v>
                </c:pt>
                <c:pt idx="153">
                  <c:v>4.37</c:v>
                </c:pt>
                <c:pt idx="154">
                  <c:v>4.3499999999999996</c:v>
                </c:pt>
                <c:pt idx="155">
                  <c:v>4.3499999999999996</c:v>
                </c:pt>
                <c:pt idx="156">
                  <c:v>4.41</c:v>
                </c:pt>
                <c:pt idx="157">
                  <c:v>4.3099999999999996</c:v>
                </c:pt>
                <c:pt idx="158">
                  <c:v>4.28</c:v>
                </c:pt>
                <c:pt idx="159">
                  <c:v>4.0599999999999996</c:v>
                </c:pt>
                <c:pt idx="160">
                  <c:v>4.08</c:v>
                </c:pt>
                <c:pt idx="161">
                  <c:v>4.12</c:v>
                </c:pt>
                <c:pt idx="162">
                  <c:v>4.17</c:v>
                </c:pt>
                <c:pt idx="163">
                  <c:v>4.2</c:v>
                </c:pt>
                <c:pt idx="164">
                  <c:v>4.1399999999999997</c:v>
                </c:pt>
                <c:pt idx="165">
                  <c:v>4.0999999999999996</c:v>
                </c:pt>
                <c:pt idx="166">
                  <c:v>4.07</c:v>
                </c:pt>
                <c:pt idx="167">
                  <c:v>4.0599999999999996</c:v>
                </c:pt>
                <c:pt idx="168">
                  <c:v>3.99</c:v>
                </c:pt>
                <c:pt idx="169">
                  <c:v>3.82</c:v>
                </c:pt>
                <c:pt idx="170">
                  <c:v>3.82</c:v>
                </c:pt>
                <c:pt idx="171">
                  <c:v>3.84</c:v>
                </c:pt>
                <c:pt idx="172">
                  <c:v>3.73</c:v>
                </c:pt>
                <c:pt idx="173">
                  <c:v>3.75</c:v>
                </c:pt>
                <c:pt idx="174">
                  <c:v>3.75</c:v>
                </c:pt>
                <c:pt idx="175">
                  <c:v>3.81</c:v>
                </c:pt>
                <c:pt idx="176">
                  <c:v>3.75</c:v>
                </c:pt>
                <c:pt idx="177">
                  <c:v>3.75</c:v>
                </c:pt>
                <c:pt idx="178">
                  <c:v>3.6</c:v>
                </c:pt>
                <c:pt idx="179">
                  <c:v>3.6</c:v>
                </c:pt>
                <c:pt idx="180">
                  <c:v>3.55</c:v>
                </c:pt>
                <c:pt idx="181">
                  <c:v>3.58</c:v>
                </c:pt>
                <c:pt idx="182">
                  <c:v>3.49</c:v>
                </c:pt>
                <c:pt idx="183">
                  <c:v>3.56</c:v>
                </c:pt>
                <c:pt idx="184">
                  <c:v>3.73</c:v>
                </c:pt>
                <c:pt idx="185">
                  <c:v>3.64</c:v>
                </c:pt>
                <c:pt idx="186">
                  <c:v>3.65</c:v>
                </c:pt>
                <c:pt idx="187">
                  <c:v>3.57</c:v>
                </c:pt>
                <c:pt idx="188">
                  <c:v>3.69</c:v>
                </c:pt>
                <c:pt idx="189">
                  <c:v>3.75</c:v>
                </c:pt>
                <c:pt idx="190">
                  <c:v>3.78</c:v>
                </c:pt>
                <c:pt idx="191">
                  <c:v>3.69</c:v>
                </c:pt>
                <c:pt idx="192">
                  <c:v>3.75</c:v>
                </c:pt>
                <c:pt idx="193">
                  <c:v>3.66</c:v>
                </c:pt>
                <c:pt idx="194">
                  <c:v>3.68</c:v>
                </c:pt>
                <c:pt idx="195">
                  <c:v>3.68</c:v>
                </c:pt>
                <c:pt idx="196">
                  <c:v>3.73</c:v>
                </c:pt>
                <c:pt idx="197">
                  <c:v>3.73</c:v>
                </c:pt>
                <c:pt idx="198">
                  <c:v>3.74</c:v>
                </c:pt>
                <c:pt idx="199">
                  <c:v>3.72</c:v>
                </c:pt>
                <c:pt idx="200">
                  <c:v>3.64</c:v>
                </c:pt>
                <c:pt idx="201">
                  <c:v>3.65</c:v>
                </c:pt>
                <c:pt idx="202">
                  <c:v>3.6</c:v>
                </c:pt>
                <c:pt idx="203">
                  <c:v>3.51</c:v>
                </c:pt>
                <c:pt idx="204">
                  <c:v>3.45</c:v>
                </c:pt>
                <c:pt idx="205">
                  <c:v>3.47</c:v>
                </c:pt>
                <c:pt idx="206">
                  <c:v>3.49</c:v>
                </c:pt>
                <c:pt idx="207">
                  <c:v>3.45</c:v>
                </c:pt>
                <c:pt idx="208">
                  <c:v>3.29</c:v>
                </c:pt>
                <c:pt idx="209">
                  <c:v>3.36</c:v>
                </c:pt>
                <c:pt idx="210">
                  <c:v>3.65</c:v>
                </c:pt>
                <c:pt idx="211">
                  <c:v>3.5</c:v>
                </c:pt>
                <c:pt idx="212">
                  <c:v>3.33</c:v>
                </c:pt>
                <c:pt idx="213">
                  <c:v>3.33</c:v>
                </c:pt>
                <c:pt idx="214">
                  <c:v>3.31</c:v>
                </c:pt>
                <c:pt idx="215">
                  <c:v>3.33</c:v>
                </c:pt>
                <c:pt idx="216">
                  <c:v>3.23</c:v>
                </c:pt>
                <c:pt idx="217">
                  <c:v>3.26</c:v>
                </c:pt>
                <c:pt idx="218">
                  <c:v>3.28</c:v>
                </c:pt>
                <c:pt idx="219">
                  <c:v>3.24</c:v>
                </c:pt>
                <c:pt idx="220">
                  <c:v>3.15</c:v>
                </c:pt>
                <c:pt idx="221">
                  <c:v>3.18</c:v>
                </c:pt>
                <c:pt idx="222">
                  <c:v>3.21</c:v>
                </c:pt>
                <c:pt idx="223">
                  <c:v>3.13</c:v>
                </c:pt>
                <c:pt idx="224">
                  <c:v>3.13</c:v>
                </c:pt>
                <c:pt idx="225">
                  <c:v>3.07</c:v>
                </c:pt>
                <c:pt idx="226">
                  <c:v>3.03</c:v>
                </c:pt>
                <c:pt idx="227">
                  <c:v>2.98</c:v>
                </c:pt>
                <c:pt idx="228">
                  <c:v>3.01</c:v>
                </c:pt>
                <c:pt idx="229">
                  <c:v>2.99</c:v>
                </c:pt>
                <c:pt idx="230">
                  <c:v>2.88</c:v>
                </c:pt>
                <c:pt idx="231">
                  <c:v>2.96</c:v>
                </c:pt>
                <c:pt idx="232">
                  <c:v>2.99</c:v>
                </c:pt>
                <c:pt idx="233">
                  <c:v>2.91</c:v>
                </c:pt>
                <c:pt idx="234">
                  <c:v>2.93</c:v>
                </c:pt>
                <c:pt idx="235">
                  <c:v>2.86</c:v>
                </c:pt>
                <c:pt idx="236">
                  <c:v>2.87</c:v>
                </c:pt>
                <c:pt idx="237">
                  <c:v>2.9</c:v>
                </c:pt>
                <c:pt idx="238">
                  <c:v>2.88</c:v>
                </c:pt>
                <c:pt idx="239">
                  <c:v>2.87</c:v>
                </c:pt>
                <c:pt idx="240">
                  <c:v>2.81</c:v>
                </c:pt>
                <c:pt idx="241">
                  <c:v>2.8</c:v>
                </c:pt>
                <c:pt idx="242">
                  <c:v>2.81</c:v>
                </c:pt>
                <c:pt idx="243">
                  <c:v>2.78</c:v>
                </c:pt>
                <c:pt idx="244">
                  <c:v>2.84</c:v>
                </c:pt>
                <c:pt idx="245">
                  <c:v>2.72</c:v>
                </c:pt>
                <c:pt idx="246">
                  <c:v>2.72</c:v>
                </c:pt>
                <c:pt idx="247">
                  <c:v>2.71</c:v>
                </c:pt>
                <c:pt idx="248">
                  <c:v>2.71</c:v>
                </c:pt>
                <c:pt idx="249">
                  <c:v>2.67</c:v>
                </c:pt>
                <c:pt idx="250">
                  <c:v>2.66</c:v>
                </c:pt>
                <c:pt idx="251">
                  <c:v>2.67</c:v>
                </c:pt>
                <c:pt idx="252">
                  <c:v>2.65</c:v>
                </c:pt>
                <c:pt idx="253">
                  <c:v>2.79</c:v>
                </c:pt>
                <c:pt idx="254">
                  <c:v>2.77</c:v>
                </c:pt>
                <c:pt idx="255">
                  <c:v>2.73</c:v>
                </c:pt>
                <c:pt idx="256">
                  <c:v>2.73</c:v>
                </c:pt>
                <c:pt idx="257">
                  <c:v>2.73</c:v>
                </c:pt>
                <c:pt idx="258">
                  <c:v>2.81</c:v>
                </c:pt>
                <c:pt idx="259">
                  <c:v>2.97</c:v>
                </c:pt>
                <c:pt idx="260">
                  <c:v>3.02</c:v>
                </c:pt>
                <c:pt idx="261">
                  <c:v>3.05</c:v>
                </c:pt>
                <c:pt idx="262">
                  <c:v>3.09</c:v>
                </c:pt>
                <c:pt idx="263">
                  <c:v>3.17</c:v>
                </c:pt>
                <c:pt idx="264">
                  <c:v>3.18</c:v>
                </c:pt>
                <c:pt idx="265">
                  <c:v>3.13</c:v>
                </c:pt>
                <c:pt idx="266">
                  <c:v>3.04</c:v>
                </c:pt>
                <c:pt idx="267">
                  <c:v>2.97</c:v>
                </c:pt>
                <c:pt idx="268">
                  <c:v>2.98</c:v>
                </c:pt>
                <c:pt idx="269">
                  <c:v>2.96</c:v>
                </c:pt>
                <c:pt idx="270">
                  <c:v>2.94</c:v>
                </c:pt>
                <c:pt idx="271">
                  <c:v>3</c:v>
                </c:pt>
                <c:pt idx="272">
                  <c:v>2.95</c:v>
                </c:pt>
                <c:pt idx="273">
                  <c:v>2.99</c:v>
                </c:pt>
                <c:pt idx="274">
                  <c:v>2.96</c:v>
                </c:pt>
                <c:pt idx="275">
                  <c:v>2.93</c:v>
                </c:pt>
                <c:pt idx="276">
                  <c:v>3.02</c:v>
                </c:pt>
                <c:pt idx="277">
                  <c:v>2.98</c:v>
                </c:pt>
                <c:pt idx="278">
                  <c:v>2.9</c:v>
                </c:pt>
                <c:pt idx="279">
                  <c:v>2.88</c:v>
                </c:pt>
                <c:pt idx="280">
                  <c:v>2.78</c:v>
                </c:pt>
                <c:pt idx="281">
                  <c:v>2.8</c:v>
                </c:pt>
                <c:pt idx="282">
                  <c:v>2.77</c:v>
                </c:pt>
                <c:pt idx="283">
                  <c:v>2.87</c:v>
                </c:pt>
                <c:pt idx="284">
                  <c:v>2.86</c:v>
                </c:pt>
                <c:pt idx="285">
                  <c:v>2.87</c:v>
                </c:pt>
                <c:pt idx="286">
                  <c:v>2.87</c:v>
                </c:pt>
                <c:pt idx="287">
                  <c:v>2.88</c:v>
                </c:pt>
                <c:pt idx="288">
                  <c:v>2.86</c:v>
                </c:pt>
                <c:pt idx="289">
                  <c:v>2.88</c:v>
                </c:pt>
                <c:pt idx="290">
                  <c:v>3.01</c:v>
                </c:pt>
                <c:pt idx="291">
                  <c:v>2.99</c:v>
                </c:pt>
                <c:pt idx="292">
                  <c:v>3.05</c:v>
                </c:pt>
                <c:pt idx="293">
                  <c:v>3.09</c:v>
                </c:pt>
                <c:pt idx="294">
                  <c:v>3.14</c:v>
                </c:pt>
                <c:pt idx="295">
                  <c:v>3.09</c:v>
                </c:pt>
                <c:pt idx="296">
                  <c:v>2.98</c:v>
                </c:pt>
                <c:pt idx="297">
                  <c:v>3.1</c:v>
                </c:pt>
                <c:pt idx="298">
                  <c:v>3.1</c:v>
                </c:pt>
                <c:pt idx="299">
                  <c:v>3.11</c:v>
                </c:pt>
                <c:pt idx="300">
                  <c:v>3.1</c:v>
                </c:pt>
                <c:pt idx="301">
                  <c:v>3.12</c:v>
                </c:pt>
                <c:pt idx="302">
                  <c:v>3.05</c:v>
                </c:pt>
                <c:pt idx="303">
                  <c:v>3.11</c:v>
                </c:pt>
                <c:pt idx="304">
                  <c:v>3.22</c:v>
                </c:pt>
                <c:pt idx="305">
                  <c:v>3.45</c:v>
                </c:pt>
                <c:pt idx="306">
                  <c:v>3.56</c:v>
                </c:pt>
                <c:pt idx="307">
                  <c:v>3.55</c:v>
                </c:pt>
                <c:pt idx="308">
                  <c:v>3.55</c:v>
                </c:pt>
                <c:pt idx="309">
                  <c:v>3.69</c:v>
                </c:pt>
                <c:pt idx="310">
                  <c:v>3.92</c:v>
                </c:pt>
                <c:pt idx="311">
                  <c:v>3.89</c:v>
                </c:pt>
                <c:pt idx="312">
                  <c:v>3.76</c:v>
                </c:pt>
                <c:pt idx="313">
                  <c:v>3.85</c:v>
                </c:pt>
                <c:pt idx="314">
                  <c:v>4.16</c:v>
                </c:pt>
                <c:pt idx="315">
                  <c:v>4.42</c:v>
                </c:pt>
                <c:pt idx="316">
                  <c:v>4.67</c:v>
                </c:pt>
                <c:pt idx="317">
                  <c:v>4.72</c:v>
                </c:pt>
                <c:pt idx="318">
                  <c:v>5</c:v>
                </c:pt>
                <c:pt idx="319">
                  <c:v>5.1100000000000003</c:v>
                </c:pt>
                <c:pt idx="320">
                  <c:v>5.0999999999999996</c:v>
                </c:pt>
                <c:pt idx="321">
                  <c:v>5.27</c:v>
                </c:pt>
                <c:pt idx="322">
                  <c:v>5.3</c:v>
                </c:pt>
                <c:pt idx="323">
                  <c:v>5.25</c:v>
                </c:pt>
                <c:pt idx="324">
                  <c:v>5.0999999999999996</c:v>
                </c:pt>
                <c:pt idx="325">
                  <c:v>5.09</c:v>
                </c:pt>
                <c:pt idx="326">
                  <c:v>5.23</c:v>
                </c:pt>
                <c:pt idx="327">
                  <c:v>5.78</c:v>
                </c:pt>
                <c:pt idx="328">
                  <c:v>5.81</c:v>
                </c:pt>
                <c:pt idx="329">
                  <c:v>5.7</c:v>
                </c:pt>
                <c:pt idx="330">
                  <c:v>5.3</c:v>
                </c:pt>
                <c:pt idx="331">
                  <c:v>5.51</c:v>
                </c:pt>
                <c:pt idx="332">
                  <c:v>5.54</c:v>
                </c:pt>
                <c:pt idx="333">
                  <c:v>5.3</c:v>
                </c:pt>
                <c:pt idx="334">
                  <c:v>4.99</c:v>
                </c:pt>
                <c:pt idx="335">
                  <c:v>5.22</c:v>
                </c:pt>
                <c:pt idx="336">
                  <c:v>5.13</c:v>
                </c:pt>
                <c:pt idx="337">
                  <c:v>5.55</c:v>
                </c:pt>
                <c:pt idx="338">
                  <c:v>5.66</c:v>
                </c:pt>
                <c:pt idx="339">
                  <c:v>5.89</c:v>
                </c:pt>
                <c:pt idx="340">
                  <c:v>6.02</c:v>
                </c:pt>
                <c:pt idx="341">
                  <c:v>6.29</c:v>
                </c:pt>
                <c:pt idx="342">
                  <c:v>6.7</c:v>
                </c:pt>
                <c:pt idx="343">
                  <c:v>6.66</c:v>
                </c:pt>
                <c:pt idx="344">
                  <c:v>6.92</c:v>
                </c:pt>
                <c:pt idx="345">
                  <c:v>6.94</c:v>
                </c:pt>
                <c:pt idx="346">
                  <c:v>7.08</c:v>
                </c:pt>
                <c:pt idx="347">
                  <c:v>6.95</c:v>
                </c:pt>
                <c:pt idx="348">
                  <c:v>7.08</c:v>
                </c:pt>
                <c:pt idx="349">
                  <c:v>6.61</c:v>
                </c:pt>
                <c:pt idx="350">
                  <c:v>6.58</c:v>
                </c:pt>
                <c:pt idx="351">
                  <c:v>6.49</c:v>
                </c:pt>
                <c:pt idx="352">
                  <c:v>6.33</c:v>
                </c:pt>
                <c:pt idx="353">
                  <c:v>6.31</c:v>
                </c:pt>
                <c:pt idx="354">
                  <c:v>6.27</c:v>
                </c:pt>
                <c:pt idx="355">
                  <c:v>6.42</c:v>
                </c:pt>
                <c:pt idx="356">
                  <c:v>6.48</c:v>
                </c:pt>
                <c:pt idx="357">
                  <c:v>6.33</c:v>
                </c:pt>
                <c:pt idx="358">
                  <c:v>6.15</c:v>
                </c:pt>
                <c:pt idx="359">
                  <c:v>6.13</c:v>
                </c:pt>
                <c:pt idx="360">
                  <c:v>6.09</c:v>
                </c:pt>
                <c:pt idx="361">
                  <c:v>6.12</c:v>
                </c:pt>
                <c:pt idx="362">
                  <c:v>6.32</c:v>
                </c:pt>
                <c:pt idx="363">
                  <c:v>6.5</c:v>
                </c:pt>
                <c:pt idx="364">
                  <c:v>6.65</c:v>
                </c:pt>
                <c:pt idx="365">
                  <c:v>6.73</c:v>
                </c:pt>
                <c:pt idx="366">
                  <c:v>6.6</c:v>
                </c:pt>
                <c:pt idx="367">
                  <c:v>6.42</c:v>
                </c:pt>
                <c:pt idx="368">
                  <c:v>6.32</c:v>
                </c:pt>
                <c:pt idx="369">
                  <c:v>6.28</c:v>
                </c:pt>
                <c:pt idx="370">
                  <c:v>6.27</c:v>
                </c:pt>
                <c:pt idx="371">
                  <c:v>6.39</c:v>
                </c:pt>
                <c:pt idx="372">
                  <c:v>6.43</c:v>
                </c:pt>
                <c:pt idx="373">
                  <c:v>6.39</c:v>
                </c:pt>
                <c:pt idx="374">
                  <c:v>6.35</c:v>
                </c:pt>
                <c:pt idx="375">
                  <c:v>6.39</c:v>
                </c:pt>
                <c:pt idx="376">
                  <c:v>6.57</c:v>
                </c:pt>
                <c:pt idx="377">
                  <c:v>6.79</c:v>
                </c:pt>
                <c:pt idx="378">
                  <c:v>6.71</c:v>
                </c:pt>
                <c:pt idx="379">
                  <c:v>6.69</c:v>
                </c:pt>
                <c:pt idx="380">
                  <c:v>6.67</c:v>
                </c:pt>
                <c:pt idx="381">
                  <c:v>6.71</c:v>
                </c:pt>
                <c:pt idx="382">
                  <c:v>6.81</c:v>
                </c:pt>
                <c:pt idx="383">
                  <c:v>6.96</c:v>
                </c:pt>
                <c:pt idx="384">
                  <c:v>6.78</c:v>
                </c:pt>
                <c:pt idx="385">
                  <c:v>6.81</c:v>
                </c:pt>
                <c:pt idx="386">
                  <c:v>6.9</c:v>
                </c:pt>
                <c:pt idx="387">
                  <c:v>6.96</c:v>
                </c:pt>
                <c:pt idx="388">
                  <c:v>7.09</c:v>
                </c:pt>
                <c:pt idx="389">
                  <c:v>7.23</c:v>
                </c:pt>
                <c:pt idx="390">
                  <c:v>7.18</c:v>
                </c:pt>
                <c:pt idx="391">
                  <c:v>7.12</c:v>
                </c:pt>
                <c:pt idx="392">
                  <c:v>7.18</c:v>
                </c:pt>
                <c:pt idx="393">
                  <c:v>7.19</c:v>
                </c:pt>
                <c:pt idx="394">
                  <c:v>7.31</c:v>
                </c:pt>
                <c:pt idx="395">
                  <c:v>7.49</c:v>
                </c:pt>
                <c:pt idx="396">
                  <c:v>7.57</c:v>
                </c:pt>
                <c:pt idx="397">
                  <c:v>7.63</c:v>
                </c:pt>
                <c:pt idx="398">
                  <c:v>7.79</c:v>
                </c:pt>
                <c:pt idx="399">
                  <c:v>7.76</c:v>
                </c:pt>
                <c:pt idx="400">
                  <c:v>7.5</c:v>
                </c:pt>
                <c:pt idx="401">
                  <c:v>7.44</c:v>
                </c:pt>
                <c:pt idx="402">
                  <c:v>7.29</c:v>
                </c:pt>
                <c:pt idx="403">
                  <c:v>7.22</c:v>
                </c:pt>
                <c:pt idx="404">
                  <c:v>7.03</c:v>
                </c:pt>
                <c:pt idx="405">
                  <c:v>6.95</c:v>
                </c:pt>
                <c:pt idx="406">
                  <c:v>6.67</c:v>
                </c:pt>
                <c:pt idx="407">
                  <c:v>6.61</c:v>
                </c:pt>
                <c:pt idx="408">
                  <c:v>6.62</c:v>
                </c:pt>
                <c:pt idx="409">
                  <c:v>6.66</c:v>
                </c:pt>
                <c:pt idx="410">
                  <c:v>6.6</c:v>
                </c:pt>
                <c:pt idx="411">
                  <c:v>6.69</c:v>
                </c:pt>
                <c:pt idx="412">
                  <c:v>6.63</c:v>
                </c:pt>
                <c:pt idx="413">
                  <c:v>6.64</c:v>
                </c:pt>
                <c:pt idx="414">
                  <c:v>6.77</c:v>
                </c:pt>
                <c:pt idx="415">
                  <c:v>6.9</c:v>
                </c:pt>
                <c:pt idx="416">
                  <c:v>6.94</c:v>
                </c:pt>
                <c:pt idx="417">
                  <c:v>6.88</c:v>
                </c:pt>
                <c:pt idx="418">
                  <c:v>6.74</c:v>
                </c:pt>
                <c:pt idx="419">
                  <c:v>6.87</c:v>
                </c:pt>
                <c:pt idx="420">
                  <c:v>6.79</c:v>
                </c:pt>
                <c:pt idx="421">
                  <c:v>6.82</c:v>
                </c:pt>
                <c:pt idx="422">
                  <c:v>6.88</c:v>
                </c:pt>
                <c:pt idx="423">
                  <c:v>7.1</c:v>
                </c:pt>
              </c:numCache>
            </c:numRef>
          </c:val>
          <c:smooth val="0"/>
          <c:extLst>
            <c:ext xmlns:c16="http://schemas.microsoft.com/office/drawing/2014/chart" uri="{C3380CC4-5D6E-409C-BE32-E72D297353CC}">
              <c16:uniqueId val="{00000002-6ADB-434C-B871-FD2EDB5E6039}"/>
            </c:ext>
          </c:extLst>
        </c:ser>
        <c:dLbls>
          <c:showLegendKey val="0"/>
          <c:showVal val="0"/>
          <c:showCatName val="0"/>
          <c:showSerName val="0"/>
          <c:showPercent val="0"/>
          <c:showBubbleSize val="0"/>
        </c:dLbls>
        <c:smooth val="0"/>
        <c:axId val="132885743"/>
        <c:axId val="1879618464"/>
      </c:lineChart>
      <c:dateAx>
        <c:axId val="132885743"/>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79618464"/>
        <c:crosses val="autoZero"/>
        <c:auto val="1"/>
        <c:lblOffset val="100"/>
        <c:baseTimeUnit val="days"/>
      </c:dateAx>
      <c:valAx>
        <c:axId val="1879618464"/>
        <c:scaling>
          <c:orientation val="minMax"/>
          <c:max val="8"/>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2885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Existing Home Sales (Th, SAAR)</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National!$H$350:$H$650</c:f>
              <c:numCache>
                <c:formatCode>[$-409]mmm\-yy;@</c:formatCode>
                <c:ptCount val="301"/>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pt idx="241">
                  <c:v>43497</c:v>
                </c:pt>
                <c:pt idx="242">
                  <c:v>43525</c:v>
                </c:pt>
                <c:pt idx="243">
                  <c:v>43556</c:v>
                </c:pt>
                <c:pt idx="244">
                  <c:v>43586</c:v>
                </c:pt>
                <c:pt idx="245">
                  <c:v>43617</c:v>
                </c:pt>
                <c:pt idx="246">
                  <c:v>43647</c:v>
                </c:pt>
                <c:pt idx="247">
                  <c:v>43678</c:v>
                </c:pt>
                <c:pt idx="248">
                  <c:v>43709</c:v>
                </c:pt>
                <c:pt idx="249">
                  <c:v>43739</c:v>
                </c:pt>
                <c:pt idx="250">
                  <c:v>43770</c:v>
                </c:pt>
                <c:pt idx="251">
                  <c:v>43800</c:v>
                </c:pt>
                <c:pt idx="252">
                  <c:v>43831</c:v>
                </c:pt>
                <c:pt idx="253">
                  <c:v>43862</c:v>
                </c:pt>
                <c:pt idx="254">
                  <c:v>43891</c:v>
                </c:pt>
                <c:pt idx="255">
                  <c:v>43922</c:v>
                </c:pt>
                <c:pt idx="256">
                  <c:v>43952</c:v>
                </c:pt>
                <c:pt idx="257">
                  <c:v>43983</c:v>
                </c:pt>
                <c:pt idx="258">
                  <c:v>44013</c:v>
                </c:pt>
                <c:pt idx="259">
                  <c:v>44044</c:v>
                </c:pt>
                <c:pt idx="260">
                  <c:v>44075</c:v>
                </c:pt>
                <c:pt idx="261">
                  <c:v>44105</c:v>
                </c:pt>
                <c:pt idx="262">
                  <c:v>44136</c:v>
                </c:pt>
                <c:pt idx="263">
                  <c:v>44166</c:v>
                </c:pt>
                <c:pt idx="264">
                  <c:v>44197</c:v>
                </c:pt>
                <c:pt idx="265">
                  <c:v>44228</c:v>
                </c:pt>
                <c:pt idx="266">
                  <c:v>44256</c:v>
                </c:pt>
                <c:pt idx="267">
                  <c:v>44287</c:v>
                </c:pt>
                <c:pt idx="268">
                  <c:v>44317</c:v>
                </c:pt>
                <c:pt idx="269">
                  <c:v>44348</c:v>
                </c:pt>
                <c:pt idx="270">
                  <c:v>44378</c:v>
                </c:pt>
                <c:pt idx="271">
                  <c:v>44409</c:v>
                </c:pt>
                <c:pt idx="272">
                  <c:v>44440</c:v>
                </c:pt>
                <c:pt idx="273">
                  <c:v>44470</c:v>
                </c:pt>
                <c:pt idx="274">
                  <c:v>44501</c:v>
                </c:pt>
                <c:pt idx="275">
                  <c:v>44531</c:v>
                </c:pt>
                <c:pt idx="276">
                  <c:v>44562</c:v>
                </c:pt>
                <c:pt idx="277">
                  <c:v>44593</c:v>
                </c:pt>
                <c:pt idx="278">
                  <c:v>44621</c:v>
                </c:pt>
                <c:pt idx="279">
                  <c:v>44652</c:v>
                </c:pt>
                <c:pt idx="280">
                  <c:v>44682</c:v>
                </c:pt>
                <c:pt idx="281">
                  <c:v>44713</c:v>
                </c:pt>
                <c:pt idx="282">
                  <c:v>44743</c:v>
                </c:pt>
                <c:pt idx="283">
                  <c:v>44774</c:v>
                </c:pt>
                <c:pt idx="284">
                  <c:v>44805</c:v>
                </c:pt>
                <c:pt idx="285">
                  <c:v>44835</c:v>
                </c:pt>
                <c:pt idx="286">
                  <c:v>44866</c:v>
                </c:pt>
                <c:pt idx="287">
                  <c:v>44896</c:v>
                </c:pt>
                <c:pt idx="288">
                  <c:v>44927</c:v>
                </c:pt>
                <c:pt idx="289">
                  <c:v>44958</c:v>
                </c:pt>
                <c:pt idx="290">
                  <c:v>44986</c:v>
                </c:pt>
                <c:pt idx="291">
                  <c:v>45017</c:v>
                </c:pt>
                <c:pt idx="292">
                  <c:v>45047</c:v>
                </c:pt>
                <c:pt idx="293">
                  <c:v>45078</c:v>
                </c:pt>
                <c:pt idx="294">
                  <c:v>45108</c:v>
                </c:pt>
                <c:pt idx="295">
                  <c:v>45139</c:v>
                </c:pt>
                <c:pt idx="296">
                  <c:v>45170</c:v>
                </c:pt>
                <c:pt idx="297">
                  <c:v>45200</c:v>
                </c:pt>
                <c:pt idx="298">
                  <c:v>45231</c:v>
                </c:pt>
                <c:pt idx="299">
                  <c:v>45261</c:v>
                </c:pt>
                <c:pt idx="300">
                  <c:v>45292</c:v>
                </c:pt>
              </c:numCache>
            </c:numRef>
          </c:cat>
          <c:val>
            <c:numRef>
              <c:f>National!$I$350:$I$650</c:f>
              <c:numCache>
                <c:formatCode>0.0</c:formatCode>
                <c:ptCount val="301"/>
                <c:pt idx="0">
                  <c:v>5230</c:v>
                </c:pt>
                <c:pt idx="1">
                  <c:v>5100</c:v>
                </c:pt>
                <c:pt idx="2">
                  <c:v>5150</c:v>
                </c:pt>
                <c:pt idx="3">
                  <c:v>5080</c:v>
                </c:pt>
                <c:pt idx="4">
                  <c:v>5190</c:v>
                </c:pt>
                <c:pt idx="5">
                  <c:v>5430</c:v>
                </c:pt>
                <c:pt idx="6">
                  <c:v>5250</c:v>
                </c:pt>
                <c:pt idx="7">
                  <c:v>5230</c:v>
                </c:pt>
                <c:pt idx="8">
                  <c:v>5120</c:v>
                </c:pt>
                <c:pt idx="9">
                  <c:v>5110</c:v>
                </c:pt>
                <c:pt idx="10">
                  <c:v>5090</c:v>
                </c:pt>
                <c:pt idx="11">
                  <c:v>5080</c:v>
                </c:pt>
                <c:pt idx="12">
                  <c:v>5230</c:v>
                </c:pt>
                <c:pt idx="13">
                  <c:v>5120</c:v>
                </c:pt>
                <c:pt idx="14">
                  <c:v>5190</c:v>
                </c:pt>
                <c:pt idx="15">
                  <c:v>5200</c:v>
                </c:pt>
                <c:pt idx="16">
                  <c:v>5110</c:v>
                </c:pt>
                <c:pt idx="17">
                  <c:v>5130</c:v>
                </c:pt>
                <c:pt idx="18">
                  <c:v>5110</c:v>
                </c:pt>
                <c:pt idx="19">
                  <c:v>5170</c:v>
                </c:pt>
                <c:pt idx="20">
                  <c:v>5290</c:v>
                </c:pt>
                <c:pt idx="21">
                  <c:v>5250</c:v>
                </c:pt>
                <c:pt idx="22">
                  <c:v>5350</c:v>
                </c:pt>
                <c:pt idx="23">
                  <c:v>5100</c:v>
                </c:pt>
                <c:pt idx="24">
                  <c:v>5100</c:v>
                </c:pt>
                <c:pt idx="25">
                  <c:v>5230</c:v>
                </c:pt>
                <c:pt idx="26">
                  <c:v>5450</c:v>
                </c:pt>
                <c:pt idx="27">
                  <c:v>5320</c:v>
                </c:pt>
                <c:pt idx="28">
                  <c:v>5270</c:v>
                </c:pt>
                <c:pt idx="29">
                  <c:v>5430</c:v>
                </c:pt>
                <c:pt idx="30">
                  <c:v>5430</c:v>
                </c:pt>
                <c:pt idx="31">
                  <c:v>5480</c:v>
                </c:pt>
                <c:pt idx="32">
                  <c:v>5230</c:v>
                </c:pt>
                <c:pt idx="33">
                  <c:v>5250</c:v>
                </c:pt>
                <c:pt idx="34">
                  <c:v>5240</c:v>
                </c:pt>
                <c:pt idx="35">
                  <c:v>5490</c:v>
                </c:pt>
                <c:pt idx="36">
                  <c:v>5860</c:v>
                </c:pt>
                <c:pt idx="37">
                  <c:v>5900</c:v>
                </c:pt>
                <c:pt idx="38">
                  <c:v>5630</c:v>
                </c:pt>
                <c:pt idx="39">
                  <c:v>5670</c:v>
                </c:pt>
                <c:pt idx="40">
                  <c:v>5640</c:v>
                </c:pt>
                <c:pt idx="41">
                  <c:v>5510</c:v>
                </c:pt>
                <c:pt idx="42">
                  <c:v>5410</c:v>
                </c:pt>
                <c:pt idx="43">
                  <c:v>5360</c:v>
                </c:pt>
                <c:pt idx="44">
                  <c:v>5520</c:v>
                </c:pt>
                <c:pt idx="45">
                  <c:v>5680</c:v>
                </c:pt>
                <c:pt idx="46">
                  <c:v>5730</c:v>
                </c:pt>
                <c:pt idx="47">
                  <c:v>5970</c:v>
                </c:pt>
                <c:pt idx="48">
                  <c:v>6030</c:v>
                </c:pt>
                <c:pt idx="49">
                  <c:v>6020</c:v>
                </c:pt>
                <c:pt idx="50">
                  <c:v>5860</c:v>
                </c:pt>
                <c:pt idx="51">
                  <c:v>5840</c:v>
                </c:pt>
                <c:pt idx="52">
                  <c:v>5940</c:v>
                </c:pt>
                <c:pt idx="53">
                  <c:v>5940</c:v>
                </c:pt>
                <c:pt idx="54">
                  <c:v>6270</c:v>
                </c:pt>
                <c:pt idx="55">
                  <c:v>6520</c:v>
                </c:pt>
                <c:pt idx="56">
                  <c:v>6580</c:v>
                </c:pt>
                <c:pt idx="57">
                  <c:v>6390</c:v>
                </c:pt>
                <c:pt idx="58">
                  <c:v>6230</c:v>
                </c:pt>
                <c:pt idx="59">
                  <c:v>6490</c:v>
                </c:pt>
                <c:pt idx="60">
                  <c:v>6230</c:v>
                </c:pt>
                <c:pt idx="61">
                  <c:v>6410</c:v>
                </c:pt>
                <c:pt idx="62">
                  <c:v>6660</c:v>
                </c:pt>
                <c:pt idx="63">
                  <c:v>6730</c:v>
                </c:pt>
                <c:pt idx="64">
                  <c:v>6850</c:v>
                </c:pt>
                <c:pt idx="65">
                  <c:v>6920</c:v>
                </c:pt>
                <c:pt idx="66">
                  <c:v>6840</c:v>
                </c:pt>
                <c:pt idx="67">
                  <c:v>6700</c:v>
                </c:pt>
                <c:pt idx="68">
                  <c:v>6680</c:v>
                </c:pt>
                <c:pt idx="69">
                  <c:v>6850</c:v>
                </c:pt>
                <c:pt idx="70">
                  <c:v>6960</c:v>
                </c:pt>
                <c:pt idx="71">
                  <c:v>6890</c:v>
                </c:pt>
                <c:pt idx="72">
                  <c:v>7100</c:v>
                </c:pt>
                <c:pt idx="73">
                  <c:v>6880</c:v>
                </c:pt>
                <c:pt idx="74">
                  <c:v>6960</c:v>
                </c:pt>
                <c:pt idx="75">
                  <c:v>7120</c:v>
                </c:pt>
                <c:pt idx="76">
                  <c:v>7080</c:v>
                </c:pt>
                <c:pt idx="77">
                  <c:v>7180</c:v>
                </c:pt>
                <c:pt idx="78">
                  <c:v>7140</c:v>
                </c:pt>
                <c:pt idx="79">
                  <c:v>7230</c:v>
                </c:pt>
                <c:pt idx="80">
                  <c:v>7250</c:v>
                </c:pt>
                <c:pt idx="81">
                  <c:v>7100</c:v>
                </c:pt>
                <c:pt idx="82">
                  <c:v>7030</c:v>
                </c:pt>
                <c:pt idx="83">
                  <c:v>6840</c:v>
                </c:pt>
                <c:pt idx="84">
                  <c:v>6720</c:v>
                </c:pt>
                <c:pt idx="85">
                  <c:v>6840</c:v>
                </c:pt>
                <c:pt idx="86">
                  <c:v>6830</c:v>
                </c:pt>
                <c:pt idx="87">
                  <c:v>6700</c:v>
                </c:pt>
                <c:pt idx="88">
                  <c:v>6580</c:v>
                </c:pt>
                <c:pt idx="89">
                  <c:v>6480</c:v>
                </c:pt>
                <c:pt idx="90">
                  <c:v>6320</c:v>
                </c:pt>
                <c:pt idx="91">
                  <c:v>6340</c:v>
                </c:pt>
                <c:pt idx="92">
                  <c:v>6280</c:v>
                </c:pt>
                <c:pt idx="93">
                  <c:v>6360</c:v>
                </c:pt>
                <c:pt idx="94">
                  <c:v>6340</c:v>
                </c:pt>
                <c:pt idx="95">
                  <c:v>6400</c:v>
                </c:pt>
                <c:pt idx="96">
                  <c:v>5740</c:v>
                </c:pt>
                <c:pt idx="97">
                  <c:v>5790</c:v>
                </c:pt>
                <c:pt idx="98">
                  <c:v>5460</c:v>
                </c:pt>
                <c:pt idx="99">
                  <c:v>5290</c:v>
                </c:pt>
                <c:pt idx="100">
                  <c:v>5270</c:v>
                </c:pt>
                <c:pt idx="101">
                  <c:v>5120</c:v>
                </c:pt>
                <c:pt idx="102">
                  <c:v>5070</c:v>
                </c:pt>
                <c:pt idx="103">
                  <c:v>4870</c:v>
                </c:pt>
                <c:pt idx="104">
                  <c:v>4580</c:v>
                </c:pt>
                <c:pt idx="105">
                  <c:v>4430</c:v>
                </c:pt>
                <c:pt idx="106">
                  <c:v>4460</c:v>
                </c:pt>
                <c:pt idx="107">
                  <c:v>4410</c:v>
                </c:pt>
                <c:pt idx="108">
                  <c:v>4170</c:v>
                </c:pt>
                <c:pt idx="109">
                  <c:v>4120</c:v>
                </c:pt>
                <c:pt idx="110">
                  <c:v>4160</c:v>
                </c:pt>
                <c:pt idx="111">
                  <c:v>4110</c:v>
                </c:pt>
                <c:pt idx="112">
                  <c:v>4140</c:v>
                </c:pt>
                <c:pt idx="113">
                  <c:v>4090</c:v>
                </c:pt>
                <c:pt idx="114">
                  <c:v>4150</c:v>
                </c:pt>
                <c:pt idx="115">
                  <c:v>4190</c:v>
                </c:pt>
                <c:pt idx="116">
                  <c:v>4270</c:v>
                </c:pt>
                <c:pt idx="117">
                  <c:v>4090</c:v>
                </c:pt>
                <c:pt idx="118">
                  <c:v>3770</c:v>
                </c:pt>
                <c:pt idx="119">
                  <c:v>4010</c:v>
                </c:pt>
                <c:pt idx="120">
                  <c:v>3820</c:v>
                </c:pt>
                <c:pt idx="121">
                  <c:v>3970</c:v>
                </c:pt>
                <c:pt idx="122">
                  <c:v>3860</c:v>
                </c:pt>
                <c:pt idx="123">
                  <c:v>3900</c:v>
                </c:pt>
                <c:pt idx="124">
                  <c:v>4000</c:v>
                </c:pt>
                <c:pt idx="125">
                  <c:v>4100</c:v>
                </c:pt>
                <c:pt idx="126">
                  <c:v>4370</c:v>
                </c:pt>
                <c:pt idx="127">
                  <c:v>4450</c:v>
                </c:pt>
                <c:pt idx="128">
                  <c:v>4620</c:v>
                </c:pt>
                <c:pt idx="129">
                  <c:v>5020</c:v>
                </c:pt>
                <c:pt idx="130">
                  <c:v>5440</c:v>
                </c:pt>
                <c:pt idx="131">
                  <c:v>4400</c:v>
                </c:pt>
                <c:pt idx="132">
                  <c:v>4190</c:v>
                </c:pt>
                <c:pt idx="133">
                  <c:v>4270</c:v>
                </c:pt>
                <c:pt idx="134">
                  <c:v>4490</c:v>
                </c:pt>
                <c:pt idx="135">
                  <c:v>4820</c:v>
                </c:pt>
                <c:pt idx="136">
                  <c:v>4880</c:v>
                </c:pt>
                <c:pt idx="137">
                  <c:v>4450</c:v>
                </c:pt>
                <c:pt idx="138">
                  <c:v>3450</c:v>
                </c:pt>
                <c:pt idx="139">
                  <c:v>3680</c:v>
                </c:pt>
                <c:pt idx="140">
                  <c:v>3840</c:v>
                </c:pt>
                <c:pt idx="141">
                  <c:v>3830</c:v>
                </c:pt>
                <c:pt idx="142">
                  <c:v>4020</c:v>
                </c:pt>
                <c:pt idx="143">
                  <c:v>4270</c:v>
                </c:pt>
                <c:pt idx="144">
                  <c:v>4420</c:v>
                </c:pt>
                <c:pt idx="145">
                  <c:v>4160</c:v>
                </c:pt>
                <c:pt idx="146">
                  <c:v>4260</c:v>
                </c:pt>
                <c:pt idx="147">
                  <c:v>4170</c:v>
                </c:pt>
                <c:pt idx="148">
                  <c:v>4140</c:v>
                </c:pt>
                <c:pt idx="149">
                  <c:v>4230</c:v>
                </c:pt>
                <c:pt idx="150">
                  <c:v>4150</c:v>
                </c:pt>
                <c:pt idx="151">
                  <c:v>4380</c:v>
                </c:pt>
                <c:pt idx="152">
                  <c:v>4330</c:v>
                </c:pt>
                <c:pt idx="153">
                  <c:v>4340</c:v>
                </c:pt>
                <c:pt idx="154">
                  <c:v>4390</c:v>
                </c:pt>
                <c:pt idx="155">
                  <c:v>4350</c:v>
                </c:pt>
                <c:pt idx="156">
                  <c:v>4480</c:v>
                </c:pt>
                <c:pt idx="157">
                  <c:v>4580</c:v>
                </c:pt>
                <c:pt idx="158">
                  <c:v>4520</c:v>
                </c:pt>
                <c:pt idx="159">
                  <c:v>4590</c:v>
                </c:pt>
                <c:pt idx="160">
                  <c:v>4600</c:v>
                </c:pt>
                <c:pt idx="161">
                  <c:v>4470</c:v>
                </c:pt>
                <c:pt idx="162">
                  <c:v>4530</c:v>
                </c:pt>
                <c:pt idx="163">
                  <c:v>4760</c:v>
                </c:pt>
                <c:pt idx="164">
                  <c:v>4710</c:v>
                </c:pt>
                <c:pt idx="165">
                  <c:v>4790</c:v>
                </c:pt>
                <c:pt idx="166">
                  <c:v>4960</c:v>
                </c:pt>
                <c:pt idx="167">
                  <c:v>4890</c:v>
                </c:pt>
                <c:pt idx="168">
                  <c:v>4980</c:v>
                </c:pt>
                <c:pt idx="169">
                  <c:v>5060</c:v>
                </c:pt>
                <c:pt idx="170">
                  <c:v>5070</c:v>
                </c:pt>
                <c:pt idx="171">
                  <c:v>5090</c:v>
                </c:pt>
                <c:pt idx="172">
                  <c:v>5140</c:v>
                </c:pt>
                <c:pt idx="173">
                  <c:v>5110</c:v>
                </c:pt>
                <c:pt idx="174">
                  <c:v>5270</c:v>
                </c:pt>
                <c:pt idx="175">
                  <c:v>5260</c:v>
                </c:pt>
                <c:pt idx="176">
                  <c:v>5140</c:v>
                </c:pt>
                <c:pt idx="177">
                  <c:v>5040</c:v>
                </c:pt>
                <c:pt idx="178">
                  <c:v>4920</c:v>
                </c:pt>
                <c:pt idx="179">
                  <c:v>4860</c:v>
                </c:pt>
                <c:pt idx="180">
                  <c:v>4760</c:v>
                </c:pt>
                <c:pt idx="181">
                  <c:v>4780</c:v>
                </c:pt>
                <c:pt idx="182">
                  <c:v>4750</c:v>
                </c:pt>
                <c:pt idx="183">
                  <c:v>4790</c:v>
                </c:pt>
                <c:pt idx="184">
                  <c:v>4900</c:v>
                </c:pt>
                <c:pt idx="185">
                  <c:v>4940</c:v>
                </c:pt>
                <c:pt idx="186">
                  <c:v>4980</c:v>
                </c:pt>
                <c:pt idx="187">
                  <c:v>4970</c:v>
                </c:pt>
                <c:pt idx="188">
                  <c:v>5000</c:v>
                </c:pt>
                <c:pt idx="189">
                  <c:v>5120</c:v>
                </c:pt>
                <c:pt idx="190">
                  <c:v>4990</c:v>
                </c:pt>
                <c:pt idx="191">
                  <c:v>5090</c:v>
                </c:pt>
                <c:pt idx="192">
                  <c:v>4960</c:v>
                </c:pt>
                <c:pt idx="193">
                  <c:v>5090</c:v>
                </c:pt>
                <c:pt idx="194">
                  <c:v>5270</c:v>
                </c:pt>
                <c:pt idx="195">
                  <c:v>5170</c:v>
                </c:pt>
                <c:pt idx="196">
                  <c:v>5250</c:v>
                </c:pt>
                <c:pt idx="197">
                  <c:v>5350</c:v>
                </c:pt>
                <c:pt idx="198">
                  <c:v>5450</c:v>
                </c:pt>
                <c:pt idx="199">
                  <c:v>5330</c:v>
                </c:pt>
                <c:pt idx="200">
                  <c:v>5400</c:v>
                </c:pt>
                <c:pt idx="201">
                  <c:v>5280</c:v>
                </c:pt>
                <c:pt idx="202">
                  <c:v>4830</c:v>
                </c:pt>
                <c:pt idx="203">
                  <c:v>5430</c:v>
                </c:pt>
                <c:pt idx="204">
                  <c:v>5480</c:v>
                </c:pt>
                <c:pt idx="205">
                  <c:v>5200</c:v>
                </c:pt>
                <c:pt idx="206">
                  <c:v>5390</c:v>
                </c:pt>
                <c:pt idx="207">
                  <c:v>5480</c:v>
                </c:pt>
                <c:pt idx="208">
                  <c:v>5470</c:v>
                </c:pt>
                <c:pt idx="209">
                  <c:v>5480</c:v>
                </c:pt>
                <c:pt idx="210">
                  <c:v>5330</c:v>
                </c:pt>
                <c:pt idx="211">
                  <c:v>5340</c:v>
                </c:pt>
                <c:pt idx="212">
                  <c:v>5470</c:v>
                </c:pt>
                <c:pt idx="213">
                  <c:v>5530</c:v>
                </c:pt>
                <c:pt idx="214">
                  <c:v>5600</c:v>
                </c:pt>
                <c:pt idx="215">
                  <c:v>5510</c:v>
                </c:pt>
                <c:pt idx="216">
                  <c:v>5650</c:v>
                </c:pt>
                <c:pt idx="217">
                  <c:v>5480</c:v>
                </c:pt>
                <c:pt idx="218">
                  <c:v>5670</c:v>
                </c:pt>
                <c:pt idx="219">
                  <c:v>5540</c:v>
                </c:pt>
                <c:pt idx="220">
                  <c:v>5600</c:v>
                </c:pt>
                <c:pt idx="221">
                  <c:v>5500</c:v>
                </c:pt>
                <c:pt idx="222">
                  <c:v>5420</c:v>
                </c:pt>
                <c:pt idx="223">
                  <c:v>5420</c:v>
                </c:pt>
                <c:pt idx="224">
                  <c:v>5370</c:v>
                </c:pt>
                <c:pt idx="225">
                  <c:v>5500</c:v>
                </c:pt>
                <c:pt idx="226">
                  <c:v>5720</c:v>
                </c:pt>
                <c:pt idx="227">
                  <c:v>5560</c:v>
                </c:pt>
                <c:pt idx="228">
                  <c:v>5400</c:v>
                </c:pt>
                <c:pt idx="229">
                  <c:v>5610</c:v>
                </c:pt>
                <c:pt idx="230">
                  <c:v>5510</c:v>
                </c:pt>
                <c:pt idx="231">
                  <c:v>5430</c:v>
                </c:pt>
                <c:pt idx="232">
                  <c:v>5400</c:v>
                </c:pt>
                <c:pt idx="233">
                  <c:v>5390</c:v>
                </c:pt>
                <c:pt idx="234">
                  <c:v>5390</c:v>
                </c:pt>
                <c:pt idx="235">
                  <c:v>5350</c:v>
                </c:pt>
                <c:pt idx="236">
                  <c:v>5180</c:v>
                </c:pt>
                <c:pt idx="237">
                  <c:v>5220</c:v>
                </c:pt>
                <c:pt idx="238">
                  <c:v>5210</c:v>
                </c:pt>
                <c:pt idx="239">
                  <c:v>5000</c:v>
                </c:pt>
                <c:pt idx="240">
                  <c:v>4930</c:v>
                </c:pt>
                <c:pt idx="241">
                  <c:v>5480</c:v>
                </c:pt>
                <c:pt idx="242">
                  <c:v>5230</c:v>
                </c:pt>
                <c:pt idx="243">
                  <c:v>5230</c:v>
                </c:pt>
                <c:pt idx="244">
                  <c:v>5330</c:v>
                </c:pt>
                <c:pt idx="245">
                  <c:v>5320</c:v>
                </c:pt>
                <c:pt idx="246">
                  <c:v>5390</c:v>
                </c:pt>
                <c:pt idx="247">
                  <c:v>5430</c:v>
                </c:pt>
                <c:pt idx="248">
                  <c:v>5410</c:v>
                </c:pt>
                <c:pt idx="249">
                  <c:v>5410</c:v>
                </c:pt>
                <c:pt idx="250">
                  <c:v>5320</c:v>
                </c:pt>
                <c:pt idx="251">
                  <c:v>5530</c:v>
                </c:pt>
                <c:pt idx="252">
                  <c:v>5410</c:v>
                </c:pt>
                <c:pt idx="253">
                  <c:v>5700</c:v>
                </c:pt>
                <c:pt idx="254">
                  <c:v>5350</c:v>
                </c:pt>
                <c:pt idx="255">
                  <c:v>4370</c:v>
                </c:pt>
                <c:pt idx="256">
                  <c:v>4010</c:v>
                </c:pt>
                <c:pt idx="257">
                  <c:v>4770</c:v>
                </c:pt>
                <c:pt idx="258">
                  <c:v>5900</c:v>
                </c:pt>
                <c:pt idx="259">
                  <c:v>5970</c:v>
                </c:pt>
                <c:pt idx="260">
                  <c:v>6440</c:v>
                </c:pt>
                <c:pt idx="261">
                  <c:v>6730</c:v>
                </c:pt>
                <c:pt idx="262">
                  <c:v>6590</c:v>
                </c:pt>
                <c:pt idx="263">
                  <c:v>6650</c:v>
                </c:pt>
                <c:pt idx="264">
                  <c:v>6650</c:v>
                </c:pt>
                <c:pt idx="265">
                  <c:v>6170</c:v>
                </c:pt>
                <c:pt idx="266">
                  <c:v>6040</c:v>
                </c:pt>
                <c:pt idx="267">
                  <c:v>5960</c:v>
                </c:pt>
                <c:pt idx="268">
                  <c:v>5920</c:v>
                </c:pt>
                <c:pt idx="269">
                  <c:v>5970</c:v>
                </c:pt>
                <c:pt idx="270">
                  <c:v>6030</c:v>
                </c:pt>
                <c:pt idx="271">
                  <c:v>5990</c:v>
                </c:pt>
                <c:pt idx="272">
                  <c:v>6180</c:v>
                </c:pt>
                <c:pt idx="273">
                  <c:v>6190</c:v>
                </c:pt>
                <c:pt idx="274">
                  <c:v>6330</c:v>
                </c:pt>
                <c:pt idx="275">
                  <c:v>6090</c:v>
                </c:pt>
                <c:pt idx="276">
                  <c:v>6490</c:v>
                </c:pt>
                <c:pt idx="277">
                  <c:v>5920</c:v>
                </c:pt>
                <c:pt idx="278">
                  <c:v>5690</c:v>
                </c:pt>
                <c:pt idx="279">
                  <c:v>5570</c:v>
                </c:pt>
                <c:pt idx="280">
                  <c:v>5400</c:v>
                </c:pt>
                <c:pt idx="281">
                  <c:v>5130</c:v>
                </c:pt>
                <c:pt idx="282">
                  <c:v>4880</c:v>
                </c:pt>
                <c:pt idx="283">
                  <c:v>4770</c:v>
                </c:pt>
                <c:pt idx="284">
                  <c:v>4680</c:v>
                </c:pt>
                <c:pt idx="285">
                  <c:v>4440</c:v>
                </c:pt>
                <c:pt idx="286">
                  <c:v>4120</c:v>
                </c:pt>
                <c:pt idx="287">
                  <c:v>4030</c:v>
                </c:pt>
                <c:pt idx="288">
                  <c:v>4000</c:v>
                </c:pt>
                <c:pt idx="289">
                  <c:v>4550</c:v>
                </c:pt>
                <c:pt idx="290">
                  <c:v>4430</c:v>
                </c:pt>
                <c:pt idx="291">
                  <c:v>4290</c:v>
                </c:pt>
                <c:pt idx="292">
                  <c:v>4300</c:v>
                </c:pt>
                <c:pt idx="293">
                  <c:v>4160</c:v>
                </c:pt>
                <c:pt idx="294">
                  <c:v>4070</c:v>
                </c:pt>
                <c:pt idx="295">
                  <c:v>4040</c:v>
                </c:pt>
                <c:pt idx="296">
                  <c:v>3950</c:v>
                </c:pt>
                <c:pt idx="297">
                  <c:v>3850</c:v>
                </c:pt>
                <c:pt idx="298">
                  <c:v>3910</c:v>
                </c:pt>
                <c:pt idx="299">
                  <c:v>3880</c:v>
                </c:pt>
                <c:pt idx="300">
                  <c:v>4000</c:v>
                </c:pt>
              </c:numCache>
            </c:numRef>
          </c:val>
          <c:smooth val="0"/>
          <c:extLst>
            <c:ext xmlns:c16="http://schemas.microsoft.com/office/drawing/2014/chart" uri="{C3380CC4-5D6E-409C-BE32-E72D297353CC}">
              <c16:uniqueId val="{00000000-1E8D-7849-845D-D569BAF42AAB}"/>
            </c:ext>
          </c:extLst>
        </c:ser>
        <c:dLbls>
          <c:showLegendKey val="0"/>
          <c:showVal val="0"/>
          <c:showCatName val="0"/>
          <c:showSerName val="0"/>
          <c:showPercent val="0"/>
          <c:showBubbleSize val="0"/>
        </c:dLbls>
        <c:smooth val="0"/>
        <c:axId val="838110015"/>
        <c:axId val="839930543"/>
      </c:lineChart>
      <c:dateAx>
        <c:axId val="838110015"/>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39930543"/>
        <c:crosses val="autoZero"/>
        <c:auto val="1"/>
        <c:lblOffset val="100"/>
        <c:baseTimeUnit val="months"/>
      </c:dateAx>
      <c:valAx>
        <c:axId val="839930543"/>
        <c:scaling>
          <c:orientation val="minMax"/>
          <c:min val="30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38110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Case Shiller US Home Prices </a:t>
            </a:r>
          </a:p>
          <a:p>
            <a:pPr>
              <a:defRPr/>
            </a:pPr>
            <a:r>
              <a:rPr lang="en-US"/>
              <a:t>Index (SA)</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'FRED Graph'!$A$12:$A$230</c:f>
              <c:numCache>
                <c:formatCode>[$-409]mmm\-yy;@</c:formatCode>
                <c:ptCount val="219"/>
                <c:pt idx="0">
                  <c:v>38626</c:v>
                </c:pt>
                <c:pt idx="1">
                  <c:v>38657</c:v>
                </c:pt>
                <c:pt idx="2">
                  <c:v>38687</c:v>
                </c:pt>
                <c:pt idx="3">
                  <c:v>38718</c:v>
                </c:pt>
                <c:pt idx="4">
                  <c:v>38749</c:v>
                </c:pt>
                <c:pt idx="5">
                  <c:v>38777</c:v>
                </c:pt>
                <c:pt idx="6">
                  <c:v>38808</c:v>
                </c:pt>
                <c:pt idx="7">
                  <c:v>38838</c:v>
                </c:pt>
                <c:pt idx="8">
                  <c:v>38869</c:v>
                </c:pt>
                <c:pt idx="9">
                  <c:v>38899</c:v>
                </c:pt>
                <c:pt idx="10">
                  <c:v>38930</c:v>
                </c:pt>
                <c:pt idx="11">
                  <c:v>38961</c:v>
                </c:pt>
                <c:pt idx="12">
                  <c:v>38991</c:v>
                </c:pt>
                <c:pt idx="13">
                  <c:v>39022</c:v>
                </c:pt>
                <c:pt idx="14">
                  <c:v>39052</c:v>
                </c:pt>
                <c:pt idx="15">
                  <c:v>39083</c:v>
                </c:pt>
                <c:pt idx="16">
                  <c:v>39114</c:v>
                </c:pt>
                <c:pt idx="17">
                  <c:v>39142</c:v>
                </c:pt>
                <c:pt idx="18">
                  <c:v>39173</c:v>
                </c:pt>
                <c:pt idx="19">
                  <c:v>39203</c:v>
                </c:pt>
                <c:pt idx="20">
                  <c:v>39234</c:v>
                </c:pt>
                <c:pt idx="21">
                  <c:v>39264</c:v>
                </c:pt>
                <c:pt idx="22">
                  <c:v>39295</c:v>
                </c:pt>
                <c:pt idx="23">
                  <c:v>39326</c:v>
                </c:pt>
                <c:pt idx="24">
                  <c:v>39356</c:v>
                </c:pt>
                <c:pt idx="25">
                  <c:v>39387</c:v>
                </c:pt>
                <c:pt idx="26">
                  <c:v>39417</c:v>
                </c:pt>
                <c:pt idx="27">
                  <c:v>39448</c:v>
                </c:pt>
                <c:pt idx="28">
                  <c:v>39479</c:v>
                </c:pt>
                <c:pt idx="29">
                  <c:v>39508</c:v>
                </c:pt>
                <c:pt idx="30">
                  <c:v>39539</c:v>
                </c:pt>
                <c:pt idx="31">
                  <c:v>39569</c:v>
                </c:pt>
                <c:pt idx="32">
                  <c:v>39600</c:v>
                </c:pt>
                <c:pt idx="33">
                  <c:v>39630</c:v>
                </c:pt>
                <c:pt idx="34">
                  <c:v>39661</c:v>
                </c:pt>
                <c:pt idx="35">
                  <c:v>39692</c:v>
                </c:pt>
                <c:pt idx="36">
                  <c:v>39722</c:v>
                </c:pt>
                <c:pt idx="37">
                  <c:v>39753</c:v>
                </c:pt>
                <c:pt idx="38">
                  <c:v>39783</c:v>
                </c:pt>
                <c:pt idx="39">
                  <c:v>39814</c:v>
                </c:pt>
                <c:pt idx="40">
                  <c:v>39845</c:v>
                </c:pt>
                <c:pt idx="41">
                  <c:v>39873</c:v>
                </c:pt>
                <c:pt idx="42">
                  <c:v>39904</c:v>
                </c:pt>
                <c:pt idx="43">
                  <c:v>39934</c:v>
                </c:pt>
                <c:pt idx="44">
                  <c:v>39965</c:v>
                </c:pt>
                <c:pt idx="45">
                  <c:v>39995</c:v>
                </c:pt>
                <c:pt idx="46">
                  <c:v>40026</c:v>
                </c:pt>
                <c:pt idx="47">
                  <c:v>40057</c:v>
                </c:pt>
                <c:pt idx="48">
                  <c:v>40087</c:v>
                </c:pt>
                <c:pt idx="49">
                  <c:v>40118</c:v>
                </c:pt>
                <c:pt idx="50">
                  <c:v>40148</c:v>
                </c:pt>
                <c:pt idx="51">
                  <c:v>40179</c:v>
                </c:pt>
                <c:pt idx="52">
                  <c:v>40210</c:v>
                </c:pt>
                <c:pt idx="53">
                  <c:v>40238</c:v>
                </c:pt>
                <c:pt idx="54">
                  <c:v>40269</c:v>
                </c:pt>
                <c:pt idx="55">
                  <c:v>40299</c:v>
                </c:pt>
                <c:pt idx="56">
                  <c:v>40330</c:v>
                </c:pt>
                <c:pt idx="57">
                  <c:v>40360</c:v>
                </c:pt>
                <c:pt idx="58">
                  <c:v>40391</c:v>
                </c:pt>
                <c:pt idx="59">
                  <c:v>40422</c:v>
                </c:pt>
                <c:pt idx="60">
                  <c:v>40452</c:v>
                </c:pt>
                <c:pt idx="61">
                  <c:v>40483</c:v>
                </c:pt>
                <c:pt idx="62">
                  <c:v>40513</c:v>
                </c:pt>
                <c:pt idx="63">
                  <c:v>40544</c:v>
                </c:pt>
                <c:pt idx="64">
                  <c:v>40575</c:v>
                </c:pt>
                <c:pt idx="65">
                  <c:v>40603</c:v>
                </c:pt>
                <c:pt idx="66">
                  <c:v>40634</c:v>
                </c:pt>
                <c:pt idx="67">
                  <c:v>40664</c:v>
                </c:pt>
                <c:pt idx="68">
                  <c:v>40695</c:v>
                </c:pt>
                <c:pt idx="69">
                  <c:v>40725</c:v>
                </c:pt>
                <c:pt idx="70">
                  <c:v>40756</c:v>
                </c:pt>
                <c:pt idx="71">
                  <c:v>40787</c:v>
                </c:pt>
                <c:pt idx="72">
                  <c:v>40817</c:v>
                </c:pt>
                <c:pt idx="73">
                  <c:v>40848</c:v>
                </c:pt>
                <c:pt idx="74">
                  <c:v>40878</c:v>
                </c:pt>
                <c:pt idx="75">
                  <c:v>40909</c:v>
                </c:pt>
                <c:pt idx="76">
                  <c:v>40940</c:v>
                </c:pt>
                <c:pt idx="77">
                  <c:v>40969</c:v>
                </c:pt>
                <c:pt idx="78">
                  <c:v>41000</c:v>
                </c:pt>
                <c:pt idx="79">
                  <c:v>41030</c:v>
                </c:pt>
                <c:pt idx="80">
                  <c:v>41061</c:v>
                </c:pt>
                <c:pt idx="81">
                  <c:v>41091</c:v>
                </c:pt>
                <c:pt idx="82">
                  <c:v>41122</c:v>
                </c:pt>
                <c:pt idx="83">
                  <c:v>41153</c:v>
                </c:pt>
                <c:pt idx="84">
                  <c:v>41183</c:v>
                </c:pt>
                <c:pt idx="85">
                  <c:v>41214</c:v>
                </c:pt>
                <c:pt idx="86">
                  <c:v>41244</c:v>
                </c:pt>
                <c:pt idx="87">
                  <c:v>41275</c:v>
                </c:pt>
                <c:pt idx="88">
                  <c:v>41306</c:v>
                </c:pt>
                <c:pt idx="89">
                  <c:v>41334</c:v>
                </c:pt>
                <c:pt idx="90">
                  <c:v>41365</c:v>
                </c:pt>
                <c:pt idx="91">
                  <c:v>41395</c:v>
                </c:pt>
                <c:pt idx="92">
                  <c:v>41426</c:v>
                </c:pt>
                <c:pt idx="93">
                  <c:v>41456</c:v>
                </c:pt>
                <c:pt idx="94">
                  <c:v>41487</c:v>
                </c:pt>
                <c:pt idx="95">
                  <c:v>41518</c:v>
                </c:pt>
                <c:pt idx="96">
                  <c:v>41548</c:v>
                </c:pt>
                <c:pt idx="97">
                  <c:v>41579</c:v>
                </c:pt>
                <c:pt idx="98">
                  <c:v>41609</c:v>
                </c:pt>
                <c:pt idx="99">
                  <c:v>41640</c:v>
                </c:pt>
                <c:pt idx="100">
                  <c:v>41671</c:v>
                </c:pt>
                <c:pt idx="101">
                  <c:v>41699</c:v>
                </c:pt>
                <c:pt idx="102">
                  <c:v>41730</c:v>
                </c:pt>
                <c:pt idx="103">
                  <c:v>41760</c:v>
                </c:pt>
                <c:pt idx="104">
                  <c:v>41791</c:v>
                </c:pt>
                <c:pt idx="105">
                  <c:v>41821</c:v>
                </c:pt>
                <c:pt idx="106">
                  <c:v>41852</c:v>
                </c:pt>
                <c:pt idx="107">
                  <c:v>41883</c:v>
                </c:pt>
                <c:pt idx="108">
                  <c:v>41913</c:v>
                </c:pt>
                <c:pt idx="109">
                  <c:v>41944</c:v>
                </c:pt>
                <c:pt idx="110">
                  <c:v>41974</c:v>
                </c:pt>
                <c:pt idx="111">
                  <c:v>42005</c:v>
                </c:pt>
                <c:pt idx="112">
                  <c:v>42036</c:v>
                </c:pt>
                <c:pt idx="113">
                  <c:v>42064</c:v>
                </c:pt>
                <c:pt idx="114">
                  <c:v>42095</c:v>
                </c:pt>
                <c:pt idx="115">
                  <c:v>42125</c:v>
                </c:pt>
                <c:pt idx="116">
                  <c:v>42156</c:v>
                </c:pt>
                <c:pt idx="117">
                  <c:v>42186</c:v>
                </c:pt>
                <c:pt idx="118">
                  <c:v>42217</c:v>
                </c:pt>
                <c:pt idx="119">
                  <c:v>42248</c:v>
                </c:pt>
                <c:pt idx="120">
                  <c:v>42278</c:v>
                </c:pt>
                <c:pt idx="121">
                  <c:v>42309</c:v>
                </c:pt>
                <c:pt idx="122">
                  <c:v>42339</c:v>
                </c:pt>
                <c:pt idx="123">
                  <c:v>42370</c:v>
                </c:pt>
                <c:pt idx="124">
                  <c:v>42401</c:v>
                </c:pt>
                <c:pt idx="125">
                  <c:v>42430</c:v>
                </c:pt>
                <c:pt idx="126">
                  <c:v>42461</c:v>
                </c:pt>
                <c:pt idx="127">
                  <c:v>42491</c:v>
                </c:pt>
                <c:pt idx="128">
                  <c:v>42522</c:v>
                </c:pt>
                <c:pt idx="129">
                  <c:v>42552</c:v>
                </c:pt>
                <c:pt idx="130">
                  <c:v>42583</c:v>
                </c:pt>
                <c:pt idx="131">
                  <c:v>42614</c:v>
                </c:pt>
                <c:pt idx="132">
                  <c:v>42644</c:v>
                </c:pt>
                <c:pt idx="133">
                  <c:v>42675</c:v>
                </c:pt>
                <c:pt idx="134">
                  <c:v>42705</c:v>
                </c:pt>
                <c:pt idx="135">
                  <c:v>42736</c:v>
                </c:pt>
                <c:pt idx="136">
                  <c:v>42767</c:v>
                </c:pt>
                <c:pt idx="137">
                  <c:v>42795</c:v>
                </c:pt>
                <c:pt idx="138">
                  <c:v>42826</c:v>
                </c:pt>
                <c:pt idx="139">
                  <c:v>42856</c:v>
                </c:pt>
                <c:pt idx="140">
                  <c:v>42887</c:v>
                </c:pt>
                <c:pt idx="141">
                  <c:v>42917</c:v>
                </c:pt>
                <c:pt idx="142">
                  <c:v>42948</c:v>
                </c:pt>
                <c:pt idx="143">
                  <c:v>42979</c:v>
                </c:pt>
                <c:pt idx="144">
                  <c:v>43009</c:v>
                </c:pt>
                <c:pt idx="145">
                  <c:v>43040</c:v>
                </c:pt>
                <c:pt idx="146">
                  <c:v>43070</c:v>
                </c:pt>
                <c:pt idx="147">
                  <c:v>43101</c:v>
                </c:pt>
                <c:pt idx="148">
                  <c:v>43132</c:v>
                </c:pt>
                <c:pt idx="149">
                  <c:v>43160</c:v>
                </c:pt>
                <c:pt idx="150">
                  <c:v>43191</c:v>
                </c:pt>
                <c:pt idx="151">
                  <c:v>43221</c:v>
                </c:pt>
                <c:pt idx="152">
                  <c:v>43252</c:v>
                </c:pt>
                <c:pt idx="153">
                  <c:v>43282</c:v>
                </c:pt>
                <c:pt idx="154">
                  <c:v>43313</c:v>
                </c:pt>
                <c:pt idx="155">
                  <c:v>43344</c:v>
                </c:pt>
                <c:pt idx="156">
                  <c:v>43374</c:v>
                </c:pt>
                <c:pt idx="157">
                  <c:v>43405</c:v>
                </c:pt>
                <c:pt idx="158">
                  <c:v>43435</c:v>
                </c:pt>
                <c:pt idx="159">
                  <c:v>43466</c:v>
                </c:pt>
                <c:pt idx="160">
                  <c:v>43497</c:v>
                </c:pt>
                <c:pt idx="161">
                  <c:v>43525</c:v>
                </c:pt>
                <c:pt idx="162">
                  <c:v>43556</c:v>
                </c:pt>
                <c:pt idx="163">
                  <c:v>43586</c:v>
                </c:pt>
                <c:pt idx="164">
                  <c:v>43617</c:v>
                </c:pt>
                <c:pt idx="165">
                  <c:v>43647</c:v>
                </c:pt>
                <c:pt idx="166">
                  <c:v>43678</c:v>
                </c:pt>
                <c:pt idx="167">
                  <c:v>43709</c:v>
                </c:pt>
                <c:pt idx="168">
                  <c:v>43739</c:v>
                </c:pt>
                <c:pt idx="169">
                  <c:v>43770</c:v>
                </c:pt>
                <c:pt idx="170">
                  <c:v>43800</c:v>
                </c:pt>
                <c:pt idx="171">
                  <c:v>43831</c:v>
                </c:pt>
                <c:pt idx="172">
                  <c:v>43862</c:v>
                </c:pt>
                <c:pt idx="173">
                  <c:v>43891</c:v>
                </c:pt>
                <c:pt idx="174">
                  <c:v>43922</c:v>
                </c:pt>
                <c:pt idx="175">
                  <c:v>43952</c:v>
                </c:pt>
                <c:pt idx="176">
                  <c:v>43983</c:v>
                </c:pt>
                <c:pt idx="177">
                  <c:v>44013</c:v>
                </c:pt>
                <c:pt idx="178">
                  <c:v>44044</c:v>
                </c:pt>
                <c:pt idx="179">
                  <c:v>44075</c:v>
                </c:pt>
                <c:pt idx="180">
                  <c:v>44105</c:v>
                </c:pt>
                <c:pt idx="181">
                  <c:v>44136</c:v>
                </c:pt>
                <c:pt idx="182">
                  <c:v>44166</c:v>
                </c:pt>
                <c:pt idx="183">
                  <c:v>44197</c:v>
                </c:pt>
                <c:pt idx="184">
                  <c:v>44228</c:v>
                </c:pt>
                <c:pt idx="185">
                  <c:v>44256</c:v>
                </c:pt>
                <c:pt idx="186">
                  <c:v>44287</c:v>
                </c:pt>
                <c:pt idx="187">
                  <c:v>44317</c:v>
                </c:pt>
                <c:pt idx="188">
                  <c:v>44348</c:v>
                </c:pt>
                <c:pt idx="189">
                  <c:v>44378</c:v>
                </c:pt>
                <c:pt idx="190">
                  <c:v>44409</c:v>
                </c:pt>
                <c:pt idx="191">
                  <c:v>44440</c:v>
                </c:pt>
                <c:pt idx="192">
                  <c:v>44470</c:v>
                </c:pt>
                <c:pt idx="193">
                  <c:v>44501</c:v>
                </c:pt>
                <c:pt idx="194">
                  <c:v>44531</c:v>
                </c:pt>
                <c:pt idx="195">
                  <c:v>44562</c:v>
                </c:pt>
                <c:pt idx="196">
                  <c:v>44593</c:v>
                </c:pt>
                <c:pt idx="197">
                  <c:v>44621</c:v>
                </c:pt>
                <c:pt idx="198">
                  <c:v>44652</c:v>
                </c:pt>
                <c:pt idx="199">
                  <c:v>44682</c:v>
                </c:pt>
                <c:pt idx="200">
                  <c:v>44713</c:v>
                </c:pt>
                <c:pt idx="201">
                  <c:v>44743</c:v>
                </c:pt>
                <c:pt idx="202">
                  <c:v>44774</c:v>
                </c:pt>
                <c:pt idx="203">
                  <c:v>44805</c:v>
                </c:pt>
                <c:pt idx="204">
                  <c:v>44835</c:v>
                </c:pt>
                <c:pt idx="205">
                  <c:v>44866</c:v>
                </c:pt>
                <c:pt idx="206">
                  <c:v>44896</c:v>
                </c:pt>
                <c:pt idx="207">
                  <c:v>44927</c:v>
                </c:pt>
                <c:pt idx="208">
                  <c:v>44958</c:v>
                </c:pt>
                <c:pt idx="209">
                  <c:v>44986</c:v>
                </c:pt>
                <c:pt idx="210">
                  <c:v>45017</c:v>
                </c:pt>
                <c:pt idx="211">
                  <c:v>45047</c:v>
                </c:pt>
                <c:pt idx="212">
                  <c:v>45078</c:v>
                </c:pt>
                <c:pt idx="213">
                  <c:v>45108</c:v>
                </c:pt>
                <c:pt idx="214">
                  <c:v>45139</c:v>
                </c:pt>
                <c:pt idx="215">
                  <c:v>45170</c:v>
                </c:pt>
                <c:pt idx="216">
                  <c:v>45200</c:v>
                </c:pt>
                <c:pt idx="217">
                  <c:v>45231</c:v>
                </c:pt>
                <c:pt idx="218">
                  <c:v>45261</c:v>
                </c:pt>
              </c:numCache>
            </c:numRef>
          </c:cat>
          <c:val>
            <c:numRef>
              <c:f>'FRED Graph'!$B$12:$B$230</c:f>
              <c:numCache>
                <c:formatCode>General</c:formatCode>
                <c:ptCount val="219"/>
                <c:pt idx="0">
                  <c:v>178.02700000000002</c:v>
                </c:pt>
                <c:pt idx="1">
                  <c:v>179.68</c:v>
                </c:pt>
                <c:pt idx="2">
                  <c:v>180.90900000000002</c:v>
                </c:pt>
                <c:pt idx="3">
                  <c:v>182.32</c:v>
                </c:pt>
                <c:pt idx="4">
                  <c:v>183.28700000000001</c:v>
                </c:pt>
                <c:pt idx="5">
                  <c:v>184.364</c:v>
                </c:pt>
                <c:pt idx="6">
                  <c:v>184.32900000000001</c:v>
                </c:pt>
                <c:pt idx="7">
                  <c:v>184.15599999999998</c:v>
                </c:pt>
                <c:pt idx="8">
                  <c:v>183.50700000000001</c:v>
                </c:pt>
                <c:pt idx="9">
                  <c:v>183.06599999999997</c:v>
                </c:pt>
                <c:pt idx="10">
                  <c:v>182.59400000000002</c:v>
                </c:pt>
                <c:pt idx="11">
                  <c:v>182.797</c:v>
                </c:pt>
                <c:pt idx="12">
                  <c:v>183.19799999999998</c:v>
                </c:pt>
                <c:pt idx="13">
                  <c:v>183.608</c:v>
                </c:pt>
                <c:pt idx="14">
                  <c:v>184.13800000000001</c:v>
                </c:pt>
                <c:pt idx="15">
                  <c:v>184.517</c:v>
                </c:pt>
                <c:pt idx="16">
                  <c:v>184.59799999999998</c:v>
                </c:pt>
                <c:pt idx="17">
                  <c:v>184.15</c:v>
                </c:pt>
                <c:pt idx="18">
                  <c:v>183.01</c:v>
                </c:pt>
                <c:pt idx="19">
                  <c:v>181.6</c:v>
                </c:pt>
                <c:pt idx="20">
                  <c:v>180.25299999999999</c:v>
                </c:pt>
                <c:pt idx="21">
                  <c:v>179.11</c:v>
                </c:pt>
                <c:pt idx="22">
                  <c:v>178.11599999999999</c:v>
                </c:pt>
                <c:pt idx="23">
                  <c:v>177.55700000000002</c:v>
                </c:pt>
                <c:pt idx="24">
                  <c:v>176.62299999999999</c:v>
                </c:pt>
                <c:pt idx="25">
                  <c:v>175.14599999999999</c:v>
                </c:pt>
                <c:pt idx="26">
                  <c:v>174.34099999999998</c:v>
                </c:pt>
                <c:pt idx="27">
                  <c:v>173.13099999999997</c:v>
                </c:pt>
                <c:pt idx="28">
                  <c:v>171.54</c:v>
                </c:pt>
                <c:pt idx="29">
                  <c:v>170.05099999999999</c:v>
                </c:pt>
                <c:pt idx="30">
                  <c:v>168.33599999999998</c:v>
                </c:pt>
                <c:pt idx="31">
                  <c:v>166.65799999999999</c:v>
                </c:pt>
                <c:pt idx="32">
                  <c:v>165.01599999999999</c:v>
                </c:pt>
                <c:pt idx="33">
                  <c:v>163.565</c:v>
                </c:pt>
                <c:pt idx="34">
                  <c:v>161.98699999999999</c:v>
                </c:pt>
                <c:pt idx="35">
                  <c:v>160.30700000000002</c:v>
                </c:pt>
                <c:pt idx="36">
                  <c:v>158.32599999999999</c:v>
                </c:pt>
                <c:pt idx="37">
                  <c:v>156.14099999999999</c:v>
                </c:pt>
                <c:pt idx="38">
                  <c:v>153.61799999999999</c:v>
                </c:pt>
                <c:pt idx="39">
                  <c:v>151.506</c:v>
                </c:pt>
                <c:pt idx="40">
                  <c:v>150.01400000000001</c:v>
                </c:pt>
                <c:pt idx="41">
                  <c:v>148.65899999999999</c:v>
                </c:pt>
                <c:pt idx="42">
                  <c:v>147.94799999999998</c:v>
                </c:pt>
                <c:pt idx="43">
                  <c:v>147.69299999999998</c:v>
                </c:pt>
                <c:pt idx="44">
                  <c:v>148.089</c:v>
                </c:pt>
                <c:pt idx="45">
                  <c:v>148.40799999999999</c:v>
                </c:pt>
                <c:pt idx="46">
                  <c:v>148.27700000000002</c:v>
                </c:pt>
                <c:pt idx="47">
                  <c:v>148.024</c:v>
                </c:pt>
                <c:pt idx="48">
                  <c:v>147.84899999999999</c:v>
                </c:pt>
                <c:pt idx="49">
                  <c:v>148.13499999999999</c:v>
                </c:pt>
                <c:pt idx="50">
                  <c:v>147.929</c:v>
                </c:pt>
                <c:pt idx="51">
                  <c:v>147.39600000000002</c:v>
                </c:pt>
                <c:pt idx="52">
                  <c:v>145.63200000000001</c:v>
                </c:pt>
                <c:pt idx="53">
                  <c:v>145.858</c:v>
                </c:pt>
                <c:pt idx="54">
                  <c:v>146.40299999999999</c:v>
                </c:pt>
                <c:pt idx="55">
                  <c:v>146.39400000000001</c:v>
                </c:pt>
                <c:pt idx="56">
                  <c:v>145.72</c:v>
                </c:pt>
                <c:pt idx="57">
                  <c:v>144.99</c:v>
                </c:pt>
                <c:pt idx="58">
                  <c:v>143.91399999999999</c:v>
                </c:pt>
                <c:pt idx="59">
                  <c:v>143.018</c:v>
                </c:pt>
                <c:pt idx="60">
                  <c:v>142.52799999999999</c:v>
                </c:pt>
                <c:pt idx="61">
                  <c:v>142.16899999999998</c:v>
                </c:pt>
                <c:pt idx="62">
                  <c:v>142.05600000000001</c:v>
                </c:pt>
                <c:pt idx="63">
                  <c:v>141.518</c:v>
                </c:pt>
                <c:pt idx="64">
                  <c:v>140.346</c:v>
                </c:pt>
                <c:pt idx="65">
                  <c:v>139.977</c:v>
                </c:pt>
                <c:pt idx="66">
                  <c:v>140.00799999999998</c:v>
                </c:pt>
                <c:pt idx="67">
                  <c:v>139.904</c:v>
                </c:pt>
                <c:pt idx="68">
                  <c:v>139.86099999999999</c:v>
                </c:pt>
                <c:pt idx="69">
                  <c:v>139.72999999999999</c:v>
                </c:pt>
                <c:pt idx="70">
                  <c:v>139.30799999999999</c:v>
                </c:pt>
                <c:pt idx="71">
                  <c:v>138.66800000000001</c:v>
                </c:pt>
                <c:pt idx="72">
                  <c:v>137.95099999999999</c:v>
                </c:pt>
                <c:pt idx="73">
                  <c:v>137.15100000000001</c:v>
                </c:pt>
                <c:pt idx="74">
                  <c:v>136.673</c:v>
                </c:pt>
                <c:pt idx="75">
                  <c:v>136.607</c:v>
                </c:pt>
                <c:pt idx="76">
                  <c:v>136.53200000000001</c:v>
                </c:pt>
                <c:pt idx="77">
                  <c:v>137.90299999999999</c:v>
                </c:pt>
                <c:pt idx="78">
                  <c:v>139.154</c:v>
                </c:pt>
                <c:pt idx="79">
                  <c:v>140.155</c:v>
                </c:pt>
                <c:pt idx="80">
                  <c:v>141.03</c:v>
                </c:pt>
                <c:pt idx="81">
                  <c:v>141.66999999999999</c:v>
                </c:pt>
                <c:pt idx="82">
                  <c:v>142.28</c:v>
                </c:pt>
                <c:pt idx="83">
                  <c:v>142.90700000000001</c:v>
                </c:pt>
                <c:pt idx="84">
                  <c:v>143.59899999999999</c:v>
                </c:pt>
                <c:pt idx="85">
                  <c:v>144.583</c:v>
                </c:pt>
                <c:pt idx="86">
                  <c:v>145.5</c:v>
                </c:pt>
                <c:pt idx="87">
                  <c:v>146.82399999999998</c:v>
                </c:pt>
                <c:pt idx="88">
                  <c:v>147.78100000000001</c:v>
                </c:pt>
                <c:pt idx="89">
                  <c:v>149.96</c:v>
                </c:pt>
                <c:pt idx="90">
                  <c:v>151.51599999999999</c:v>
                </c:pt>
                <c:pt idx="91">
                  <c:v>152.84799999999998</c:v>
                </c:pt>
                <c:pt idx="92">
                  <c:v>154.19999999999999</c:v>
                </c:pt>
                <c:pt idx="93">
                  <c:v>155.60499999999999</c:v>
                </c:pt>
                <c:pt idx="94">
                  <c:v>156.96299999999999</c:v>
                </c:pt>
                <c:pt idx="95">
                  <c:v>158.22399999999999</c:v>
                </c:pt>
                <c:pt idx="96">
                  <c:v>159.24</c:v>
                </c:pt>
                <c:pt idx="97">
                  <c:v>160.07299999999998</c:v>
                </c:pt>
                <c:pt idx="98">
                  <c:v>160.99299999999999</c:v>
                </c:pt>
                <c:pt idx="99">
                  <c:v>161.92400000000001</c:v>
                </c:pt>
                <c:pt idx="100">
                  <c:v>162.523</c:v>
                </c:pt>
                <c:pt idx="101">
                  <c:v>163.083</c:v>
                </c:pt>
                <c:pt idx="102">
                  <c:v>163.38999999999999</c:v>
                </c:pt>
                <c:pt idx="103">
                  <c:v>163.65700000000001</c:v>
                </c:pt>
                <c:pt idx="104">
                  <c:v>164.06400000000002</c:v>
                </c:pt>
                <c:pt idx="105">
                  <c:v>164.58500000000001</c:v>
                </c:pt>
                <c:pt idx="106">
                  <c:v>165.21299999999999</c:v>
                </c:pt>
                <c:pt idx="107">
                  <c:v>165.90299999999999</c:v>
                </c:pt>
                <c:pt idx="108">
                  <c:v>166.64</c:v>
                </c:pt>
                <c:pt idx="109">
                  <c:v>167.33199999999999</c:v>
                </c:pt>
                <c:pt idx="110">
                  <c:v>168.04900000000001</c:v>
                </c:pt>
                <c:pt idx="111">
                  <c:v>168.62900000000002</c:v>
                </c:pt>
                <c:pt idx="112">
                  <c:v>169.125</c:v>
                </c:pt>
                <c:pt idx="113">
                  <c:v>169.79599999999999</c:v>
                </c:pt>
                <c:pt idx="114">
                  <c:v>170.29400000000001</c:v>
                </c:pt>
                <c:pt idx="115">
                  <c:v>170.87700000000001</c:v>
                </c:pt>
                <c:pt idx="116">
                  <c:v>171.47400000000002</c:v>
                </c:pt>
                <c:pt idx="117">
                  <c:v>172.14700000000002</c:v>
                </c:pt>
                <c:pt idx="118">
                  <c:v>172.93299999999999</c:v>
                </c:pt>
                <c:pt idx="119">
                  <c:v>173.82599999999999</c:v>
                </c:pt>
                <c:pt idx="120">
                  <c:v>174.78900000000002</c:v>
                </c:pt>
                <c:pt idx="121">
                  <c:v>175.73500000000001</c:v>
                </c:pt>
                <c:pt idx="122">
                  <c:v>176.54</c:v>
                </c:pt>
                <c:pt idx="123">
                  <c:v>177.26499999999999</c:v>
                </c:pt>
                <c:pt idx="124">
                  <c:v>177.643</c:v>
                </c:pt>
                <c:pt idx="125">
                  <c:v>178.15900000000002</c:v>
                </c:pt>
                <c:pt idx="126">
                  <c:v>178.76</c:v>
                </c:pt>
                <c:pt idx="127">
                  <c:v>179.423</c:v>
                </c:pt>
                <c:pt idx="128">
                  <c:v>180.08700000000002</c:v>
                </c:pt>
                <c:pt idx="129">
                  <c:v>180.85</c:v>
                </c:pt>
                <c:pt idx="130">
                  <c:v>181.84299999999999</c:v>
                </c:pt>
                <c:pt idx="131">
                  <c:v>182.81799999999998</c:v>
                </c:pt>
                <c:pt idx="132">
                  <c:v>183.74599999999998</c:v>
                </c:pt>
                <c:pt idx="133">
                  <c:v>184.75400000000002</c:v>
                </c:pt>
                <c:pt idx="134">
                  <c:v>185.71700000000001</c:v>
                </c:pt>
                <c:pt idx="135">
                  <c:v>186.79300000000001</c:v>
                </c:pt>
                <c:pt idx="136">
                  <c:v>187.30799999999999</c:v>
                </c:pt>
                <c:pt idx="137">
                  <c:v>187.988</c:v>
                </c:pt>
                <c:pt idx="138">
                  <c:v>188.72</c:v>
                </c:pt>
                <c:pt idx="139">
                  <c:v>189.61099999999999</c:v>
                </c:pt>
                <c:pt idx="140">
                  <c:v>190.51599999999999</c:v>
                </c:pt>
                <c:pt idx="141">
                  <c:v>191.47099999999998</c:v>
                </c:pt>
                <c:pt idx="142">
                  <c:v>192.65599999999998</c:v>
                </c:pt>
                <c:pt idx="143">
                  <c:v>193.75400000000002</c:v>
                </c:pt>
                <c:pt idx="144">
                  <c:v>194.80099999999999</c:v>
                </c:pt>
                <c:pt idx="145">
                  <c:v>195.946</c:v>
                </c:pt>
                <c:pt idx="146">
                  <c:v>197.16</c:v>
                </c:pt>
                <c:pt idx="147">
                  <c:v>198.292</c:v>
                </c:pt>
                <c:pt idx="148">
                  <c:v>199.21599999999998</c:v>
                </c:pt>
                <c:pt idx="149">
                  <c:v>199.96099999999998</c:v>
                </c:pt>
                <c:pt idx="150">
                  <c:v>200.66200000000001</c:v>
                </c:pt>
                <c:pt idx="151">
                  <c:v>201.42599999999999</c:v>
                </c:pt>
                <c:pt idx="152">
                  <c:v>202.24099999999999</c:v>
                </c:pt>
                <c:pt idx="153">
                  <c:v>202.93099999999998</c:v>
                </c:pt>
                <c:pt idx="154">
                  <c:v>203.679</c:v>
                </c:pt>
                <c:pt idx="155">
                  <c:v>204.34299999999999</c:v>
                </c:pt>
                <c:pt idx="156">
                  <c:v>205.10599999999999</c:v>
                </c:pt>
                <c:pt idx="157">
                  <c:v>205.66499999999999</c:v>
                </c:pt>
                <c:pt idx="158">
                  <c:v>206.143</c:v>
                </c:pt>
                <c:pt idx="159">
                  <c:v>206.47900000000001</c:v>
                </c:pt>
                <c:pt idx="160">
                  <c:v>206.851</c:v>
                </c:pt>
                <c:pt idx="161">
                  <c:v>207.07499999999999</c:v>
                </c:pt>
                <c:pt idx="162">
                  <c:v>207.52599999999998</c:v>
                </c:pt>
                <c:pt idx="163">
                  <c:v>208.15400000000002</c:v>
                </c:pt>
                <c:pt idx="164">
                  <c:v>208.65700000000001</c:v>
                </c:pt>
                <c:pt idx="165">
                  <c:v>209.28400000000002</c:v>
                </c:pt>
                <c:pt idx="166">
                  <c:v>210.08500000000001</c:v>
                </c:pt>
                <c:pt idx="167">
                  <c:v>210.89400000000001</c:v>
                </c:pt>
                <c:pt idx="168">
                  <c:v>211.78799999999998</c:v>
                </c:pt>
                <c:pt idx="169">
                  <c:v>212.80099999999999</c:v>
                </c:pt>
                <c:pt idx="170">
                  <c:v>213.94099999999997</c:v>
                </c:pt>
                <c:pt idx="171">
                  <c:v>214.86799999999999</c:v>
                </c:pt>
                <c:pt idx="172">
                  <c:v>215.87799999999999</c:v>
                </c:pt>
                <c:pt idx="173">
                  <c:v>216.429</c:v>
                </c:pt>
                <c:pt idx="174">
                  <c:v>216.822</c:v>
                </c:pt>
                <c:pt idx="175">
                  <c:v>216.995</c:v>
                </c:pt>
                <c:pt idx="176">
                  <c:v>217.601</c:v>
                </c:pt>
                <c:pt idx="177">
                  <c:v>219.34299999999999</c:v>
                </c:pt>
                <c:pt idx="178">
                  <c:v>222.38099999999997</c:v>
                </c:pt>
                <c:pt idx="179">
                  <c:v>225.81700000000001</c:v>
                </c:pt>
                <c:pt idx="180">
                  <c:v>229.74799999999999</c:v>
                </c:pt>
                <c:pt idx="181">
                  <c:v>233.28200000000001</c:v>
                </c:pt>
                <c:pt idx="182">
                  <c:v>236.54900000000001</c:v>
                </c:pt>
                <c:pt idx="183">
                  <c:v>239.322</c:v>
                </c:pt>
                <c:pt idx="184">
                  <c:v>242.40799999999999</c:v>
                </c:pt>
                <c:pt idx="185">
                  <c:v>245.51</c:v>
                </c:pt>
                <c:pt idx="186">
                  <c:v>249.06700000000001</c:v>
                </c:pt>
                <c:pt idx="187">
                  <c:v>253.417</c:v>
                </c:pt>
                <c:pt idx="188">
                  <c:v>258.30400000000003</c:v>
                </c:pt>
                <c:pt idx="189">
                  <c:v>262.72300000000001</c:v>
                </c:pt>
                <c:pt idx="190">
                  <c:v>266.81400000000002</c:v>
                </c:pt>
                <c:pt idx="191">
                  <c:v>270.32599999999996</c:v>
                </c:pt>
                <c:pt idx="192">
                  <c:v>273.71800000000002</c:v>
                </c:pt>
                <c:pt idx="193">
                  <c:v>277.38</c:v>
                </c:pt>
                <c:pt idx="194">
                  <c:v>281.49400000000003</c:v>
                </c:pt>
                <c:pt idx="195">
                  <c:v>285.536</c:v>
                </c:pt>
                <c:pt idx="196">
                  <c:v>291.214</c:v>
                </c:pt>
                <c:pt idx="197">
                  <c:v>296.49299999999999</c:v>
                </c:pt>
                <c:pt idx="198">
                  <c:v>300.53199999999998</c:v>
                </c:pt>
                <c:pt idx="199">
                  <c:v>303.73700000000002</c:v>
                </c:pt>
                <c:pt idx="200">
                  <c:v>304.60300000000001</c:v>
                </c:pt>
                <c:pt idx="201">
                  <c:v>303.72300000000001</c:v>
                </c:pt>
                <c:pt idx="202">
                  <c:v>301.41700000000003</c:v>
                </c:pt>
                <c:pt idx="203">
                  <c:v>299.27099999999996</c:v>
                </c:pt>
                <c:pt idx="204">
                  <c:v>298.87599999999998</c:v>
                </c:pt>
                <c:pt idx="205">
                  <c:v>298.53800000000001</c:v>
                </c:pt>
                <c:pt idx="206">
                  <c:v>297.666</c:v>
                </c:pt>
                <c:pt idx="207">
                  <c:v>296.58299999999997</c:v>
                </c:pt>
                <c:pt idx="208">
                  <c:v>297.63200000000001</c:v>
                </c:pt>
                <c:pt idx="209">
                  <c:v>298.73900000000003</c:v>
                </c:pt>
                <c:pt idx="210">
                  <c:v>300.20099999999996</c:v>
                </c:pt>
                <c:pt idx="211">
                  <c:v>302.49599999999998</c:v>
                </c:pt>
                <c:pt idx="212">
                  <c:v>304.46699999999998</c:v>
                </c:pt>
                <c:pt idx="213">
                  <c:v>306.64299999999997</c:v>
                </c:pt>
                <c:pt idx="214">
                  <c:v>309.23599999999999</c:v>
                </c:pt>
                <c:pt idx="215">
                  <c:v>311.19499999999999</c:v>
                </c:pt>
                <c:pt idx="216">
                  <c:v>312.88200000000001</c:v>
                </c:pt>
                <c:pt idx="217">
                  <c:v>313.64799999999997</c:v>
                </c:pt>
                <c:pt idx="218">
                  <c:v>314.25900000000001</c:v>
                </c:pt>
              </c:numCache>
            </c:numRef>
          </c:val>
          <c:extLst>
            <c:ext xmlns:c16="http://schemas.microsoft.com/office/drawing/2014/chart" uri="{C3380CC4-5D6E-409C-BE32-E72D297353CC}">
              <c16:uniqueId val="{00000000-F5DD-BB47-8354-311C26276058}"/>
            </c:ext>
          </c:extLst>
        </c:ser>
        <c:dLbls>
          <c:showLegendKey val="0"/>
          <c:showVal val="0"/>
          <c:showCatName val="0"/>
          <c:showSerName val="0"/>
          <c:showPercent val="0"/>
          <c:showBubbleSize val="0"/>
        </c:dLbls>
        <c:gapWidth val="150"/>
        <c:axId val="856718383"/>
        <c:axId val="856838767"/>
      </c:barChart>
      <c:dateAx>
        <c:axId val="856718383"/>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56838767"/>
        <c:crosses val="autoZero"/>
        <c:auto val="1"/>
        <c:lblOffset val="100"/>
        <c:baseTimeUnit val="months"/>
      </c:dateAx>
      <c:valAx>
        <c:axId val="856838767"/>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56718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New Home Sales</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'FRED Graph'!$A$612:$A$744</c:f>
              <c:numCache>
                <c:formatCode>[$-409]mmm\-yy;@</c:formatCode>
                <c:ptCount val="133"/>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pt idx="111">
                  <c:v>44652</c:v>
                </c:pt>
                <c:pt idx="112">
                  <c:v>44682</c:v>
                </c:pt>
                <c:pt idx="113">
                  <c:v>44713</c:v>
                </c:pt>
                <c:pt idx="114">
                  <c:v>44743</c:v>
                </c:pt>
                <c:pt idx="115">
                  <c:v>44774</c:v>
                </c:pt>
                <c:pt idx="116">
                  <c:v>44805</c:v>
                </c:pt>
                <c:pt idx="117">
                  <c:v>44835</c:v>
                </c:pt>
                <c:pt idx="118">
                  <c:v>44866</c:v>
                </c:pt>
                <c:pt idx="119">
                  <c:v>44896</c:v>
                </c:pt>
                <c:pt idx="120">
                  <c:v>44927</c:v>
                </c:pt>
                <c:pt idx="121">
                  <c:v>44958</c:v>
                </c:pt>
                <c:pt idx="122">
                  <c:v>44986</c:v>
                </c:pt>
                <c:pt idx="123">
                  <c:v>45017</c:v>
                </c:pt>
                <c:pt idx="124">
                  <c:v>45047</c:v>
                </c:pt>
                <c:pt idx="125">
                  <c:v>45078</c:v>
                </c:pt>
                <c:pt idx="126">
                  <c:v>45108</c:v>
                </c:pt>
                <c:pt idx="127">
                  <c:v>45139</c:v>
                </c:pt>
                <c:pt idx="128">
                  <c:v>45170</c:v>
                </c:pt>
                <c:pt idx="129">
                  <c:v>45200</c:v>
                </c:pt>
                <c:pt idx="130">
                  <c:v>45231</c:v>
                </c:pt>
                <c:pt idx="131">
                  <c:v>45261</c:v>
                </c:pt>
                <c:pt idx="132">
                  <c:v>45292</c:v>
                </c:pt>
              </c:numCache>
            </c:numRef>
          </c:cat>
          <c:val>
            <c:numRef>
              <c:f>'FRED Graph'!$B$612:$B$744</c:f>
              <c:numCache>
                <c:formatCode>0</c:formatCode>
                <c:ptCount val="133"/>
                <c:pt idx="0">
                  <c:v>149</c:v>
                </c:pt>
                <c:pt idx="1">
                  <c:v>152</c:v>
                </c:pt>
                <c:pt idx="2">
                  <c:v>155</c:v>
                </c:pt>
                <c:pt idx="3">
                  <c:v>161</c:v>
                </c:pt>
                <c:pt idx="4">
                  <c:v>163</c:v>
                </c:pt>
                <c:pt idx="5">
                  <c:v>161</c:v>
                </c:pt>
                <c:pt idx="6">
                  <c:v>171</c:v>
                </c:pt>
                <c:pt idx="7">
                  <c:v>175</c:v>
                </c:pt>
                <c:pt idx="8">
                  <c:v>183</c:v>
                </c:pt>
                <c:pt idx="9">
                  <c:v>183</c:v>
                </c:pt>
                <c:pt idx="10">
                  <c:v>184</c:v>
                </c:pt>
                <c:pt idx="11">
                  <c:v>186</c:v>
                </c:pt>
                <c:pt idx="12">
                  <c:v>189</c:v>
                </c:pt>
                <c:pt idx="13">
                  <c:v>187</c:v>
                </c:pt>
                <c:pt idx="14">
                  <c:v>190</c:v>
                </c:pt>
                <c:pt idx="15">
                  <c:v>190</c:v>
                </c:pt>
                <c:pt idx="16">
                  <c:v>194</c:v>
                </c:pt>
                <c:pt idx="17">
                  <c:v>199</c:v>
                </c:pt>
                <c:pt idx="18">
                  <c:v>207</c:v>
                </c:pt>
                <c:pt idx="19">
                  <c:v>207</c:v>
                </c:pt>
                <c:pt idx="20">
                  <c:v>210</c:v>
                </c:pt>
                <c:pt idx="21">
                  <c:v>209</c:v>
                </c:pt>
                <c:pt idx="22">
                  <c:v>211</c:v>
                </c:pt>
                <c:pt idx="23">
                  <c:v>210</c:v>
                </c:pt>
                <c:pt idx="24">
                  <c:v>207</c:v>
                </c:pt>
                <c:pt idx="25">
                  <c:v>203</c:v>
                </c:pt>
                <c:pt idx="26">
                  <c:v>204</c:v>
                </c:pt>
                <c:pt idx="27">
                  <c:v>206</c:v>
                </c:pt>
                <c:pt idx="28">
                  <c:v>211</c:v>
                </c:pt>
                <c:pt idx="29">
                  <c:v>216</c:v>
                </c:pt>
                <c:pt idx="30">
                  <c:v>218</c:v>
                </c:pt>
                <c:pt idx="31">
                  <c:v>217</c:v>
                </c:pt>
                <c:pt idx="32">
                  <c:v>224</c:v>
                </c:pt>
                <c:pt idx="33">
                  <c:v>226</c:v>
                </c:pt>
                <c:pt idx="34">
                  <c:v>229</c:v>
                </c:pt>
                <c:pt idx="35">
                  <c:v>232</c:v>
                </c:pt>
                <c:pt idx="36">
                  <c:v>236</c:v>
                </c:pt>
                <c:pt idx="37">
                  <c:v>239</c:v>
                </c:pt>
                <c:pt idx="38">
                  <c:v>242</c:v>
                </c:pt>
                <c:pt idx="39">
                  <c:v>242</c:v>
                </c:pt>
                <c:pt idx="40">
                  <c:v>241</c:v>
                </c:pt>
                <c:pt idx="41">
                  <c:v>244</c:v>
                </c:pt>
                <c:pt idx="42">
                  <c:v>238</c:v>
                </c:pt>
                <c:pt idx="43">
                  <c:v>240</c:v>
                </c:pt>
                <c:pt idx="44">
                  <c:v>243</c:v>
                </c:pt>
                <c:pt idx="45">
                  <c:v>249</c:v>
                </c:pt>
                <c:pt idx="46">
                  <c:v>248</c:v>
                </c:pt>
                <c:pt idx="47">
                  <c:v>254</c:v>
                </c:pt>
                <c:pt idx="48">
                  <c:v>257</c:v>
                </c:pt>
                <c:pt idx="49">
                  <c:v>261</c:v>
                </c:pt>
                <c:pt idx="50">
                  <c:v>265</c:v>
                </c:pt>
                <c:pt idx="51">
                  <c:v>268</c:v>
                </c:pt>
                <c:pt idx="52">
                  <c:v>271</c:v>
                </c:pt>
                <c:pt idx="53">
                  <c:v>274</c:v>
                </c:pt>
                <c:pt idx="54">
                  <c:v>277</c:v>
                </c:pt>
                <c:pt idx="55">
                  <c:v>281</c:v>
                </c:pt>
                <c:pt idx="56">
                  <c:v>282</c:v>
                </c:pt>
                <c:pt idx="57">
                  <c:v>286</c:v>
                </c:pt>
                <c:pt idx="58">
                  <c:v>287</c:v>
                </c:pt>
                <c:pt idx="59">
                  <c:v>293</c:v>
                </c:pt>
                <c:pt idx="60">
                  <c:v>293</c:v>
                </c:pt>
                <c:pt idx="61">
                  <c:v>296</c:v>
                </c:pt>
                <c:pt idx="62">
                  <c:v>297</c:v>
                </c:pt>
                <c:pt idx="63">
                  <c:v>300</c:v>
                </c:pt>
                <c:pt idx="64">
                  <c:v>301</c:v>
                </c:pt>
                <c:pt idx="65">
                  <c:v>310</c:v>
                </c:pt>
                <c:pt idx="66">
                  <c:v>313</c:v>
                </c:pt>
                <c:pt idx="67">
                  <c:v>319</c:v>
                </c:pt>
                <c:pt idx="68">
                  <c:v>325</c:v>
                </c:pt>
                <c:pt idx="69">
                  <c:v>331</c:v>
                </c:pt>
                <c:pt idx="70">
                  <c:v>334</c:v>
                </c:pt>
                <c:pt idx="71">
                  <c:v>346</c:v>
                </c:pt>
                <c:pt idx="72">
                  <c:v>346</c:v>
                </c:pt>
                <c:pt idx="73">
                  <c:v>339</c:v>
                </c:pt>
                <c:pt idx="74">
                  <c:v>337</c:v>
                </c:pt>
                <c:pt idx="75">
                  <c:v>334</c:v>
                </c:pt>
                <c:pt idx="76">
                  <c:v>337</c:v>
                </c:pt>
                <c:pt idx="77">
                  <c:v>331</c:v>
                </c:pt>
                <c:pt idx="78">
                  <c:v>329</c:v>
                </c:pt>
                <c:pt idx="79">
                  <c:v>326</c:v>
                </c:pt>
                <c:pt idx="80">
                  <c:v>323</c:v>
                </c:pt>
                <c:pt idx="81">
                  <c:v>319</c:v>
                </c:pt>
                <c:pt idx="82">
                  <c:v>320</c:v>
                </c:pt>
                <c:pt idx="83">
                  <c:v>323</c:v>
                </c:pt>
                <c:pt idx="84">
                  <c:v>325</c:v>
                </c:pt>
                <c:pt idx="85">
                  <c:v>328</c:v>
                </c:pt>
                <c:pt idx="86">
                  <c:v>332</c:v>
                </c:pt>
                <c:pt idx="87">
                  <c:v>325</c:v>
                </c:pt>
                <c:pt idx="88">
                  <c:v>313</c:v>
                </c:pt>
                <c:pt idx="89">
                  <c:v>300</c:v>
                </c:pt>
                <c:pt idx="90">
                  <c:v>289</c:v>
                </c:pt>
                <c:pt idx="91">
                  <c:v>284</c:v>
                </c:pt>
                <c:pt idx="92">
                  <c:v>283</c:v>
                </c:pt>
                <c:pt idx="93">
                  <c:v>281</c:v>
                </c:pt>
                <c:pt idx="94">
                  <c:v>287</c:v>
                </c:pt>
                <c:pt idx="95">
                  <c:v>299</c:v>
                </c:pt>
                <c:pt idx="96">
                  <c:v>303</c:v>
                </c:pt>
                <c:pt idx="97">
                  <c:v>310</c:v>
                </c:pt>
                <c:pt idx="98">
                  <c:v>309</c:v>
                </c:pt>
                <c:pt idx="99">
                  <c:v>318</c:v>
                </c:pt>
                <c:pt idx="100">
                  <c:v>332</c:v>
                </c:pt>
                <c:pt idx="101">
                  <c:v>347</c:v>
                </c:pt>
                <c:pt idx="102">
                  <c:v>362</c:v>
                </c:pt>
                <c:pt idx="103">
                  <c:v>375</c:v>
                </c:pt>
                <c:pt idx="104">
                  <c:v>374</c:v>
                </c:pt>
                <c:pt idx="105">
                  <c:v>385</c:v>
                </c:pt>
                <c:pt idx="106">
                  <c:v>388</c:v>
                </c:pt>
                <c:pt idx="107">
                  <c:v>387</c:v>
                </c:pt>
                <c:pt idx="108">
                  <c:v>394</c:v>
                </c:pt>
                <c:pt idx="109">
                  <c:v>397</c:v>
                </c:pt>
                <c:pt idx="110">
                  <c:v>413</c:v>
                </c:pt>
                <c:pt idx="111">
                  <c:v>434</c:v>
                </c:pt>
                <c:pt idx="112">
                  <c:v>441</c:v>
                </c:pt>
                <c:pt idx="113">
                  <c:v>448</c:v>
                </c:pt>
                <c:pt idx="114">
                  <c:v>459</c:v>
                </c:pt>
                <c:pt idx="115">
                  <c:v>460</c:v>
                </c:pt>
                <c:pt idx="116">
                  <c:v>460</c:v>
                </c:pt>
                <c:pt idx="117">
                  <c:v>466</c:v>
                </c:pt>
                <c:pt idx="118">
                  <c:v>455</c:v>
                </c:pt>
                <c:pt idx="119">
                  <c:v>451</c:v>
                </c:pt>
                <c:pt idx="120">
                  <c:v>439</c:v>
                </c:pt>
                <c:pt idx="121">
                  <c:v>437</c:v>
                </c:pt>
                <c:pt idx="122">
                  <c:v>433</c:v>
                </c:pt>
                <c:pt idx="123">
                  <c:v>430</c:v>
                </c:pt>
                <c:pt idx="124">
                  <c:v>426</c:v>
                </c:pt>
                <c:pt idx="125">
                  <c:v>429</c:v>
                </c:pt>
                <c:pt idx="126">
                  <c:v>429</c:v>
                </c:pt>
                <c:pt idx="127">
                  <c:v>431</c:v>
                </c:pt>
                <c:pt idx="128">
                  <c:v>435</c:v>
                </c:pt>
                <c:pt idx="129">
                  <c:v>440</c:v>
                </c:pt>
                <c:pt idx="130">
                  <c:v>448</c:v>
                </c:pt>
                <c:pt idx="131">
                  <c:v>452</c:v>
                </c:pt>
                <c:pt idx="132">
                  <c:v>456</c:v>
                </c:pt>
              </c:numCache>
            </c:numRef>
          </c:val>
          <c:extLst>
            <c:ext xmlns:c16="http://schemas.microsoft.com/office/drawing/2014/chart" uri="{C3380CC4-5D6E-409C-BE32-E72D297353CC}">
              <c16:uniqueId val="{00000000-5F39-3542-B271-4C560F8803AA}"/>
            </c:ext>
          </c:extLst>
        </c:ser>
        <c:dLbls>
          <c:showLegendKey val="0"/>
          <c:showVal val="0"/>
          <c:showCatName val="0"/>
          <c:showSerName val="0"/>
          <c:showPercent val="0"/>
          <c:showBubbleSize val="0"/>
        </c:dLbls>
        <c:gapWidth val="100"/>
        <c:overlap val="-24"/>
        <c:axId val="572939183"/>
        <c:axId val="572852559"/>
      </c:barChart>
      <c:dateAx>
        <c:axId val="572939183"/>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2852559"/>
        <c:crosses val="autoZero"/>
        <c:auto val="1"/>
        <c:lblOffset val="100"/>
        <c:baseTimeUnit val="months"/>
      </c:dateAx>
      <c:valAx>
        <c:axId val="5728525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2939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dirty="0"/>
              <a:t>US PCE Deflator YoY %</a:t>
            </a:r>
            <a:r>
              <a:rPr lang="en-US" baseline="0" dirty="0"/>
              <a:t> </a:t>
            </a:r>
            <a:r>
              <a:rPr lang="en-US" dirty="0"/>
              <a:t>Growth</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'FRED Graph'!$A$503:$A$782</c:f>
              <c:numCache>
                <c:formatCode>[$-409]mmm\-yy;@</c:formatCode>
                <c:ptCount val="280"/>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pt idx="231">
                  <c:v>43891</c:v>
                </c:pt>
                <c:pt idx="232">
                  <c:v>43922</c:v>
                </c:pt>
                <c:pt idx="233">
                  <c:v>43952</c:v>
                </c:pt>
                <c:pt idx="234">
                  <c:v>43983</c:v>
                </c:pt>
                <c:pt idx="235">
                  <c:v>44013</c:v>
                </c:pt>
                <c:pt idx="236">
                  <c:v>44044</c:v>
                </c:pt>
                <c:pt idx="237">
                  <c:v>44075</c:v>
                </c:pt>
                <c:pt idx="238">
                  <c:v>44105</c:v>
                </c:pt>
                <c:pt idx="239">
                  <c:v>44136</c:v>
                </c:pt>
                <c:pt idx="240">
                  <c:v>44166</c:v>
                </c:pt>
                <c:pt idx="241">
                  <c:v>44197</c:v>
                </c:pt>
                <c:pt idx="242">
                  <c:v>44228</c:v>
                </c:pt>
                <c:pt idx="243">
                  <c:v>44256</c:v>
                </c:pt>
                <c:pt idx="244">
                  <c:v>44287</c:v>
                </c:pt>
                <c:pt idx="245">
                  <c:v>44317</c:v>
                </c:pt>
                <c:pt idx="246">
                  <c:v>44348</c:v>
                </c:pt>
                <c:pt idx="247">
                  <c:v>44378</c:v>
                </c:pt>
                <c:pt idx="248">
                  <c:v>44409</c:v>
                </c:pt>
                <c:pt idx="249">
                  <c:v>44440</c:v>
                </c:pt>
                <c:pt idx="250">
                  <c:v>44470</c:v>
                </c:pt>
                <c:pt idx="251">
                  <c:v>44501</c:v>
                </c:pt>
                <c:pt idx="252">
                  <c:v>44531</c:v>
                </c:pt>
                <c:pt idx="253">
                  <c:v>44562</c:v>
                </c:pt>
                <c:pt idx="254">
                  <c:v>44593</c:v>
                </c:pt>
                <c:pt idx="255">
                  <c:v>44621</c:v>
                </c:pt>
                <c:pt idx="256">
                  <c:v>44652</c:v>
                </c:pt>
                <c:pt idx="257">
                  <c:v>44682</c:v>
                </c:pt>
                <c:pt idx="258">
                  <c:v>44713</c:v>
                </c:pt>
                <c:pt idx="259">
                  <c:v>44743</c:v>
                </c:pt>
                <c:pt idx="260">
                  <c:v>44774</c:v>
                </c:pt>
                <c:pt idx="261">
                  <c:v>44805</c:v>
                </c:pt>
                <c:pt idx="262">
                  <c:v>44835</c:v>
                </c:pt>
                <c:pt idx="263">
                  <c:v>44866</c:v>
                </c:pt>
                <c:pt idx="264">
                  <c:v>44896</c:v>
                </c:pt>
                <c:pt idx="265">
                  <c:v>44927</c:v>
                </c:pt>
                <c:pt idx="266">
                  <c:v>44958</c:v>
                </c:pt>
                <c:pt idx="267">
                  <c:v>44986</c:v>
                </c:pt>
                <c:pt idx="268">
                  <c:v>45017</c:v>
                </c:pt>
                <c:pt idx="269">
                  <c:v>45047</c:v>
                </c:pt>
                <c:pt idx="270">
                  <c:v>45078</c:v>
                </c:pt>
                <c:pt idx="271">
                  <c:v>45108</c:v>
                </c:pt>
                <c:pt idx="272">
                  <c:v>45139</c:v>
                </c:pt>
                <c:pt idx="273">
                  <c:v>45170</c:v>
                </c:pt>
                <c:pt idx="274">
                  <c:v>45200</c:v>
                </c:pt>
                <c:pt idx="275">
                  <c:v>45231</c:v>
                </c:pt>
                <c:pt idx="276">
                  <c:v>45261</c:v>
                </c:pt>
                <c:pt idx="277">
                  <c:v>45292</c:v>
                </c:pt>
                <c:pt idx="278">
                  <c:v>45323</c:v>
                </c:pt>
                <c:pt idx="279">
                  <c:v>45352</c:v>
                </c:pt>
              </c:numCache>
            </c:numRef>
          </c:cat>
          <c:val>
            <c:numRef>
              <c:f>'FRED Graph'!$B$503:$B$782</c:f>
              <c:numCache>
                <c:formatCode>0.0</c:formatCode>
                <c:ptCount val="280"/>
                <c:pt idx="0">
                  <c:v>2.4847800000000002</c:v>
                </c:pt>
                <c:pt idx="1">
                  <c:v>2.7014399999999998</c:v>
                </c:pt>
                <c:pt idx="2">
                  <c:v>2.5371999999999999</c:v>
                </c:pt>
                <c:pt idx="3">
                  <c:v>2.1086999999999998</c:v>
                </c:pt>
                <c:pt idx="4">
                  <c:v>2.37324</c:v>
                </c:pt>
                <c:pt idx="5">
                  <c:v>2.5576500000000002</c:v>
                </c:pt>
                <c:pt idx="6">
                  <c:v>2.3917299999999999</c:v>
                </c:pt>
                <c:pt idx="7">
                  <c:v>2.1017299999999999</c:v>
                </c:pt>
                <c:pt idx="8">
                  <c:v>2.09646</c:v>
                </c:pt>
                <c:pt idx="9">
                  <c:v>1.3130999999999999</c:v>
                </c:pt>
                <c:pt idx="10">
                  <c:v>1.5318799999999999</c:v>
                </c:pt>
                <c:pt idx="11">
                  <c:v>1.3215699999999999</c:v>
                </c:pt>
                <c:pt idx="12">
                  <c:v>1.0620799999999999</c:v>
                </c:pt>
                <c:pt idx="13">
                  <c:v>0.66593999999999998</c:v>
                </c:pt>
                <c:pt idx="14">
                  <c:v>0.67957000000000001</c:v>
                </c:pt>
                <c:pt idx="15">
                  <c:v>0.94330999999999998</c:v>
                </c:pt>
                <c:pt idx="16">
                  <c:v>1.18771</c:v>
                </c:pt>
                <c:pt idx="17">
                  <c:v>0.98826000000000003</c:v>
                </c:pt>
                <c:pt idx="18">
                  <c:v>0.93620000000000003</c:v>
                </c:pt>
                <c:pt idx="19">
                  <c:v>1.1921600000000001</c:v>
                </c:pt>
                <c:pt idx="20">
                  <c:v>1.4029499999999999</c:v>
                </c:pt>
                <c:pt idx="21">
                  <c:v>1.93282</c:v>
                </c:pt>
                <c:pt idx="22">
                  <c:v>1.7604500000000001</c:v>
                </c:pt>
                <c:pt idx="23">
                  <c:v>1.9299900000000001</c:v>
                </c:pt>
                <c:pt idx="24">
                  <c:v>2.13367</c:v>
                </c:pt>
                <c:pt idx="25">
                  <c:v>2.3465199999999999</c:v>
                </c:pt>
                <c:pt idx="26">
                  <c:v>2.6046200000000002</c:v>
                </c:pt>
                <c:pt idx="27">
                  <c:v>2.5896499999999998</c:v>
                </c:pt>
                <c:pt idx="28">
                  <c:v>1.9886999999999999</c:v>
                </c:pt>
                <c:pt idx="29">
                  <c:v>1.80481</c:v>
                </c:pt>
                <c:pt idx="30">
                  <c:v>1.78813</c:v>
                </c:pt>
                <c:pt idx="31">
                  <c:v>1.8627400000000001</c:v>
                </c:pt>
                <c:pt idx="32">
                  <c:v>2.0067200000000001</c:v>
                </c:pt>
                <c:pt idx="33">
                  <c:v>2.14134</c:v>
                </c:pt>
                <c:pt idx="34">
                  <c:v>1.96821</c:v>
                </c:pt>
                <c:pt idx="35">
                  <c:v>1.9961800000000001</c:v>
                </c:pt>
                <c:pt idx="36">
                  <c:v>2.1228799999999999</c:v>
                </c:pt>
                <c:pt idx="37">
                  <c:v>2.2124100000000002</c:v>
                </c:pt>
                <c:pt idx="38">
                  <c:v>2.0006200000000001</c:v>
                </c:pt>
                <c:pt idx="39">
                  <c:v>1.8964300000000001</c:v>
                </c:pt>
                <c:pt idx="40">
                  <c:v>2.25922</c:v>
                </c:pt>
                <c:pt idx="41">
                  <c:v>2.7095400000000001</c:v>
                </c:pt>
                <c:pt idx="42">
                  <c:v>2.8909099999999999</c:v>
                </c:pt>
                <c:pt idx="43">
                  <c:v>2.6845400000000001</c:v>
                </c:pt>
                <c:pt idx="44">
                  <c:v>2.3911699999999998</c:v>
                </c:pt>
                <c:pt idx="45">
                  <c:v>2.2739199999999999</c:v>
                </c:pt>
                <c:pt idx="46">
                  <c:v>2.7000099999999998</c:v>
                </c:pt>
                <c:pt idx="47">
                  <c:v>2.96563</c:v>
                </c:pt>
                <c:pt idx="48">
                  <c:v>2.79372</c:v>
                </c:pt>
                <c:pt idx="49">
                  <c:v>2.5320299999999998</c:v>
                </c:pt>
                <c:pt idx="50">
                  <c:v>2.5987300000000002</c:v>
                </c:pt>
                <c:pt idx="51">
                  <c:v>2.7475100000000001</c:v>
                </c:pt>
                <c:pt idx="52">
                  <c:v>2.8445</c:v>
                </c:pt>
                <c:pt idx="53">
                  <c:v>2.5689700000000002</c:v>
                </c:pt>
                <c:pt idx="54">
                  <c:v>2.3412000000000002</c:v>
                </c:pt>
                <c:pt idx="55">
                  <c:v>2.67943</c:v>
                </c:pt>
                <c:pt idx="56">
                  <c:v>3.0407999999999999</c:v>
                </c:pt>
                <c:pt idx="57">
                  <c:v>3.8300200000000002</c:v>
                </c:pt>
                <c:pt idx="58">
                  <c:v>3.5513599999999999</c:v>
                </c:pt>
                <c:pt idx="59">
                  <c:v>2.9384100000000002</c:v>
                </c:pt>
                <c:pt idx="60">
                  <c:v>2.8836300000000001</c:v>
                </c:pt>
                <c:pt idx="61">
                  <c:v>3.2469399999999999</c:v>
                </c:pt>
                <c:pt idx="62">
                  <c:v>3.02224</c:v>
                </c:pt>
                <c:pt idx="63">
                  <c:v>2.9136700000000002</c:v>
                </c:pt>
                <c:pt idx="64">
                  <c:v>3.10283</c:v>
                </c:pt>
                <c:pt idx="65">
                  <c:v>3.3215300000000001</c:v>
                </c:pt>
                <c:pt idx="66">
                  <c:v>3.5116299999999998</c:v>
                </c:pt>
                <c:pt idx="67">
                  <c:v>3.4273500000000001</c:v>
                </c:pt>
                <c:pt idx="68">
                  <c:v>3.33588</c:v>
                </c:pt>
                <c:pt idx="69">
                  <c:v>2.0800299999999998</c:v>
                </c:pt>
                <c:pt idx="70">
                  <c:v>1.6769700000000001</c:v>
                </c:pt>
                <c:pt idx="71">
                  <c:v>1.9246700000000001</c:v>
                </c:pt>
                <c:pt idx="72">
                  <c:v>2.2867500000000001</c:v>
                </c:pt>
                <c:pt idx="73">
                  <c:v>2.1332599999999999</c:v>
                </c:pt>
                <c:pt idx="74">
                  <c:v>2.3892099999999998</c:v>
                </c:pt>
                <c:pt idx="75">
                  <c:v>2.5649000000000002</c:v>
                </c:pt>
                <c:pt idx="76">
                  <c:v>2.3307799999999999</c:v>
                </c:pt>
                <c:pt idx="77">
                  <c:v>2.3529800000000001</c:v>
                </c:pt>
                <c:pt idx="78">
                  <c:v>2.3176299999999999</c:v>
                </c:pt>
                <c:pt idx="79">
                  <c:v>2.12473</c:v>
                </c:pt>
                <c:pt idx="80">
                  <c:v>1.8737200000000001</c:v>
                </c:pt>
                <c:pt idx="81">
                  <c:v>2.5346899999999999</c:v>
                </c:pt>
                <c:pt idx="82">
                  <c:v>3.08847</c:v>
                </c:pt>
                <c:pt idx="83">
                  <c:v>3.5996299999999999</c:v>
                </c:pt>
                <c:pt idx="84">
                  <c:v>3.4716300000000002</c:v>
                </c:pt>
                <c:pt idx="85">
                  <c:v>3.38741</c:v>
                </c:pt>
                <c:pt idx="86">
                  <c:v>3.2729200000000001</c:v>
                </c:pt>
                <c:pt idx="87">
                  <c:v>3.1911399999999999</c:v>
                </c:pt>
                <c:pt idx="88">
                  <c:v>3.1395200000000001</c:v>
                </c:pt>
                <c:pt idx="89">
                  <c:v>3.2821400000000001</c:v>
                </c:pt>
                <c:pt idx="90">
                  <c:v>3.8114400000000002</c:v>
                </c:pt>
                <c:pt idx="91">
                  <c:v>4.1356599999999997</c:v>
                </c:pt>
                <c:pt idx="92">
                  <c:v>3.9806300000000001</c:v>
                </c:pt>
                <c:pt idx="93">
                  <c:v>3.66784</c:v>
                </c:pt>
                <c:pt idx="94">
                  <c:v>2.67184</c:v>
                </c:pt>
                <c:pt idx="95">
                  <c:v>0.92503000000000002</c:v>
                </c:pt>
                <c:pt idx="96">
                  <c:v>0.12956999999999999</c:v>
                </c:pt>
                <c:pt idx="97">
                  <c:v>-0.1111</c:v>
                </c:pt>
                <c:pt idx="98">
                  <c:v>-0.13125000000000001</c:v>
                </c:pt>
                <c:pt idx="99">
                  <c:v>-0.52575000000000005</c:v>
                </c:pt>
                <c:pt idx="100">
                  <c:v>-0.56757000000000002</c:v>
                </c:pt>
                <c:pt idx="101">
                  <c:v>-0.88920999999999994</c:v>
                </c:pt>
                <c:pt idx="102">
                  <c:v>-1.0186200000000001</c:v>
                </c:pt>
                <c:pt idx="103">
                  <c:v>-1.46601</c:v>
                </c:pt>
                <c:pt idx="104">
                  <c:v>-1.10012</c:v>
                </c:pt>
                <c:pt idx="105">
                  <c:v>-1.02275</c:v>
                </c:pt>
                <c:pt idx="106">
                  <c:v>1.3390000000000001E-2</c:v>
                </c:pt>
                <c:pt idx="107">
                  <c:v>1.46061</c:v>
                </c:pt>
                <c:pt idx="108">
                  <c:v>2.0897199999999998</c:v>
                </c:pt>
                <c:pt idx="109">
                  <c:v>2.30172</c:v>
                </c:pt>
                <c:pt idx="110">
                  <c:v>2.11633</c:v>
                </c:pt>
                <c:pt idx="111">
                  <c:v>2.3727200000000002</c:v>
                </c:pt>
                <c:pt idx="112">
                  <c:v>2.2821199999999999</c:v>
                </c:pt>
                <c:pt idx="113">
                  <c:v>2.2084700000000002</c:v>
                </c:pt>
                <c:pt idx="114">
                  <c:v>1.5622199999999999</c:v>
                </c:pt>
                <c:pt idx="115">
                  <c:v>1.6373899999999999</c:v>
                </c:pt>
                <c:pt idx="116">
                  <c:v>1.4823999999999999</c:v>
                </c:pt>
                <c:pt idx="117">
                  <c:v>1.4195500000000001</c:v>
                </c:pt>
                <c:pt idx="118">
                  <c:v>1.35842</c:v>
                </c:pt>
                <c:pt idx="119">
                  <c:v>1.3071999999999999</c:v>
                </c:pt>
                <c:pt idx="120">
                  <c:v>1.47767</c:v>
                </c:pt>
                <c:pt idx="121">
                  <c:v>1.5598700000000001</c:v>
                </c:pt>
                <c:pt idx="122">
                  <c:v>1.8450299999999999</c:v>
                </c:pt>
                <c:pt idx="123">
                  <c:v>2.1105499999999999</c:v>
                </c:pt>
                <c:pt idx="124">
                  <c:v>2.4881000000000002</c:v>
                </c:pt>
                <c:pt idx="125">
                  <c:v>2.7662499999999999</c:v>
                </c:pt>
                <c:pt idx="126">
                  <c:v>2.7884500000000001</c:v>
                </c:pt>
                <c:pt idx="127">
                  <c:v>2.8757000000000001</c:v>
                </c:pt>
                <c:pt idx="128">
                  <c:v>2.9767299999999999</c:v>
                </c:pt>
                <c:pt idx="129">
                  <c:v>3.0190299999999999</c:v>
                </c:pt>
                <c:pt idx="130">
                  <c:v>2.6936300000000002</c:v>
                </c:pt>
                <c:pt idx="131">
                  <c:v>2.6992600000000002</c:v>
                </c:pt>
                <c:pt idx="132">
                  <c:v>2.5266199999999999</c:v>
                </c:pt>
                <c:pt idx="133">
                  <c:v>2.5693100000000002</c:v>
                </c:pt>
                <c:pt idx="134">
                  <c:v>2.51315</c:v>
                </c:pt>
                <c:pt idx="135">
                  <c:v>2.2980299999999998</c:v>
                </c:pt>
                <c:pt idx="136">
                  <c:v>1.9998499999999999</c:v>
                </c:pt>
                <c:pt idx="137">
                  <c:v>1.57694</c:v>
                </c:pt>
                <c:pt idx="138">
                  <c:v>1.5460199999999999</c:v>
                </c:pt>
                <c:pt idx="139">
                  <c:v>1.4100299999999999</c:v>
                </c:pt>
                <c:pt idx="140">
                  <c:v>1.51187</c:v>
                </c:pt>
                <c:pt idx="141">
                  <c:v>1.67797</c:v>
                </c:pt>
                <c:pt idx="142">
                  <c:v>1.97688</c:v>
                </c:pt>
                <c:pt idx="143">
                  <c:v>1.6991000000000001</c:v>
                </c:pt>
                <c:pt idx="144">
                  <c:v>1.6243799999999999</c:v>
                </c:pt>
                <c:pt idx="145">
                  <c:v>1.47081</c:v>
                </c:pt>
                <c:pt idx="146">
                  <c:v>1.6046100000000001</c:v>
                </c:pt>
                <c:pt idx="147">
                  <c:v>1.2769900000000001</c:v>
                </c:pt>
                <c:pt idx="148">
                  <c:v>1.0412300000000001</c:v>
                </c:pt>
                <c:pt idx="149">
                  <c:v>1.2290300000000001</c:v>
                </c:pt>
                <c:pt idx="150">
                  <c:v>1.5055099999999999</c:v>
                </c:pt>
                <c:pt idx="151">
                  <c:v>1.59511</c:v>
                </c:pt>
                <c:pt idx="152">
                  <c:v>1.40479</c:v>
                </c:pt>
                <c:pt idx="153">
                  <c:v>1.1412899999999999</c:v>
                </c:pt>
                <c:pt idx="154">
                  <c:v>0.97611000000000003</c:v>
                </c:pt>
                <c:pt idx="155">
                  <c:v>1.19547</c:v>
                </c:pt>
                <c:pt idx="156">
                  <c:v>1.3880999999999999</c:v>
                </c:pt>
                <c:pt idx="157">
                  <c:v>1.40541</c:v>
                </c:pt>
                <c:pt idx="158">
                  <c:v>1.09398</c:v>
                </c:pt>
                <c:pt idx="159">
                  <c:v>1.3896999999999999</c:v>
                </c:pt>
                <c:pt idx="160">
                  <c:v>1.6731100000000001</c:v>
                </c:pt>
                <c:pt idx="161">
                  <c:v>1.76617</c:v>
                </c:pt>
                <c:pt idx="162">
                  <c:v>1.6514599999999999</c:v>
                </c:pt>
                <c:pt idx="163">
                  <c:v>1.6692400000000001</c:v>
                </c:pt>
                <c:pt idx="164">
                  <c:v>1.50624</c:v>
                </c:pt>
                <c:pt idx="165">
                  <c:v>1.49725</c:v>
                </c:pt>
                <c:pt idx="166">
                  <c:v>1.33294</c:v>
                </c:pt>
                <c:pt idx="167">
                  <c:v>1.0857600000000001</c:v>
                </c:pt>
                <c:pt idx="168">
                  <c:v>0.73226000000000002</c:v>
                </c:pt>
                <c:pt idx="169">
                  <c:v>4.1399999999999999E-2</c:v>
                </c:pt>
                <c:pt idx="170">
                  <c:v>0.17069999999999999</c:v>
                </c:pt>
                <c:pt idx="171">
                  <c:v>0.19935</c:v>
                </c:pt>
                <c:pt idx="172">
                  <c:v>0.11032</c:v>
                </c:pt>
                <c:pt idx="173">
                  <c:v>0.18529000000000001</c:v>
                </c:pt>
                <c:pt idx="174">
                  <c:v>0.27043</c:v>
                </c:pt>
                <c:pt idx="175">
                  <c:v>0.21973000000000001</c:v>
                </c:pt>
                <c:pt idx="176">
                  <c:v>0.23927000000000001</c:v>
                </c:pt>
                <c:pt idx="177">
                  <c:v>6.5699999999999995E-2</c:v>
                </c:pt>
                <c:pt idx="178">
                  <c:v>9.5500000000000002E-2</c:v>
                </c:pt>
                <c:pt idx="179">
                  <c:v>0.25387999999999999</c:v>
                </c:pt>
                <c:pt idx="180">
                  <c:v>0.34595999999999999</c:v>
                </c:pt>
                <c:pt idx="181">
                  <c:v>0.87114999999999998</c:v>
                </c:pt>
                <c:pt idx="182">
                  <c:v>0.64032999999999995</c:v>
                </c:pt>
                <c:pt idx="183">
                  <c:v>0.68550999999999995</c:v>
                </c:pt>
                <c:pt idx="184">
                  <c:v>0.92591000000000001</c:v>
                </c:pt>
                <c:pt idx="185">
                  <c:v>0.84869000000000006</c:v>
                </c:pt>
                <c:pt idx="186">
                  <c:v>0.82960999999999996</c:v>
                </c:pt>
                <c:pt idx="187">
                  <c:v>0.75507999999999997</c:v>
                </c:pt>
                <c:pt idx="188">
                  <c:v>0.88821000000000006</c:v>
                </c:pt>
                <c:pt idx="189">
                  <c:v>1.21977</c:v>
                </c:pt>
                <c:pt idx="190">
                  <c:v>1.427</c:v>
                </c:pt>
                <c:pt idx="191">
                  <c:v>1.3974</c:v>
                </c:pt>
                <c:pt idx="192">
                  <c:v>1.65716</c:v>
                </c:pt>
                <c:pt idx="193">
                  <c:v>2.0052099999999999</c:v>
                </c:pt>
                <c:pt idx="194">
                  <c:v>2.1971400000000001</c:v>
                </c:pt>
                <c:pt idx="195">
                  <c:v>1.9063600000000001</c:v>
                </c:pt>
                <c:pt idx="196">
                  <c:v>1.7674700000000001</c:v>
                </c:pt>
                <c:pt idx="197">
                  <c:v>1.5577700000000001</c:v>
                </c:pt>
                <c:pt idx="198">
                  <c:v>1.4655499999999999</c:v>
                </c:pt>
                <c:pt idx="199">
                  <c:v>1.48563</c:v>
                </c:pt>
                <c:pt idx="200">
                  <c:v>1.5719099999999999</c:v>
                </c:pt>
                <c:pt idx="201">
                  <c:v>1.7574399999999999</c:v>
                </c:pt>
                <c:pt idx="202">
                  <c:v>1.68204</c:v>
                </c:pt>
                <c:pt idx="203">
                  <c:v>1.7937099999999999</c:v>
                </c:pt>
                <c:pt idx="204">
                  <c:v>1.76641</c:v>
                </c:pt>
                <c:pt idx="205">
                  <c:v>1.7576499999999999</c:v>
                </c:pt>
                <c:pt idx="206">
                  <c:v>1.83761</c:v>
                </c:pt>
                <c:pt idx="207">
                  <c:v>1.9982899999999999</c:v>
                </c:pt>
                <c:pt idx="208">
                  <c:v>2.0466299999999999</c:v>
                </c:pt>
                <c:pt idx="209">
                  <c:v>2.2662100000000001</c:v>
                </c:pt>
                <c:pt idx="210">
                  <c:v>2.26831</c:v>
                </c:pt>
                <c:pt idx="211">
                  <c:v>2.3386100000000001</c:v>
                </c:pt>
                <c:pt idx="212">
                  <c:v>2.1804100000000002</c:v>
                </c:pt>
                <c:pt idx="213">
                  <c:v>2.00996</c:v>
                </c:pt>
                <c:pt idx="214">
                  <c:v>2.0531000000000001</c:v>
                </c:pt>
                <c:pt idx="215">
                  <c:v>1.9418899999999999</c:v>
                </c:pt>
                <c:pt idx="216">
                  <c:v>1.86469</c:v>
                </c:pt>
                <c:pt idx="217">
                  <c:v>1.49705</c:v>
                </c:pt>
                <c:pt idx="218">
                  <c:v>1.42581</c:v>
                </c:pt>
                <c:pt idx="219">
                  <c:v>1.5089999999999999</c:v>
                </c:pt>
                <c:pt idx="220">
                  <c:v>1.5771500000000001</c:v>
                </c:pt>
                <c:pt idx="221">
                  <c:v>1.45672</c:v>
                </c:pt>
                <c:pt idx="222">
                  <c:v>1.4113599999999999</c:v>
                </c:pt>
                <c:pt idx="223">
                  <c:v>1.4402200000000001</c:v>
                </c:pt>
                <c:pt idx="224">
                  <c:v>1.42161</c:v>
                </c:pt>
                <c:pt idx="225">
                  <c:v>1.30446</c:v>
                </c:pt>
                <c:pt idx="226">
                  <c:v>1.33145</c:v>
                </c:pt>
                <c:pt idx="227">
                  <c:v>1.3319700000000001</c:v>
                </c:pt>
                <c:pt idx="228">
                  <c:v>1.53942</c:v>
                </c:pt>
                <c:pt idx="229">
                  <c:v>1.6979200000000001</c:v>
                </c:pt>
                <c:pt idx="230">
                  <c:v>1.64201</c:v>
                </c:pt>
                <c:pt idx="231">
                  <c:v>1.1469499999999999</c:v>
                </c:pt>
                <c:pt idx="232">
                  <c:v>0.41114000000000001</c:v>
                </c:pt>
                <c:pt idx="233">
                  <c:v>0.44862999999999997</c:v>
                </c:pt>
                <c:pt idx="234">
                  <c:v>0.70552999999999999</c:v>
                </c:pt>
                <c:pt idx="235">
                  <c:v>0.90051000000000003</c:v>
                </c:pt>
                <c:pt idx="236">
                  <c:v>1.16534</c:v>
                </c:pt>
                <c:pt idx="237">
                  <c:v>1.24718</c:v>
                </c:pt>
                <c:pt idx="238">
                  <c:v>1.11869</c:v>
                </c:pt>
                <c:pt idx="239">
                  <c:v>1.15388</c:v>
                </c:pt>
                <c:pt idx="240">
                  <c:v>1.36649</c:v>
                </c:pt>
                <c:pt idx="241">
                  <c:v>1.615</c:v>
                </c:pt>
                <c:pt idx="242">
                  <c:v>1.8852</c:v>
                </c:pt>
                <c:pt idx="243">
                  <c:v>2.7130200000000002</c:v>
                </c:pt>
                <c:pt idx="244">
                  <c:v>3.7246100000000002</c:v>
                </c:pt>
                <c:pt idx="245">
                  <c:v>4.1553599999999999</c:v>
                </c:pt>
                <c:pt idx="246">
                  <c:v>4.3723999999999998</c:v>
                </c:pt>
                <c:pt idx="247">
                  <c:v>4.53315</c:v>
                </c:pt>
                <c:pt idx="248">
                  <c:v>4.6448400000000003</c:v>
                </c:pt>
                <c:pt idx="249">
                  <c:v>4.8054199999999998</c:v>
                </c:pt>
                <c:pt idx="250">
                  <c:v>5.4069500000000001</c:v>
                </c:pt>
                <c:pt idx="251">
                  <c:v>5.9859099999999996</c:v>
                </c:pt>
                <c:pt idx="252">
                  <c:v>6.1802900000000003</c:v>
                </c:pt>
                <c:pt idx="253">
                  <c:v>6.2970499999999996</c:v>
                </c:pt>
                <c:pt idx="254">
                  <c:v>6.5469999999999997</c:v>
                </c:pt>
                <c:pt idx="255">
                  <c:v>6.8929400000000003</c:v>
                </c:pt>
                <c:pt idx="256">
                  <c:v>6.6197900000000001</c:v>
                </c:pt>
                <c:pt idx="257">
                  <c:v>6.6899600000000001</c:v>
                </c:pt>
                <c:pt idx="258">
                  <c:v>7.1169099999999998</c:v>
                </c:pt>
                <c:pt idx="259">
                  <c:v>6.6169500000000001</c:v>
                </c:pt>
                <c:pt idx="260">
                  <c:v>6.5153999999999996</c:v>
                </c:pt>
                <c:pt idx="261">
                  <c:v>6.5560999999999998</c:v>
                </c:pt>
                <c:pt idx="262">
                  <c:v>6.3479200000000002</c:v>
                </c:pt>
                <c:pt idx="263">
                  <c:v>5.9285699999999997</c:v>
                </c:pt>
                <c:pt idx="264">
                  <c:v>5.44191</c:v>
                </c:pt>
                <c:pt idx="265">
                  <c:v>5.4790900000000002</c:v>
                </c:pt>
                <c:pt idx="266">
                  <c:v>5.1896100000000001</c:v>
                </c:pt>
                <c:pt idx="267">
                  <c:v>4.4422699999999997</c:v>
                </c:pt>
                <c:pt idx="268">
                  <c:v>4.4464199999999998</c:v>
                </c:pt>
                <c:pt idx="269">
                  <c:v>3.9620299999999999</c:v>
                </c:pt>
                <c:pt idx="270">
                  <c:v>3.19842</c:v>
                </c:pt>
                <c:pt idx="271">
                  <c:v>3.3147099999999998</c:v>
                </c:pt>
                <c:pt idx="272">
                  <c:v>3.3475899999999998</c:v>
                </c:pt>
                <c:pt idx="273">
                  <c:v>3.3695900000000001</c:v>
                </c:pt>
                <c:pt idx="274">
                  <c:v>2.9420700000000002</c:v>
                </c:pt>
                <c:pt idx="275">
                  <c:v>2.7027000000000001</c:v>
                </c:pt>
                <c:pt idx="276">
                  <c:v>2.6193900000000001</c:v>
                </c:pt>
                <c:pt idx="277">
                  <c:v>2.4796</c:v>
                </c:pt>
                <c:pt idx="278">
                  <c:v>2.5028100000000002</c:v>
                </c:pt>
                <c:pt idx="279">
                  <c:v>2.7097799999999999</c:v>
                </c:pt>
              </c:numCache>
            </c:numRef>
          </c:val>
          <c:smooth val="0"/>
          <c:extLst>
            <c:ext xmlns:c16="http://schemas.microsoft.com/office/drawing/2014/chart" uri="{C3380CC4-5D6E-409C-BE32-E72D297353CC}">
              <c16:uniqueId val="{00000000-0032-3F49-9835-8B6B47551DF4}"/>
            </c:ext>
          </c:extLst>
        </c:ser>
        <c:dLbls>
          <c:showLegendKey val="0"/>
          <c:showVal val="0"/>
          <c:showCatName val="0"/>
          <c:showSerName val="0"/>
          <c:showPercent val="0"/>
          <c:showBubbleSize val="0"/>
        </c:dLbls>
        <c:smooth val="0"/>
        <c:axId val="868770479"/>
        <c:axId val="325552991"/>
      </c:lineChart>
      <c:dateAx>
        <c:axId val="868770479"/>
        <c:scaling>
          <c:orientation val="minMax"/>
        </c:scaling>
        <c:delete val="0"/>
        <c:axPos val="b"/>
        <c:numFmt formatCode="[$-409]mmm\-yy;@" sourceLinked="1"/>
        <c:majorTickMark val="out"/>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5552991"/>
        <c:crosses val="autoZero"/>
        <c:auto val="1"/>
        <c:lblOffset val="100"/>
        <c:baseTimeUnit val="months"/>
      </c:dateAx>
      <c:valAx>
        <c:axId val="32555299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68770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'FRED Graph'!$B$11</c:f>
              <c:strCache>
                <c:ptCount val="1"/>
                <c:pt idx="0">
                  <c:v>SP500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'FRED Graph'!$A$12:$A$273</c:f>
              <c:numCache>
                <c:formatCode>[$-409]mmm\-yy;@</c:formatCode>
                <c:ptCount val="262"/>
                <c:pt idx="0">
                  <c:v>43532</c:v>
                </c:pt>
                <c:pt idx="1">
                  <c:v>43539</c:v>
                </c:pt>
                <c:pt idx="2">
                  <c:v>43546</c:v>
                </c:pt>
                <c:pt idx="3">
                  <c:v>43553</c:v>
                </c:pt>
                <c:pt idx="4">
                  <c:v>43560</c:v>
                </c:pt>
                <c:pt idx="5">
                  <c:v>43567</c:v>
                </c:pt>
                <c:pt idx="6">
                  <c:v>43574</c:v>
                </c:pt>
                <c:pt idx="7">
                  <c:v>43581</c:v>
                </c:pt>
                <c:pt idx="8">
                  <c:v>43588</c:v>
                </c:pt>
                <c:pt idx="9">
                  <c:v>43595</c:v>
                </c:pt>
                <c:pt idx="10">
                  <c:v>43602</c:v>
                </c:pt>
                <c:pt idx="11">
                  <c:v>43609</c:v>
                </c:pt>
                <c:pt idx="12">
                  <c:v>43616</c:v>
                </c:pt>
                <c:pt idx="13">
                  <c:v>43623</c:v>
                </c:pt>
                <c:pt idx="14">
                  <c:v>43630</c:v>
                </c:pt>
                <c:pt idx="15">
                  <c:v>43637</c:v>
                </c:pt>
                <c:pt idx="16">
                  <c:v>43644</c:v>
                </c:pt>
                <c:pt idx="17">
                  <c:v>43651</c:v>
                </c:pt>
                <c:pt idx="18">
                  <c:v>43658</c:v>
                </c:pt>
                <c:pt idx="19">
                  <c:v>43665</c:v>
                </c:pt>
                <c:pt idx="20">
                  <c:v>43672</c:v>
                </c:pt>
                <c:pt idx="21">
                  <c:v>43679</c:v>
                </c:pt>
                <c:pt idx="22">
                  <c:v>43686</c:v>
                </c:pt>
                <c:pt idx="23">
                  <c:v>43693</c:v>
                </c:pt>
                <c:pt idx="24">
                  <c:v>43700</c:v>
                </c:pt>
                <c:pt idx="25">
                  <c:v>43707</c:v>
                </c:pt>
                <c:pt idx="26">
                  <c:v>43714</c:v>
                </c:pt>
                <c:pt idx="27">
                  <c:v>43721</c:v>
                </c:pt>
                <c:pt idx="28">
                  <c:v>43728</c:v>
                </c:pt>
                <c:pt idx="29">
                  <c:v>43735</c:v>
                </c:pt>
                <c:pt idx="30">
                  <c:v>43742</c:v>
                </c:pt>
                <c:pt idx="31">
                  <c:v>43749</c:v>
                </c:pt>
                <c:pt idx="32">
                  <c:v>43756</c:v>
                </c:pt>
                <c:pt idx="33">
                  <c:v>43763</c:v>
                </c:pt>
                <c:pt idx="34">
                  <c:v>43770</c:v>
                </c:pt>
                <c:pt idx="35">
                  <c:v>43777</c:v>
                </c:pt>
                <c:pt idx="36">
                  <c:v>43784</c:v>
                </c:pt>
                <c:pt idx="37">
                  <c:v>43791</c:v>
                </c:pt>
                <c:pt idx="38">
                  <c:v>43798</c:v>
                </c:pt>
                <c:pt idx="39">
                  <c:v>43805</c:v>
                </c:pt>
                <c:pt idx="40">
                  <c:v>43812</c:v>
                </c:pt>
                <c:pt idx="41">
                  <c:v>43819</c:v>
                </c:pt>
                <c:pt idx="42">
                  <c:v>43826</c:v>
                </c:pt>
                <c:pt idx="43">
                  <c:v>43833</c:v>
                </c:pt>
                <c:pt idx="44">
                  <c:v>43840</c:v>
                </c:pt>
                <c:pt idx="45">
                  <c:v>43847</c:v>
                </c:pt>
                <c:pt idx="46">
                  <c:v>43854</c:v>
                </c:pt>
                <c:pt idx="47">
                  <c:v>43861</c:v>
                </c:pt>
                <c:pt idx="48">
                  <c:v>43868</c:v>
                </c:pt>
                <c:pt idx="49">
                  <c:v>43875</c:v>
                </c:pt>
                <c:pt idx="50">
                  <c:v>43882</c:v>
                </c:pt>
                <c:pt idx="51">
                  <c:v>43889</c:v>
                </c:pt>
                <c:pt idx="52">
                  <c:v>43896</c:v>
                </c:pt>
                <c:pt idx="53">
                  <c:v>43903</c:v>
                </c:pt>
                <c:pt idx="54">
                  <c:v>43910</c:v>
                </c:pt>
                <c:pt idx="55">
                  <c:v>43917</c:v>
                </c:pt>
                <c:pt idx="56">
                  <c:v>43924</c:v>
                </c:pt>
                <c:pt idx="57">
                  <c:v>43931</c:v>
                </c:pt>
                <c:pt idx="58">
                  <c:v>43938</c:v>
                </c:pt>
                <c:pt idx="59">
                  <c:v>43945</c:v>
                </c:pt>
                <c:pt idx="60">
                  <c:v>43952</c:v>
                </c:pt>
                <c:pt idx="61">
                  <c:v>43959</c:v>
                </c:pt>
                <c:pt idx="62">
                  <c:v>43966</c:v>
                </c:pt>
                <c:pt idx="63">
                  <c:v>43973</c:v>
                </c:pt>
                <c:pt idx="64">
                  <c:v>43980</c:v>
                </c:pt>
                <c:pt idx="65">
                  <c:v>43987</c:v>
                </c:pt>
                <c:pt idx="66">
                  <c:v>43994</c:v>
                </c:pt>
                <c:pt idx="67">
                  <c:v>44001</c:v>
                </c:pt>
                <c:pt idx="68">
                  <c:v>44008</c:v>
                </c:pt>
                <c:pt idx="69">
                  <c:v>44015</c:v>
                </c:pt>
                <c:pt idx="70">
                  <c:v>44022</c:v>
                </c:pt>
                <c:pt idx="71">
                  <c:v>44029</c:v>
                </c:pt>
                <c:pt idx="72">
                  <c:v>44036</c:v>
                </c:pt>
                <c:pt idx="73">
                  <c:v>44043</c:v>
                </c:pt>
                <c:pt idx="74">
                  <c:v>44050</c:v>
                </c:pt>
                <c:pt idx="75">
                  <c:v>44057</c:v>
                </c:pt>
                <c:pt idx="76">
                  <c:v>44064</c:v>
                </c:pt>
                <c:pt idx="77">
                  <c:v>44071</c:v>
                </c:pt>
                <c:pt idx="78">
                  <c:v>44078</c:v>
                </c:pt>
                <c:pt idx="79">
                  <c:v>44085</c:v>
                </c:pt>
                <c:pt idx="80">
                  <c:v>44092</c:v>
                </c:pt>
                <c:pt idx="81">
                  <c:v>44099</c:v>
                </c:pt>
                <c:pt idx="82">
                  <c:v>44106</c:v>
                </c:pt>
                <c:pt idx="83">
                  <c:v>44113</c:v>
                </c:pt>
                <c:pt idx="84">
                  <c:v>44120</c:v>
                </c:pt>
                <c:pt idx="85">
                  <c:v>44127</c:v>
                </c:pt>
                <c:pt idx="86">
                  <c:v>44134</c:v>
                </c:pt>
                <c:pt idx="87">
                  <c:v>44141</c:v>
                </c:pt>
                <c:pt idx="88">
                  <c:v>44148</c:v>
                </c:pt>
                <c:pt idx="89">
                  <c:v>44155</c:v>
                </c:pt>
                <c:pt idx="90">
                  <c:v>44162</c:v>
                </c:pt>
                <c:pt idx="91">
                  <c:v>44169</c:v>
                </c:pt>
                <c:pt idx="92">
                  <c:v>44176</c:v>
                </c:pt>
                <c:pt idx="93">
                  <c:v>44183</c:v>
                </c:pt>
                <c:pt idx="94">
                  <c:v>44190</c:v>
                </c:pt>
                <c:pt idx="95">
                  <c:v>44197</c:v>
                </c:pt>
                <c:pt idx="96">
                  <c:v>44204</c:v>
                </c:pt>
                <c:pt idx="97">
                  <c:v>44211</c:v>
                </c:pt>
                <c:pt idx="98">
                  <c:v>44218</c:v>
                </c:pt>
                <c:pt idx="99">
                  <c:v>44225</c:v>
                </c:pt>
                <c:pt idx="100">
                  <c:v>44232</c:v>
                </c:pt>
                <c:pt idx="101">
                  <c:v>44239</c:v>
                </c:pt>
                <c:pt idx="102">
                  <c:v>44246</c:v>
                </c:pt>
                <c:pt idx="103">
                  <c:v>44253</c:v>
                </c:pt>
                <c:pt idx="104">
                  <c:v>44260</c:v>
                </c:pt>
                <c:pt idx="105">
                  <c:v>44267</c:v>
                </c:pt>
                <c:pt idx="106">
                  <c:v>44274</c:v>
                </c:pt>
                <c:pt idx="107">
                  <c:v>44281</c:v>
                </c:pt>
                <c:pt idx="108">
                  <c:v>44288</c:v>
                </c:pt>
                <c:pt idx="109">
                  <c:v>44295</c:v>
                </c:pt>
                <c:pt idx="110">
                  <c:v>44302</c:v>
                </c:pt>
                <c:pt idx="111">
                  <c:v>44309</c:v>
                </c:pt>
                <c:pt idx="112">
                  <c:v>44316</c:v>
                </c:pt>
                <c:pt idx="113">
                  <c:v>44323</c:v>
                </c:pt>
                <c:pt idx="114">
                  <c:v>44330</c:v>
                </c:pt>
                <c:pt idx="115">
                  <c:v>44337</c:v>
                </c:pt>
                <c:pt idx="116">
                  <c:v>44344</c:v>
                </c:pt>
                <c:pt idx="117">
                  <c:v>44351</c:v>
                </c:pt>
                <c:pt idx="118">
                  <c:v>44358</c:v>
                </c:pt>
                <c:pt idx="119">
                  <c:v>44365</c:v>
                </c:pt>
                <c:pt idx="120">
                  <c:v>44372</c:v>
                </c:pt>
                <c:pt idx="121">
                  <c:v>44379</c:v>
                </c:pt>
                <c:pt idx="122">
                  <c:v>44386</c:v>
                </c:pt>
                <c:pt idx="123">
                  <c:v>44393</c:v>
                </c:pt>
                <c:pt idx="124">
                  <c:v>44400</c:v>
                </c:pt>
                <c:pt idx="125">
                  <c:v>44407</c:v>
                </c:pt>
                <c:pt idx="126">
                  <c:v>44414</c:v>
                </c:pt>
                <c:pt idx="127">
                  <c:v>44421</c:v>
                </c:pt>
                <c:pt idx="128">
                  <c:v>44428</c:v>
                </c:pt>
                <c:pt idx="129">
                  <c:v>44435</c:v>
                </c:pt>
                <c:pt idx="130">
                  <c:v>44442</c:v>
                </c:pt>
                <c:pt idx="131">
                  <c:v>44449</c:v>
                </c:pt>
                <c:pt idx="132">
                  <c:v>44456</c:v>
                </c:pt>
                <c:pt idx="133">
                  <c:v>44463</c:v>
                </c:pt>
                <c:pt idx="134">
                  <c:v>44470</c:v>
                </c:pt>
                <c:pt idx="135">
                  <c:v>44477</c:v>
                </c:pt>
                <c:pt idx="136">
                  <c:v>44484</c:v>
                </c:pt>
                <c:pt idx="137">
                  <c:v>44491</c:v>
                </c:pt>
                <c:pt idx="138">
                  <c:v>44498</c:v>
                </c:pt>
                <c:pt idx="139">
                  <c:v>44505</c:v>
                </c:pt>
                <c:pt idx="140">
                  <c:v>44512</c:v>
                </c:pt>
                <c:pt idx="141">
                  <c:v>44519</c:v>
                </c:pt>
                <c:pt idx="142">
                  <c:v>44526</c:v>
                </c:pt>
                <c:pt idx="143">
                  <c:v>44533</c:v>
                </c:pt>
                <c:pt idx="144">
                  <c:v>44540</c:v>
                </c:pt>
                <c:pt idx="145">
                  <c:v>44547</c:v>
                </c:pt>
                <c:pt idx="146">
                  <c:v>44554</c:v>
                </c:pt>
                <c:pt idx="147">
                  <c:v>44561</c:v>
                </c:pt>
                <c:pt idx="148">
                  <c:v>44568</c:v>
                </c:pt>
                <c:pt idx="149">
                  <c:v>44575</c:v>
                </c:pt>
                <c:pt idx="150">
                  <c:v>44582</c:v>
                </c:pt>
                <c:pt idx="151">
                  <c:v>44589</c:v>
                </c:pt>
                <c:pt idx="152">
                  <c:v>44596</c:v>
                </c:pt>
                <c:pt idx="153">
                  <c:v>44603</c:v>
                </c:pt>
                <c:pt idx="154">
                  <c:v>44610</c:v>
                </c:pt>
                <c:pt idx="155">
                  <c:v>44617</c:v>
                </c:pt>
                <c:pt idx="156">
                  <c:v>44624</c:v>
                </c:pt>
                <c:pt idx="157">
                  <c:v>44631</c:v>
                </c:pt>
                <c:pt idx="158">
                  <c:v>44638</c:v>
                </c:pt>
                <c:pt idx="159">
                  <c:v>44645</c:v>
                </c:pt>
                <c:pt idx="160">
                  <c:v>44652</c:v>
                </c:pt>
                <c:pt idx="161">
                  <c:v>44659</c:v>
                </c:pt>
                <c:pt idx="162">
                  <c:v>44666</c:v>
                </c:pt>
                <c:pt idx="163">
                  <c:v>44673</c:v>
                </c:pt>
                <c:pt idx="164">
                  <c:v>44680</c:v>
                </c:pt>
                <c:pt idx="165">
                  <c:v>44687</c:v>
                </c:pt>
                <c:pt idx="166">
                  <c:v>44694</c:v>
                </c:pt>
                <c:pt idx="167">
                  <c:v>44701</c:v>
                </c:pt>
                <c:pt idx="168">
                  <c:v>44708</c:v>
                </c:pt>
                <c:pt idx="169">
                  <c:v>44715</c:v>
                </c:pt>
                <c:pt idx="170">
                  <c:v>44722</c:v>
                </c:pt>
                <c:pt idx="171">
                  <c:v>44729</c:v>
                </c:pt>
                <c:pt idx="172">
                  <c:v>44736</c:v>
                </c:pt>
                <c:pt idx="173">
                  <c:v>44743</c:v>
                </c:pt>
                <c:pt idx="174">
                  <c:v>44750</c:v>
                </c:pt>
                <c:pt idx="175">
                  <c:v>44757</c:v>
                </c:pt>
                <c:pt idx="176">
                  <c:v>44764</c:v>
                </c:pt>
                <c:pt idx="177">
                  <c:v>44771</c:v>
                </c:pt>
                <c:pt idx="178">
                  <c:v>44778</c:v>
                </c:pt>
                <c:pt idx="179">
                  <c:v>44785</c:v>
                </c:pt>
                <c:pt idx="180">
                  <c:v>44792</c:v>
                </c:pt>
                <c:pt idx="181">
                  <c:v>44799</c:v>
                </c:pt>
                <c:pt idx="182">
                  <c:v>44806</c:v>
                </c:pt>
                <c:pt idx="183">
                  <c:v>44813</c:v>
                </c:pt>
                <c:pt idx="184">
                  <c:v>44820</c:v>
                </c:pt>
                <c:pt idx="185">
                  <c:v>44827</c:v>
                </c:pt>
                <c:pt idx="186">
                  <c:v>44834</c:v>
                </c:pt>
                <c:pt idx="187">
                  <c:v>44841</c:v>
                </c:pt>
                <c:pt idx="188">
                  <c:v>44848</c:v>
                </c:pt>
                <c:pt idx="189">
                  <c:v>44855</c:v>
                </c:pt>
                <c:pt idx="190">
                  <c:v>44862</c:v>
                </c:pt>
                <c:pt idx="191">
                  <c:v>44869</c:v>
                </c:pt>
                <c:pt idx="192">
                  <c:v>44876</c:v>
                </c:pt>
                <c:pt idx="193">
                  <c:v>44883</c:v>
                </c:pt>
                <c:pt idx="194">
                  <c:v>44890</c:v>
                </c:pt>
                <c:pt idx="195">
                  <c:v>44897</c:v>
                </c:pt>
                <c:pt idx="196">
                  <c:v>44904</c:v>
                </c:pt>
                <c:pt idx="197">
                  <c:v>44911</c:v>
                </c:pt>
                <c:pt idx="198">
                  <c:v>44918</c:v>
                </c:pt>
                <c:pt idx="199">
                  <c:v>44925</c:v>
                </c:pt>
                <c:pt idx="200">
                  <c:v>44932</c:v>
                </c:pt>
                <c:pt idx="201">
                  <c:v>44939</c:v>
                </c:pt>
                <c:pt idx="202">
                  <c:v>44946</c:v>
                </c:pt>
                <c:pt idx="203">
                  <c:v>44953</c:v>
                </c:pt>
                <c:pt idx="204">
                  <c:v>44960</c:v>
                </c:pt>
                <c:pt idx="205">
                  <c:v>44967</c:v>
                </c:pt>
                <c:pt idx="206">
                  <c:v>44974</c:v>
                </c:pt>
                <c:pt idx="207">
                  <c:v>44981</c:v>
                </c:pt>
                <c:pt idx="208">
                  <c:v>44988</c:v>
                </c:pt>
                <c:pt idx="209">
                  <c:v>44995</c:v>
                </c:pt>
                <c:pt idx="210">
                  <c:v>45002</c:v>
                </c:pt>
                <c:pt idx="211">
                  <c:v>45009</c:v>
                </c:pt>
                <c:pt idx="212">
                  <c:v>45016</c:v>
                </c:pt>
                <c:pt idx="213">
                  <c:v>45023</c:v>
                </c:pt>
                <c:pt idx="214">
                  <c:v>45030</c:v>
                </c:pt>
                <c:pt idx="215">
                  <c:v>45037</c:v>
                </c:pt>
                <c:pt idx="216">
                  <c:v>45044</c:v>
                </c:pt>
                <c:pt idx="217">
                  <c:v>45051</c:v>
                </c:pt>
                <c:pt idx="218">
                  <c:v>45058</c:v>
                </c:pt>
                <c:pt idx="219">
                  <c:v>45065</c:v>
                </c:pt>
                <c:pt idx="220">
                  <c:v>45072</c:v>
                </c:pt>
                <c:pt idx="221">
                  <c:v>45079</c:v>
                </c:pt>
                <c:pt idx="222">
                  <c:v>45086</c:v>
                </c:pt>
                <c:pt idx="223">
                  <c:v>45093</c:v>
                </c:pt>
                <c:pt idx="224">
                  <c:v>45100</c:v>
                </c:pt>
                <c:pt idx="225">
                  <c:v>45107</c:v>
                </c:pt>
                <c:pt idx="226">
                  <c:v>45114</c:v>
                </c:pt>
                <c:pt idx="227">
                  <c:v>45121</c:v>
                </c:pt>
                <c:pt idx="228">
                  <c:v>45128</c:v>
                </c:pt>
                <c:pt idx="229">
                  <c:v>45135</c:v>
                </c:pt>
                <c:pt idx="230">
                  <c:v>45142</c:v>
                </c:pt>
                <c:pt idx="231">
                  <c:v>45149</c:v>
                </c:pt>
                <c:pt idx="232">
                  <c:v>45156</c:v>
                </c:pt>
                <c:pt idx="233">
                  <c:v>45163</c:v>
                </c:pt>
                <c:pt idx="234">
                  <c:v>45170</c:v>
                </c:pt>
                <c:pt idx="235">
                  <c:v>45177</c:v>
                </c:pt>
                <c:pt idx="236">
                  <c:v>45184</c:v>
                </c:pt>
                <c:pt idx="237">
                  <c:v>45191</c:v>
                </c:pt>
                <c:pt idx="238">
                  <c:v>45198</c:v>
                </c:pt>
                <c:pt idx="239">
                  <c:v>45205</c:v>
                </c:pt>
                <c:pt idx="240">
                  <c:v>45212</c:v>
                </c:pt>
                <c:pt idx="241">
                  <c:v>45219</c:v>
                </c:pt>
                <c:pt idx="242">
                  <c:v>45226</c:v>
                </c:pt>
                <c:pt idx="243">
                  <c:v>45233</c:v>
                </c:pt>
                <c:pt idx="244">
                  <c:v>45240</c:v>
                </c:pt>
                <c:pt idx="245">
                  <c:v>45247</c:v>
                </c:pt>
                <c:pt idx="246">
                  <c:v>45254</c:v>
                </c:pt>
                <c:pt idx="247">
                  <c:v>45261</c:v>
                </c:pt>
                <c:pt idx="248">
                  <c:v>45268</c:v>
                </c:pt>
                <c:pt idx="249">
                  <c:v>45275</c:v>
                </c:pt>
                <c:pt idx="250">
                  <c:v>45282</c:v>
                </c:pt>
                <c:pt idx="251">
                  <c:v>45289</c:v>
                </c:pt>
                <c:pt idx="252">
                  <c:v>45296</c:v>
                </c:pt>
                <c:pt idx="253">
                  <c:v>45303</c:v>
                </c:pt>
                <c:pt idx="254">
                  <c:v>45310</c:v>
                </c:pt>
                <c:pt idx="255">
                  <c:v>45317</c:v>
                </c:pt>
                <c:pt idx="256">
                  <c:v>45324</c:v>
                </c:pt>
                <c:pt idx="257">
                  <c:v>45331</c:v>
                </c:pt>
                <c:pt idx="258">
                  <c:v>45338</c:v>
                </c:pt>
                <c:pt idx="259">
                  <c:v>45345</c:v>
                </c:pt>
                <c:pt idx="260">
                  <c:v>45352</c:v>
                </c:pt>
                <c:pt idx="261">
                  <c:v>45359</c:v>
                </c:pt>
              </c:numCache>
            </c:numRef>
          </c:cat>
          <c:val>
            <c:numRef>
              <c:f>'FRED Graph'!$B$12:$B$273</c:f>
              <c:numCache>
                <c:formatCode>General</c:formatCode>
                <c:ptCount val="262"/>
                <c:pt idx="0">
                  <c:v>2769.1819999999998</c:v>
                </c:pt>
                <c:pt idx="1">
                  <c:v>2803.34</c:v>
                </c:pt>
                <c:pt idx="2">
                  <c:v>2829.0659999999998</c:v>
                </c:pt>
                <c:pt idx="3">
                  <c:v>2814.4059999999999</c:v>
                </c:pt>
                <c:pt idx="4">
                  <c:v>2875.9920000000002</c:v>
                </c:pt>
                <c:pt idx="5">
                  <c:v>2891.5819999999999</c:v>
                </c:pt>
                <c:pt idx="6">
                  <c:v>2904.53</c:v>
                </c:pt>
                <c:pt idx="7">
                  <c:v>2926.99</c:v>
                </c:pt>
                <c:pt idx="8">
                  <c:v>2935.15</c:v>
                </c:pt>
                <c:pt idx="9">
                  <c:v>2889.6120000000001</c:v>
                </c:pt>
                <c:pt idx="10">
                  <c:v>2846.6179999999999</c:v>
                </c:pt>
                <c:pt idx="11">
                  <c:v>2841.8319999999999</c:v>
                </c:pt>
                <c:pt idx="12">
                  <c:v>2781.5825</c:v>
                </c:pt>
                <c:pt idx="13">
                  <c:v>2818.14</c:v>
                </c:pt>
                <c:pt idx="14">
                  <c:v>2886.1819999999998</c:v>
                </c:pt>
                <c:pt idx="15">
                  <c:v>2927.7040000000002</c:v>
                </c:pt>
                <c:pt idx="16">
                  <c:v>2928.6379999999999</c:v>
                </c:pt>
                <c:pt idx="17">
                  <c:v>2980.8924999999999</c:v>
                </c:pt>
                <c:pt idx="18">
                  <c:v>2992.4659999999999</c:v>
                </c:pt>
                <c:pt idx="19">
                  <c:v>2994.8960000000002</c:v>
                </c:pt>
                <c:pt idx="20">
                  <c:v>3007.9180000000001</c:v>
                </c:pt>
                <c:pt idx="21">
                  <c:v>2980.0279999999998</c:v>
                </c:pt>
                <c:pt idx="22">
                  <c:v>2893.4459999999999</c:v>
                </c:pt>
                <c:pt idx="23">
                  <c:v>2877.39</c:v>
                </c:pt>
                <c:pt idx="24">
                  <c:v>2903.73</c:v>
                </c:pt>
                <c:pt idx="25">
                  <c:v>2897.3040000000001</c:v>
                </c:pt>
                <c:pt idx="26">
                  <c:v>2949.69</c:v>
                </c:pt>
                <c:pt idx="27">
                  <c:v>2995.1419999999998</c:v>
                </c:pt>
                <c:pt idx="28">
                  <c:v>3001.85</c:v>
                </c:pt>
                <c:pt idx="29">
                  <c:v>2976.5320000000002</c:v>
                </c:pt>
                <c:pt idx="30">
                  <c:v>2933.4479999999999</c:v>
                </c:pt>
                <c:pt idx="31">
                  <c:v>2931.93</c:v>
                </c:pt>
                <c:pt idx="32">
                  <c:v>2987.134</c:v>
                </c:pt>
                <c:pt idx="33">
                  <c:v>3008.0140000000001</c:v>
                </c:pt>
                <c:pt idx="34">
                  <c:v>3045.51</c:v>
                </c:pt>
                <c:pt idx="35">
                  <c:v>3081.5859999999998</c:v>
                </c:pt>
                <c:pt idx="36">
                  <c:v>3097.9960000000001</c:v>
                </c:pt>
                <c:pt idx="37">
                  <c:v>3112.9</c:v>
                </c:pt>
                <c:pt idx="38">
                  <c:v>3142.1925000000001</c:v>
                </c:pt>
                <c:pt idx="39">
                  <c:v>3116.634</c:v>
                </c:pt>
                <c:pt idx="40">
                  <c:v>3149.4960000000001</c:v>
                </c:pt>
                <c:pt idx="41">
                  <c:v>3200.34</c:v>
                </c:pt>
                <c:pt idx="42">
                  <c:v>3231.83</c:v>
                </c:pt>
                <c:pt idx="43">
                  <c:v>3236.1925000000001</c:v>
                </c:pt>
                <c:pt idx="44">
                  <c:v>3255.3119999999999</c:v>
                </c:pt>
                <c:pt idx="45">
                  <c:v>3301.4</c:v>
                </c:pt>
                <c:pt idx="46">
                  <c:v>3315.8874999999998</c:v>
                </c:pt>
                <c:pt idx="47">
                  <c:v>3260.49</c:v>
                </c:pt>
                <c:pt idx="48">
                  <c:v>3310.9380000000001</c:v>
                </c:pt>
                <c:pt idx="49">
                  <c:v>3368.6779999999999</c:v>
                </c:pt>
                <c:pt idx="50">
                  <c:v>3366.855</c:v>
                </c:pt>
                <c:pt idx="51">
                  <c:v>3080.694</c:v>
                </c:pt>
                <c:pt idx="52">
                  <c:v>3044.0059999999999</c:v>
                </c:pt>
                <c:pt idx="53">
                  <c:v>2712.366</c:v>
                </c:pt>
                <c:pt idx="54">
                  <c:v>2405.5459999999998</c:v>
                </c:pt>
                <c:pt idx="55">
                  <c:v>2466.366</c:v>
                </c:pt>
                <c:pt idx="56">
                  <c:v>2539.4580000000001</c:v>
                </c:pt>
                <c:pt idx="57">
                  <c:v>2715.7224999999999</c:v>
                </c:pt>
                <c:pt idx="58">
                  <c:v>2813.0320000000002</c:v>
                </c:pt>
                <c:pt idx="59">
                  <c:v>2798.7139999999999</c:v>
                </c:pt>
                <c:pt idx="60">
                  <c:v>2884.904</c:v>
                </c:pt>
                <c:pt idx="61">
                  <c:v>2874.1179999999999</c:v>
                </c:pt>
                <c:pt idx="62">
                  <c:v>2867.328</c:v>
                </c:pt>
                <c:pt idx="63">
                  <c:v>2950.4839999999999</c:v>
                </c:pt>
                <c:pt idx="64">
                  <c:v>3025.4850000000001</c:v>
                </c:pt>
                <c:pt idx="65">
                  <c:v>3113.14</c:v>
                </c:pt>
                <c:pt idx="66">
                  <c:v>3134.6239999999998</c:v>
                </c:pt>
                <c:pt idx="67">
                  <c:v>3103.58</c:v>
                </c:pt>
                <c:pt idx="68">
                  <c:v>3078.4580000000001</c:v>
                </c:pt>
                <c:pt idx="69">
                  <c:v>3099.85</c:v>
                </c:pt>
                <c:pt idx="70">
                  <c:v>3166.4140000000002</c:v>
                </c:pt>
                <c:pt idx="71">
                  <c:v>3203.92</c:v>
                </c:pt>
                <c:pt idx="72">
                  <c:v>3247.29</c:v>
                </c:pt>
                <c:pt idx="73">
                  <c:v>3246.7260000000001</c:v>
                </c:pt>
                <c:pt idx="74">
                  <c:v>3325.866</c:v>
                </c:pt>
                <c:pt idx="75">
                  <c:v>3364.1579999999999</c:v>
                </c:pt>
                <c:pt idx="76">
                  <c:v>3385.8580000000002</c:v>
                </c:pt>
                <c:pt idx="77">
                  <c:v>3469.2379999999998</c:v>
                </c:pt>
                <c:pt idx="78">
                  <c:v>3497.9639999999999</c:v>
                </c:pt>
                <c:pt idx="79">
                  <c:v>3352.74</c:v>
                </c:pt>
                <c:pt idx="80">
                  <c:v>3369.3420000000001</c:v>
                </c:pt>
                <c:pt idx="81">
                  <c:v>3275.72</c:v>
                </c:pt>
                <c:pt idx="82">
                  <c:v>3355.8620000000001</c:v>
                </c:pt>
                <c:pt idx="83">
                  <c:v>3422.598</c:v>
                </c:pt>
                <c:pt idx="84">
                  <c:v>3500.3939999999998</c:v>
                </c:pt>
                <c:pt idx="85">
                  <c:v>3444.8960000000002</c:v>
                </c:pt>
                <c:pt idx="86">
                  <c:v>3328.55</c:v>
                </c:pt>
                <c:pt idx="87">
                  <c:v>3428.5459999999998</c:v>
                </c:pt>
                <c:pt idx="88">
                  <c:v>3558.17</c:v>
                </c:pt>
                <c:pt idx="89">
                  <c:v>3588.7280000000001</c:v>
                </c:pt>
                <c:pt idx="90">
                  <c:v>3620.25</c:v>
                </c:pt>
                <c:pt idx="91">
                  <c:v>3663.7860000000001</c:v>
                </c:pt>
                <c:pt idx="92">
                  <c:v>3679.7179999999998</c:v>
                </c:pt>
                <c:pt idx="93">
                  <c:v>3695.0340000000001</c:v>
                </c:pt>
                <c:pt idx="94">
                  <c:v>3693.8125</c:v>
                </c:pt>
                <c:pt idx="95">
                  <c:v>3737.6275000000001</c:v>
                </c:pt>
                <c:pt idx="96">
                  <c:v>3760.8240000000001</c:v>
                </c:pt>
                <c:pt idx="97">
                  <c:v>3794.886</c:v>
                </c:pt>
                <c:pt idx="98">
                  <c:v>3836.3249999999998</c:v>
                </c:pt>
                <c:pt idx="99">
                  <c:v>3791.4740000000002</c:v>
                </c:pt>
                <c:pt idx="100">
                  <c:v>3837.7820000000002</c:v>
                </c:pt>
                <c:pt idx="101">
                  <c:v>3917.5819999999999</c:v>
                </c:pt>
                <c:pt idx="102">
                  <c:v>3921.15</c:v>
                </c:pt>
                <c:pt idx="103">
                  <c:v>3864.7579999999998</c:v>
                </c:pt>
                <c:pt idx="104">
                  <c:v>3840.4479999999999</c:v>
                </c:pt>
                <c:pt idx="105">
                  <c:v>3895.6559999999999</c:v>
                </c:pt>
                <c:pt idx="106">
                  <c:v>3946.866</c:v>
                </c:pt>
                <c:pt idx="107">
                  <c:v>3924.8620000000001</c:v>
                </c:pt>
                <c:pt idx="108">
                  <c:v>3980.6</c:v>
                </c:pt>
                <c:pt idx="109">
                  <c:v>4091.5540000000001</c:v>
                </c:pt>
                <c:pt idx="110">
                  <c:v>4150.0259999999998</c:v>
                </c:pt>
                <c:pt idx="111">
                  <c:v>4157.3540000000003</c:v>
                </c:pt>
                <c:pt idx="112">
                  <c:v>4190.0320000000002</c:v>
                </c:pt>
                <c:pt idx="113">
                  <c:v>4191.826</c:v>
                </c:pt>
                <c:pt idx="114">
                  <c:v>4137.9840000000004</c:v>
                </c:pt>
                <c:pt idx="115">
                  <c:v>4144.3559999999998</c:v>
                </c:pt>
                <c:pt idx="116">
                  <c:v>4197.232</c:v>
                </c:pt>
                <c:pt idx="117">
                  <c:v>4208.2250000000004</c:v>
                </c:pt>
                <c:pt idx="118">
                  <c:v>4231.99</c:v>
                </c:pt>
                <c:pt idx="119">
                  <c:v>4222.75</c:v>
                </c:pt>
                <c:pt idx="120">
                  <c:v>4252.0519999999997</c:v>
                </c:pt>
                <c:pt idx="121">
                  <c:v>4310.4380000000001</c:v>
                </c:pt>
                <c:pt idx="122">
                  <c:v>4348.01</c:v>
                </c:pt>
                <c:pt idx="123">
                  <c:v>4363.0659999999998</c:v>
                </c:pt>
                <c:pt idx="124">
                  <c:v>4343.902</c:v>
                </c:pt>
                <c:pt idx="125">
                  <c:v>4407.7619999999997</c:v>
                </c:pt>
                <c:pt idx="126">
                  <c:v>4415.7179999999998</c:v>
                </c:pt>
                <c:pt idx="127">
                  <c:v>4449.1260000000002</c:v>
                </c:pt>
                <c:pt idx="128">
                  <c:v>4435.1059999999998</c:v>
                </c:pt>
                <c:pt idx="129">
                  <c:v>4488.2640000000001</c:v>
                </c:pt>
                <c:pt idx="130">
                  <c:v>4529.5879999999997</c:v>
                </c:pt>
                <c:pt idx="131">
                  <c:v>4496.49</c:v>
                </c:pt>
                <c:pt idx="132">
                  <c:v>4459.8440000000001</c:v>
                </c:pt>
                <c:pt idx="133">
                  <c:v>4402.4040000000005</c:v>
                </c:pt>
                <c:pt idx="134">
                  <c:v>4363.9560000000001</c:v>
                </c:pt>
                <c:pt idx="135">
                  <c:v>4360.1660000000002</c:v>
                </c:pt>
                <c:pt idx="136">
                  <c:v>4397.0540000000001</c:v>
                </c:pt>
                <c:pt idx="137">
                  <c:v>4527.3919999999998</c:v>
                </c:pt>
                <c:pt idx="138">
                  <c:v>4578.95</c:v>
                </c:pt>
                <c:pt idx="139">
                  <c:v>4656.4960000000001</c:v>
                </c:pt>
                <c:pt idx="140">
                  <c:v>4673.1559999999999</c:v>
                </c:pt>
                <c:pt idx="141">
                  <c:v>4694.9740000000002</c:v>
                </c:pt>
                <c:pt idx="142">
                  <c:v>4667.43</c:v>
                </c:pt>
                <c:pt idx="143">
                  <c:v>4570.1679999999997</c:v>
                </c:pt>
                <c:pt idx="144">
                  <c:v>4671.82</c:v>
                </c:pt>
                <c:pt idx="145">
                  <c:v>4660.4440000000004</c:v>
                </c:pt>
                <c:pt idx="146">
                  <c:v>4659.8999999999996</c:v>
                </c:pt>
                <c:pt idx="147">
                  <c:v>4783.1019999999999</c:v>
                </c:pt>
                <c:pt idx="148">
                  <c:v>4732.7520000000004</c:v>
                </c:pt>
                <c:pt idx="149">
                  <c:v>4686.3180000000002</c:v>
                </c:pt>
                <c:pt idx="150">
                  <c:v>4497.6350000000002</c:v>
                </c:pt>
                <c:pt idx="151">
                  <c:v>4374.9740000000002</c:v>
                </c:pt>
                <c:pt idx="152">
                  <c:v>4525.8879999999999</c:v>
                </c:pt>
                <c:pt idx="153">
                  <c:v>4503.0619999999999</c:v>
                </c:pt>
                <c:pt idx="154">
                  <c:v>4415.3760000000002</c:v>
                </c:pt>
                <c:pt idx="155">
                  <c:v>4300.9025000000001</c:v>
                </c:pt>
                <c:pt idx="156">
                  <c:v>4351.82</c:v>
                </c:pt>
                <c:pt idx="157">
                  <c:v>4222.7</c:v>
                </c:pt>
                <c:pt idx="158">
                  <c:v>4333.6419999999998</c:v>
                </c:pt>
                <c:pt idx="159">
                  <c:v>4498.45</c:v>
                </c:pt>
                <c:pt idx="160">
                  <c:v>4577.1679999999997</c:v>
                </c:pt>
                <c:pt idx="161">
                  <c:v>4515.4799999999996</c:v>
                </c:pt>
                <c:pt idx="162">
                  <c:v>4412.29</c:v>
                </c:pt>
                <c:pt idx="163">
                  <c:v>4395.7579999999998</c:v>
                </c:pt>
                <c:pt idx="164">
                  <c:v>4214.942</c:v>
                </c:pt>
                <c:pt idx="165">
                  <c:v>4180.2479999999996</c:v>
                </c:pt>
                <c:pt idx="166">
                  <c:v>3976.288</c:v>
                </c:pt>
                <c:pt idx="167">
                  <c:v>3964.538</c:v>
                </c:pt>
                <c:pt idx="168">
                  <c:v>4022.0079999999998</c:v>
                </c:pt>
                <c:pt idx="169">
                  <c:v>4129.6850000000004</c:v>
                </c:pt>
                <c:pt idx="170">
                  <c:v>4063.3119999999999</c:v>
                </c:pt>
                <c:pt idx="171">
                  <c:v>3723.3420000000001</c:v>
                </c:pt>
                <c:pt idx="172">
                  <c:v>3808.0374999999999</c:v>
                </c:pt>
                <c:pt idx="173">
                  <c:v>3830.24</c:v>
                </c:pt>
                <c:pt idx="174">
                  <c:v>3869.6174999999998</c:v>
                </c:pt>
                <c:pt idx="175">
                  <c:v>3825.71</c:v>
                </c:pt>
                <c:pt idx="176">
                  <c:v>3937.6039999999998</c:v>
                </c:pt>
                <c:pt idx="177">
                  <c:v>4022.8440000000001</c:v>
                </c:pt>
                <c:pt idx="178">
                  <c:v>4132.424</c:v>
                </c:pt>
                <c:pt idx="179">
                  <c:v>4192.0379999999996</c:v>
                </c:pt>
                <c:pt idx="180">
                  <c:v>4277.72</c:v>
                </c:pt>
                <c:pt idx="181">
                  <c:v>4132.8540000000003</c:v>
                </c:pt>
                <c:pt idx="182">
                  <c:v>3972.576</c:v>
                </c:pt>
                <c:pt idx="183">
                  <c:v>3990.4</c:v>
                </c:pt>
                <c:pt idx="184">
                  <c:v>3952.7579999999998</c:v>
                </c:pt>
                <c:pt idx="185">
                  <c:v>3799.3939999999998</c:v>
                </c:pt>
                <c:pt idx="186">
                  <c:v>3649.4920000000002</c:v>
                </c:pt>
                <c:pt idx="187">
                  <c:v>3727.364</c:v>
                </c:pt>
                <c:pt idx="188">
                  <c:v>3606.248</c:v>
                </c:pt>
                <c:pt idx="189">
                  <c:v>3702.3240000000001</c:v>
                </c:pt>
                <c:pt idx="190">
                  <c:v>3839.0819999999999</c:v>
                </c:pt>
                <c:pt idx="191">
                  <c:v>3795.6419999999998</c:v>
                </c:pt>
                <c:pt idx="192">
                  <c:v>3866.556</c:v>
                </c:pt>
                <c:pt idx="193">
                  <c:v>3963.9340000000002</c:v>
                </c:pt>
                <c:pt idx="194">
                  <c:v>4001.7249999999999</c:v>
                </c:pt>
                <c:pt idx="195">
                  <c:v>4029.99</c:v>
                </c:pt>
                <c:pt idx="196">
                  <c:v>3954.3820000000001</c:v>
                </c:pt>
                <c:pt idx="197">
                  <c:v>3950.7280000000001</c:v>
                </c:pt>
                <c:pt idx="198">
                  <c:v>3836.9859999999999</c:v>
                </c:pt>
                <c:pt idx="199">
                  <c:v>3825.3125</c:v>
                </c:pt>
                <c:pt idx="200">
                  <c:v>3845.0725000000002</c:v>
                </c:pt>
                <c:pt idx="201">
                  <c:v>3952.6419999999998</c:v>
                </c:pt>
                <c:pt idx="202">
                  <c:v>3947.8225000000002</c:v>
                </c:pt>
                <c:pt idx="203">
                  <c:v>4036.7939999999999</c:v>
                </c:pt>
                <c:pt idx="204">
                  <c:v>4105.9639999999999</c:v>
                </c:pt>
                <c:pt idx="205">
                  <c:v>4112.9799999999996</c:v>
                </c:pt>
                <c:pt idx="206">
                  <c:v>4118.1040000000003</c:v>
                </c:pt>
                <c:pt idx="207">
                  <c:v>3992.6875</c:v>
                </c:pt>
                <c:pt idx="208">
                  <c:v>3986.154</c:v>
                </c:pt>
                <c:pt idx="209">
                  <c:v>3961.3420000000001</c:v>
                </c:pt>
                <c:pt idx="210">
                  <c:v>3908.78</c:v>
                </c:pt>
                <c:pt idx="211">
                  <c:v>3962.2240000000002</c:v>
                </c:pt>
                <c:pt idx="212">
                  <c:v>4027.35</c:v>
                </c:pt>
                <c:pt idx="213">
                  <c:v>4105.1274999999996</c:v>
                </c:pt>
                <c:pt idx="214">
                  <c:v>4118.7719999999999</c:v>
                </c:pt>
                <c:pt idx="215">
                  <c:v>4144.8040000000001</c:v>
                </c:pt>
                <c:pt idx="216">
                  <c:v>4113.8980000000001</c:v>
                </c:pt>
                <c:pt idx="217">
                  <c:v>4115.134</c:v>
                </c:pt>
                <c:pt idx="218">
                  <c:v>4129.9260000000004</c:v>
                </c:pt>
                <c:pt idx="219">
                  <c:v>4158.9960000000001</c:v>
                </c:pt>
                <c:pt idx="220">
                  <c:v>4162.0360000000001</c:v>
                </c:pt>
                <c:pt idx="221">
                  <c:v>4222.1850000000004</c:v>
                </c:pt>
                <c:pt idx="222">
                  <c:v>4283.59</c:v>
                </c:pt>
                <c:pt idx="223">
                  <c:v>4383.192</c:v>
                </c:pt>
                <c:pt idx="224">
                  <c:v>4371.1549999999997</c:v>
                </c:pt>
                <c:pt idx="225">
                  <c:v>4386.1819999999998</c:v>
                </c:pt>
                <c:pt idx="226">
                  <c:v>4428.2375000000002</c:v>
                </c:pt>
                <c:pt idx="227">
                  <c:v>4467.2820000000002</c:v>
                </c:pt>
                <c:pt idx="228">
                  <c:v>4542.9399999999996</c:v>
                </c:pt>
                <c:pt idx="229">
                  <c:v>4561.6980000000003</c:v>
                </c:pt>
                <c:pt idx="230">
                  <c:v>4531.8</c:v>
                </c:pt>
                <c:pt idx="231">
                  <c:v>4483.6819999999998</c:v>
                </c:pt>
                <c:pt idx="232">
                  <c:v>4414.3959999999997</c:v>
                </c:pt>
                <c:pt idx="233">
                  <c:v>4401.07</c:v>
                </c:pt>
                <c:pt idx="234">
                  <c:v>4493.848</c:v>
                </c:pt>
                <c:pt idx="235">
                  <c:v>4467.7349999999997</c:v>
                </c:pt>
                <c:pt idx="236">
                  <c:v>4474.4440000000004</c:v>
                </c:pt>
                <c:pt idx="237">
                  <c:v>4389.9480000000003</c:v>
                </c:pt>
                <c:pt idx="238">
                  <c:v>4294.6459999999997</c:v>
                </c:pt>
                <c:pt idx="239">
                  <c:v>4269.6559999999999</c:v>
                </c:pt>
                <c:pt idx="240">
                  <c:v>4349.6480000000001</c:v>
                </c:pt>
                <c:pt idx="241">
                  <c:v>4312.7179999999998</c:v>
                </c:pt>
                <c:pt idx="242">
                  <c:v>4181.2179999999998</c:v>
                </c:pt>
                <c:pt idx="243">
                  <c:v>4254.92</c:v>
                </c:pt>
                <c:pt idx="244">
                  <c:v>4377.9459999999999</c:v>
                </c:pt>
                <c:pt idx="245">
                  <c:v>4486.4780000000001</c:v>
                </c:pt>
                <c:pt idx="246">
                  <c:v>4550.3824999999997</c:v>
                </c:pt>
                <c:pt idx="247">
                  <c:v>4563.6660000000002</c:v>
                </c:pt>
                <c:pt idx="248">
                  <c:v>4575.2520000000004</c:v>
                </c:pt>
                <c:pt idx="249">
                  <c:v>4682.3940000000002</c:v>
                </c:pt>
                <c:pt idx="250">
                  <c:v>4741.732</c:v>
                </c:pt>
                <c:pt idx="251">
                  <c:v>4777.3774999999996</c:v>
                </c:pt>
                <c:pt idx="252">
                  <c:v>4708.3900000000003</c:v>
                </c:pt>
                <c:pt idx="253">
                  <c:v>4773.5119999999997</c:v>
                </c:pt>
                <c:pt idx="254">
                  <c:v>4781.4849999999997</c:v>
                </c:pt>
                <c:pt idx="255">
                  <c:v>4873.7420000000002</c:v>
                </c:pt>
                <c:pt idx="256">
                  <c:v>4912.67</c:v>
                </c:pt>
                <c:pt idx="257">
                  <c:v>4983.3239999999996</c:v>
                </c:pt>
                <c:pt idx="258">
                  <c:v>5002.1859999999997</c:v>
                </c:pt>
                <c:pt idx="259">
                  <c:v>5033.2849999999999</c:v>
                </c:pt>
                <c:pt idx="260">
                  <c:v>5090.1639999999998</c:v>
                </c:pt>
                <c:pt idx="261">
                  <c:v>5119.0820000000003</c:v>
                </c:pt>
              </c:numCache>
            </c:numRef>
          </c:val>
          <c:extLst>
            <c:ext xmlns:c16="http://schemas.microsoft.com/office/drawing/2014/chart" uri="{C3380CC4-5D6E-409C-BE32-E72D297353CC}">
              <c16:uniqueId val="{00000000-8FE0-DF48-86E1-5D6FEA3582A4}"/>
            </c:ext>
          </c:extLst>
        </c:ser>
        <c:dLbls>
          <c:showLegendKey val="0"/>
          <c:showVal val="0"/>
          <c:showCatName val="0"/>
          <c:showSerName val="0"/>
          <c:showPercent val="0"/>
          <c:showBubbleSize val="0"/>
        </c:dLbls>
        <c:gapWidth val="100"/>
        <c:overlap val="-24"/>
        <c:axId val="56255039"/>
        <c:axId val="56256751"/>
      </c:barChart>
      <c:dateAx>
        <c:axId val="56255039"/>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6256751"/>
        <c:crosses val="autoZero"/>
        <c:auto val="1"/>
        <c:lblOffset val="100"/>
        <c:baseTimeUnit val="days"/>
      </c:dateAx>
      <c:valAx>
        <c:axId val="56256751"/>
        <c:scaling>
          <c:orientation val="minMax"/>
          <c:min val="1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6255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r>
              <a:rPr lang="en-US"/>
              <a:t>U Mich. Index of Consumer Sentiment</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'FRED Graph'!$A$16:$A$256</c:f>
              <c:numCache>
                <c:formatCode>[$-409]mmm\-yy;@</c:formatCode>
                <c:ptCount val="241"/>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pt idx="156">
                  <c:v>42736</c:v>
                </c:pt>
                <c:pt idx="157">
                  <c:v>42767</c:v>
                </c:pt>
                <c:pt idx="158">
                  <c:v>42795</c:v>
                </c:pt>
                <c:pt idx="159">
                  <c:v>42826</c:v>
                </c:pt>
                <c:pt idx="160">
                  <c:v>42856</c:v>
                </c:pt>
                <c:pt idx="161">
                  <c:v>42887</c:v>
                </c:pt>
                <c:pt idx="162">
                  <c:v>42917</c:v>
                </c:pt>
                <c:pt idx="163">
                  <c:v>42948</c:v>
                </c:pt>
                <c:pt idx="164">
                  <c:v>42979</c:v>
                </c:pt>
                <c:pt idx="165">
                  <c:v>43009</c:v>
                </c:pt>
                <c:pt idx="166">
                  <c:v>43040</c:v>
                </c:pt>
                <c:pt idx="167">
                  <c:v>43070</c:v>
                </c:pt>
                <c:pt idx="168">
                  <c:v>43101</c:v>
                </c:pt>
                <c:pt idx="169">
                  <c:v>43132</c:v>
                </c:pt>
                <c:pt idx="170">
                  <c:v>43160</c:v>
                </c:pt>
                <c:pt idx="171">
                  <c:v>43191</c:v>
                </c:pt>
                <c:pt idx="172">
                  <c:v>43221</c:v>
                </c:pt>
                <c:pt idx="173">
                  <c:v>43252</c:v>
                </c:pt>
                <c:pt idx="174">
                  <c:v>43282</c:v>
                </c:pt>
                <c:pt idx="175">
                  <c:v>43313</c:v>
                </c:pt>
                <c:pt idx="176">
                  <c:v>43344</c:v>
                </c:pt>
                <c:pt idx="177">
                  <c:v>43374</c:v>
                </c:pt>
                <c:pt idx="178">
                  <c:v>43405</c:v>
                </c:pt>
                <c:pt idx="179">
                  <c:v>43435</c:v>
                </c:pt>
                <c:pt idx="180">
                  <c:v>43466</c:v>
                </c:pt>
                <c:pt idx="181">
                  <c:v>43497</c:v>
                </c:pt>
                <c:pt idx="182">
                  <c:v>43525</c:v>
                </c:pt>
                <c:pt idx="183">
                  <c:v>43556</c:v>
                </c:pt>
                <c:pt idx="184">
                  <c:v>43586</c:v>
                </c:pt>
                <c:pt idx="185">
                  <c:v>43617</c:v>
                </c:pt>
                <c:pt idx="186">
                  <c:v>43647</c:v>
                </c:pt>
                <c:pt idx="187">
                  <c:v>43678</c:v>
                </c:pt>
                <c:pt idx="188">
                  <c:v>43709</c:v>
                </c:pt>
                <c:pt idx="189">
                  <c:v>43739</c:v>
                </c:pt>
                <c:pt idx="190">
                  <c:v>43770</c:v>
                </c:pt>
                <c:pt idx="191">
                  <c:v>43800</c:v>
                </c:pt>
                <c:pt idx="192">
                  <c:v>43831</c:v>
                </c:pt>
                <c:pt idx="193">
                  <c:v>43862</c:v>
                </c:pt>
                <c:pt idx="194">
                  <c:v>43891</c:v>
                </c:pt>
                <c:pt idx="195">
                  <c:v>43922</c:v>
                </c:pt>
                <c:pt idx="196">
                  <c:v>43952</c:v>
                </c:pt>
                <c:pt idx="197">
                  <c:v>43983</c:v>
                </c:pt>
                <c:pt idx="198">
                  <c:v>44013</c:v>
                </c:pt>
                <c:pt idx="199">
                  <c:v>44044</c:v>
                </c:pt>
                <c:pt idx="200">
                  <c:v>44075</c:v>
                </c:pt>
                <c:pt idx="201">
                  <c:v>44105</c:v>
                </c:pt>
                <c:pt idx="202">
                  <c:v>44136</c:v>
                </c:pt>
                <c:pt idx="203">
                  <c:v>44166</c:v>
                </c:pt>
                <c:pt idx="204">
                  <c:v>44197</c:v>
                </c:pt>
                <c:pt idx="205">
                  <c:v>44228</c:v>
                </c:pt>
                <c:pt idx="206">
                  <c:v>44256</c:v>
                </c:pt>
                <c:pt idx="207">
                  <c:v>44287</c:v>
                </c:pt>
                <c:pt idx="208">
                  <c:v>44317</c:v>
                </c:pt>
                <c:pt idx="209">
                  <c:v>44348</c:v>
                </c:pt>
                <c:pt idx="210">
                  <c:v>44378</c:v>
                </c:pt>
                <c:pt idx="211">
                  <c:v>44409</c:v>
                </c:pt>
                <c:pt idx="212">
                  <c:v>44440</c:v>
                </c:pt>
                <c:pt idx="213">
                  <c:v>44470</c:v>
                </c:pt>
                <c:pt idx="214">
                  <c:v>44501</c:v>
                </c:pt>
                <c:pt idx="215">
                  <c:v>44531</c:v>
                </c:pt>
                <c:pt idx="216">
                  <c:v>44562</c:v>
                </c:pt>
                <c:pt idx="217">
                  <c:v>44593</c:v>
                </c:pt>
                <c:pt idx="218">
                  <c:v>44621</c:v>
                </c:pt>
                <c:pt idx="219">
                  <c:v>44652</c:v>
                </c:pt>
                <c:pt idx="220">
                  <c:v>44682</c:v>
                </c:pt>
                <c:pt idx="221">
                  <c:v>44713</c:v>
                </c:pt>
                <c:pt idx="222">
                  <c:v>44743</c:v>
                </c:pt>
                <c:pt idx="223">
                  <c:v>44774</c:v>
                </c:pt>
                <c:pt idx="224">
                  <c:v>44805</c:v>
                </c:pt>
                <c:pt idx="225">
                  <c:v>44835</c:v>
                </c:pt>
                <c:pt idx="226">
                  <c:v>44866</c:v>
                </c:pt>
                <c:pt idx="227">
                  <c:v>44896</c:v>
                </c:pt>
                <c:pt idx="228">
                  <c:v>44927</c:v>
                </c:pt>
                <c:pt idx="229">
                  <c:v>44958</c:v>
                </c:pt>
                <c:pt idx="230">
                  <c:v>44986</c:v>
                </c:pt>
                <c:pt idx="231">
                  <c:v>45017</c:v>
                </c:pt>
                <c:pt idx="232">
                  <c:v>45047</c:v>
                </c:pt>
                <c:pt idx="233">
                  <c:v>45078</c:v>
                </c:pt>
                <c:pt idx="234">
                  <c:v>45108</c:v>
                </c:pt>
                <c:pt idx="235">
                  <c:v>45139</c:v>
                </c:pt>
                <c:pt idx="236">
                  <c:v>45170</c:v>
                </c:pt>
                <c:pt idx="237">
                  <c:v>45200</c:v>
                </c:pt>
                <c:pt idx="238">
                  <c:v>45231</c:v>
                </c:pt>
                <c:pt idx="239">
                  <c:v>45261</c:v>
                </c:pt>
                <c:pt idx="240">
                  <c:v>45292</c:v>
                </c:pt>
              </c:numCache>
            </c:numRef>
          </c:cat>
          <c:val>
            <c:numRef>
              <c:f>'FRED Graph'!$B$16:$B$256</c:f>
              <c:numCache>
                <c:formatCode>0.0</c:formatCode>
                <c:ptCount val="241"/>
                <c:pt idx="0">
                  <c:v>103.8</c:v>
                </c:pt>
                <c:pt idx="1">
                  <c:v>94.4</c:v>
                </c:pt>
                <c:pt idx="2">
                  <c:v>95.8</c:v>
                </c:pt>
                <c:pt idx="3">
                  <c:v>94.2</c:v>
                </c:pt>
                <c:pt idx="4">
                  <c:v>90.2</c:v>
                </c:pt>
                <c:pt idx="5">
                  <c:v>95.6</c:v>
                </c:pt>
                <c:pt idx="6">
                  <c:v>96.7</c:v>
                </c:pt>
                <c:pt idx="7">
                  <c:v>95.9</c:v>
                </c:pt>
                <c:pt idx="8">
                  <c:v>94.2</c:v>
                </c:pt>
                <c:pt idx="9">
                  <c:v>91.7</c:v>
                </c:pt>
                <c:pt idx="10">
                  <c:v>92.8</c:v>
                </c:pt>
                <c:pt idx="11">
                  <c:v>97.1</c:v>
                </c:pt>
                <c:pt idx="12">
                  <c:v>95.5</c:v>
                </c:pt>
                <c:pt idx="13">
                  <c:v>94.1</c:v>
                </c:pt>
                <c:pt idx="14">
                  <c:v>92.6</c:v>
                </c:pt>
                <c:pt idx="15">
                  <c:v>87.7</c:v>
                </c:pt>
                <c:pt idx="16">
                  <c:v>86.9</c:v>
                </c:pt>
                <c:pt idx="17">
                  <c:v>96</c:v>
                </c:pt>
                <c:pt idx="18">
                  <c:v>96.5</c:v>
                </c:pt>
                <c:pt idx="19">
                  <c:v>89.1</c:v>
                </c:pt>
                <c:pt idx="20">
                  <c:v>76.900000000000006</c:v>
                </c:pt>
                <c:pt idx="21">
                  <c:v>74.2</c:v>
                </c:pt>
                <c:pt idx="22">
                  <c:v>81.599999999999994</c:v>
                </c:pt>
                <c:pt idx="23">
                  <c:v>91.5</c:v>
                </c:pt>
                <c:pt idx="24">
                  <c:v>91.2</c:v>
                </c:pt>
                <c:pt idx="25">
                  <c:v>86.7</c:v>
                </c:pt>
                <c:pt idx="26">
                  <c:v>88.9</c:v>
                </c:pt>
                <c:pt idx="27">
                  <c:v>87.4</c:v>
                </c:pt>
                <c:pt idx="28">
                  <c:v>79.099999999999994</c:v>
                </c:pt>
                <c:pt idx="29">
                  <c:v>84.9</c:v>
                </c:pt>
                <c:pt idx="30">
                  <c:v>84.7</c:v>
                </c:pt>
                <c:pt idx="31">
                  <c:v>82</c:v>
                </c:pt>
                <c:pt idx="32">
                  <c:v>85.4</c:v>
                </c:pt>
                <c:pt idx="33">
                  <c:v>93.6</c:v>
                </c:pt>
                <c:pt idx="34">
                  <c:v>92.1</c:v>
                </c:pt>
                <c:pt idx="35">
                  <c:v>91.7</c:v>
                </c:pt>
                <c:pt idx="36">
                  <c:v>96.9</c:v>
                </c:pt>
                <c:pt idx="37">
                  <c:v>91.3</c:v>
                </c:pt>
                <c:pt idx="38">
                  <c:v>88.4</c:v>
                </c:pt>
                <c:pt idx="39">
                  <c:v>87.1</c:v>
                </c:pt>
                <c:pt idx="40">
                  <c:v>88.3</c:v>
                </c:pt>
                <c:pt idx="41">
                  <c:v>85.3</c:v>
                </c:pt>
                <c:pt idx="42">
                  <c:v>90.4</c:v>
                </c:pt>
                <c:pt idx="43">
                  <c:v>83.4</c:v>
                </c:pt>
                <c:pt idx="44">
                  <c:v>83.4</c:v>
                </c:pt>
                <c:pt idx="45">
                  <c:v>80.900000000000006</c:v>
                </c:pt>
                <c:pt idx="46">
                  <c:v>76.099999999999994</c:v>
                </c:pt>
                <c:pt idx="47">
                  <c:v>75.5</c:v>
                </c:pt>
                <c:pt idx="48">
                  <c:v>78.400000000000006</c:v>
                </c:pt>
                <c:pt idx="49">
                  <c:v>70.8</c:v>
                </c:pt>
                <c:pt idx="50">
                  <c:v>69.5</c:v>
                </c:pt>
                <c:pt idx="51">
                  <c:v>62.6</c:v>
                </c:pt>
                <c:pt idx="52">
                  <c:v>59.8</c:v>
                </c:pt>
                <c:pt idx="53">
                  <c:v>56.4</c:v>
                </c:pt>
                <c:pt idx="54">
                  <c:v>61.2</c:v>
                </c:pt>
                <c:pt idx="55">
                  <c:v>63</c:v>
                </c:pt>
                <c:pt idx="56">
                  <c:v>70.3</c:v>
                </c:pt>
                <c:pt idx="57">
                  <c:v>57.6</c:v>
                </c:pt>
                <c:pt idx="58">
                  <c:v>55.3</c:v>
                </c:pt>
                <c:pt idx="59">
                  <c:v>60.1</c:v>
                </c:pt>
                <c:pt idx="60">
                  <c:v>61.2</c:v>
                </c:pt>
                <c:pt idx="61">
                  <c:v>56.3</c:v>
                </c:pt>
                <c:pt idx="62">
                  <c:v>57.3</c:v>
                </c:pt>
                <c:pt idx="63">
                  <c:v>65.099999999999994</c:v>
                </c:pt>
                <c:pt idx="64">
                  <c:v>68.7</c:v>
                </c:pt>
                <c:pt idx="65">
                  <c:v>70.8</c:v>
                </c:pt>
                <c:pt idx="66">
                  <c:v>66</c:v>
                </c:pt>
                <c:pt idx="67">
                  <c:v>65.7</c:v>
                </c:pt>
                <c:pt idx="68">
                  <c:v>73.5</c:v>
                </c:pt>
                <c:pt idx="69">
                  <c:v>70.599999999999994</c:v>
                </c:pt>
                <c:pt idx="70">
                  <c:v>67.400000000000006</c:v>
                </c:pt>
                <c:pt idx="71">
                  <c:v>72.5</c:v>
                </c:pt>
                <c:pt idx="72">
                  <c:v>74.400000000000006</c:v>
                </c:pt>
                <c:pt idx="73">
                  <c:v>73.599999999999994</c:v>
                </c:pt>
                <c:pt idx="74">
                  <c:v>73.599999999999994</c:v>
                </c:pt>
                <c:pt idx="75">
                  <c:v>72.2</c:v>
                </c:pt>
                <c:pt idx="76">
                  <c:v>73.599999999999994</c:v>
                </c:pt>
                <c:pt idx="77">
                  <c:v>76</c:v>
                </c:pt>
                <c:pt idx="78">
                  <c:v>67.8</c:v>
                </c:pt>
                <c:pt idx="79">
                  <c:v>68.900000000000006</c:v>
                </c:pt>
                <c:pt idx="80">
                  <c:v>68.2</c:v>
                </c:pt>
                <c:pt idx="81">
                  <c:v>67.7</c:v>
                </c:pt>
                <c:pt idx="82">
                  <c:v>71.599999999999994</c:v>
                </c:pt>
                <c:pt idx="83">
                  <c:v>74.5</c:v>
                </c:pt>
                <c:pt idx="84">
                  <c:v>74.2</c:v>
                </c:pt>
                <c:pt idx="85">
                  <c:v>77.5</c:v>
                </c:pt>
                <c:pt idx="86">
                  <c:v>67.5</c:v>
                </c:pt>
                <c:pt idx="87">
                  <c:v>69.8</c:v>
                </c:pt>
                <c:pt idx="88">
                  <c:v>74.3</c:v>
                </c:pt>
                <c:pt idx="89">
                  <c:v>71.5</c:v>
                </c:pt>
                <c:pt idx="90">
                  <c:v>63.7</c:v>
                </c:pt>
                <c:pt idx="91">
                  <c:v>55.8</c:v>
                </c:pt>
                <c:pt idx="92">
                  <c:v>59.5</c:v>
                </c:pt>
                <c:pt idx="93">
                  <c:v>60.8</c:v>
                </c:pt>
                <c:pt idx="94">
                  <c:v>63.7</c:v>
                </c:pt>
                <c:pt idx="95">
                  <c:v>69.900000000000006</c:v>
                </c:pt>
                <c:pt idx="96">
                  <c:v>75</c:v>
                </c:pt>
                <c:pt idx="97">
                  <c:v>75.3</c:v>
                </c:pt>
                <c:pt idx="98">
                  <c:v>76.2</c:v>
                </c:pt>
                <c:pt idx="99">
                  <c:v>76.400000000000006</c:v>
                </c:pt>
                <c:pt idx="100">
                  <c:v>79.3</c:v>
                </c:pt>
                <c:pt idx="101">
                  <c:v>73.2</c:v>
                </c:pt>
                <c:pt idx="102">
                  <c:v>72.3</c:v>
                </c:pt>
                <c:pt idx="103">
                  <c:v>74.3</c:v>
                </c:pt>
                <c:pt idx="104">
                  <c:v>78.3</c:v>
                </c:pt>
                <c:pt idx="105">
                  <c:v>82.6</c:v>
                </c:pt>
                <c:pt idx="106">
                  <c:v>82.7</c:v>
                </c:pt>
                <c:pt idx="107">
                  <c:v>72.900000000000006</c:v>
                </c:pt>
                <c:pt idx="108">
                  <c:v>73.8</c:v>
                </c:pt>
                <c:pt idx="109">
                  <c:v>77.599999999999994</c:v>
                </c:pt>
                <c:pt idx="110">
                  <c:v>78.599999999999994</c:v>
                </c:pt>
                <c:pt idx="111">
                  <c:v>76.400000000000006</c:v>
                </c:pt>
                <c:pt idx="112">
                  <c:v>84.5</c:v>
                </c:pt>
                <c:pt idx="113">
                  <c:v>84.1</c:v>
                </c:pt>
                <c:pt idx="114">
                  <c:v>85.1</c:v>
                </c:pt>
                <c:pt idx="115">
                  <c:v>82.1</c:v>
                </c:pt>
                <c:pt idx="116">
                  <c:v>77.5</c:v>
                </c:pt>
                <c:pt idx="117">
                  <c:v>73.2</c:v>
                </c:pt>
                <c:pt idx="118">
                  <c:v>75.099999999999994</c:v>
                </c:pt>
                <c:pt idx="119">
                  <c:v>82.5</c:v>
                </c:pt>
                <c:pt idx="120">
                  <c:v>81.2</c:v>
                </c:pt>
                <c:pt idx="121">
                  <c:v>81.599999999999994</c:v>
                </c:pt>
                <c:pt idx="122">
                  <c:v>80</c:v>
                </c:pt>
                <c:pt idx="123">
                  <c:v>84.1</c:v>
                </c:pt>
                <c:pt idx="124">
                  <c:v>81.900000000000006</c:v>
                </c:pt>
                <c:pt idx="125">
                  <c:v>82.5</c:v>
                </c:pt>
                <c:pt idx="126">
                  <c:v>81.8</c:v>
                </c:pt>
                <c:pt idx="127">
                  <c:v>82.5</c:v>
                </c:pt>
                <c:pt idx="128">
                  <c:v>84.6</c:v>
                </c:pt>
                <c:pt idx="129">
                  <c:v>86.9</c:v>
                </c:pt>
                <c:pt idx="130">
                  <c:v>88.8</c:v>
                </c:pt>
                <c:pt idx="131">
                  <c:v>93.6</c:v>
                </c:pt>
                <c:pt idx="132">
                  <c:v>98.1</c:v>
                </c:pt>
                <c:pt idx="133">
                  <c:v>95.4</c:v>
                </c:pt>
                <c:pt idx="134">
                  <c:v>93</c:v>
                </c:pt>
                <c:pt idx="135">
                  <c:v>95.9</c:v>
                </c:pt>
                <c:pt idx="136">
                  <c:v>90.7</c:v>
                </c:pt>
                <c:pt idx="137">
                  <c:v>96.1</c:v>
                </c:pt>
                <c:pt idx="138">
                  <c:v>93.1</c:v>
                </c:pt>
                <c:pt idx="139">
                  <c:v>91.9</c:v>
                </c:pt>
                <c:pt idx="140">
                  <c:v>87.2</c:v>
                </c:pt>
                <c:pt idx="141">
                  <c:v>90</c:v>
                </c:pt>
                <c:pt idx="142">
                  <c:v>91.3</c:v>
                </c:pt>
                <c:pt idx="143">
                  <c:v>92.6</c:v>
                </c:pt>
                <c:pt idx="144">
                  <c:v>92</c:v>
                </c:pt>
                <c:pt idx="145">
                  <c:v>91.7</c:v>
                </c:pt>
                <c:pt idx="146">
                  <c:v>91</c:v>
                </c:pt>
                <c:pt idx="147">
                  <c:v>89</c:v>
                </c:pt>
                <c:pt idx="148">
                  <c:v>94.7</c:v>
                </c:pt>
                <c:pt idx="149">
                  <c:v>93.5</c:v>
                </c:pt>
                <c:pt idx="150">
                  <c:v>90</c:v>
                </c:pt>
                <c:pt idx="151">
                  <c:v>89.8</c:v>
                </c:pt>
                <c:pt idx="152">
                  <c:v>91.2</c:v>
                </c:pt>
                <c:pt idx="153">
                  <c:v>87.2</c:v>
                </c:pt>
                <c:pt idx="154">
                  <c:v>93.8</c:v>
                </c:pt>
                <c:pt idx="155">
                  <c:v>98.2</c:v>
                </c:pt>
                <c:pt idx="156">
                  <c:v>98.5</c:v>
                </c:pt>
                <c:pt idx="157">
                  <c:v>96.3</c:v>
                </c:pt>
                <c:pt idx="158">
                  <c:v>96.9</c:v>
                </c:pt>
                <c:pt idx="159">
                  <c:v>97</c:v>
                </c:pt>
                <c:pt idx="160">
                  <c:v>97.1</c:v>
                </c:pt>
                <c:pt idx="161">
                  <c:v>95</c:v>
                </c:pt>
                <c:pt idx="162">
                  <c:v>93.4</c:v>
                </c:pt>
                <c:pt idx="163">
                  <c:v>96.8</c:v>
                </c:pt>
                <c:pt idx="164">
                  <c:v>95.1</c:v>
                </c:pt>
                <c:pt idx="165">
                  <c:v>100.7</c:v>
                </c:pt>
                <c:pt idx="166">
                  <c:v>98.5</c:v>
                </c:pt>
                <c:pt idx="167">
                  <c:v>95.9</c:v>
                </c:pt>
                <c:pt idx="168">
                  <c:v>95.7</c:v>
                </c:pt>
                <c:pt idx="169">
                  <c:v>99.7</c:v>
                </c:pt>
                <c:pt idx="170">
                  <c:v>101.4</c:v>
                </c:pt>
                <c:pt idx="171">
                  <c:v>98.8</c:v>
                </c:pt>
                <c:pt idx="172">
                  <c:v>98</c:v>
                </c:pt>
                <c:pt idx="173">
                  <c:v>98.2</c:v>
                </c:pt>
                <c:pt idx="174">
                  <c:v>97.9</c:v>
                </c:pt>
                <c:pt idx="175">
                  <c:v>96.2</c:v>
                </c:pt>
                <c:pt idx="176">
                  <c:v>100.1</c:v>
                </c:pt>
                <c:pt idx="177">
                  <c:v>98.6</c:v>
                </c:pt>
                <c:pt idx="178">
                  <c:v>97.5</c:v>
                </c:pt>
                <c:pt idx="179">
                  <c:v>98.3</c:v>
                </c:pt>
                <c:pt idx="180">
                  <c:v>91.2</c:v>
                </c:pt>
                <c:pt idx="181">
                  <c:v>93.8</c:v>
                </c:pt>
                <c:pt idx="182">
                  <c:v>98.4</c:v>
                </c:pt>
                <c:pt idx="183">
                  <c:v>97.2</c:v>
                </c:pt>
                <c:pt idx="184">
                  <c:v>100</c:v>
                </c:pt>
                <c:pt idx="185">
                  <c:v>98.2</c:v>
                </c:pt>
                <c:pt idx="186">
                  <c:v>98.4</c:v>
                </c:pt>
                <c:pt idx="187">
                  <c:v>89.8</c:v>
                </c:pt>
                <c:pt idx="188">
                  <c:v>93.2</c:v>
                </c:pt>
                <c:pt idx="189">
                  <c:v>95.5</c:v>
                </c:pt>
                <c:pt idx="190">
                  <c:v>96.8</c:v>
                </c:pt>
                <c:pt idx="191">
                  <c:v>99.3</c:v>
                </c:pt>
                <c:pt idx="192">
                  <c:v>99.8</c:v>
                </c:pt>
                <c:pt idx="193">
                  <c:v>101</c:v>
                </c:pt>
                <c:pt idx="194">
                  <c:v>89.1</c:v>
                </c:pt>
                <c:pt idx="195">
                  <c:v>71.8</c:v>
                </c:pt>
                <c:pt idx="196">
                  <c:v>72.3</c:v>
                </c:pt>
                <c:pt idx="197">
                  <c:v>78.099999999999994</c:v>
                </c:pt>
                <c:pt idx="198">
                  <c:v>72.5</c:v>
                </c:pt>
                <c:pt idx="199">
                  <c:v>74.099999999999994</c:v>
                </c:pt>
                <c:pt idx="200">
                  <c:v>80.400000000000006</c:v>
                </c:pt>
                <c:pt idx="201">
                  <c:v>81.8</c:v>
                </c:pt>
                <c:pt idx="202">
                  <c:v>76.900000000000006</c:v>
                </c:pt>
                <c:pt idx="203">
                  <c:v>80.7</c:v>
                </c:pt>
                <c:pt idx="204">
                  <c:v>79</c:v>
                </c:pt>
                <c:pt idx="205">
                  <c:v>76.8</c:v>
                </c:pt>
                <c:pt idx="206">
                  <c:v>84.9</c:v>
                </c:pt>
                <c:pt idx="207">
                  <c:v>88.3</c:v>
                </c:pt>
                <c:pt idx="208">
                  <c:v>82.9</c:v>
                </c:pt>
                <c:pt idx="209">
                  <c:v>85.5</c:v>
                </c:pt>
                <c:pt idx="210">
                  <c:v>81.2</c:v>
                </c:pt>
                <c:pt idx="211">
                  <c:v>70.3</c:v>
                </c:pt>
                <c:pt idx="212">
                  <c:v>72.8</c:v>
                </c:pt>
                <c:pt idx="213">
                  <c:v>71.7</c:v>
                </c:pt>
                <c:pt idx="214">
                  <c:v>67.400000000000006</c:v>
                </c:pt>
                <c:pt idx="215">
                  <c:v>70.599999999999994</c:v>
                </c:pt>
                <c:pt idx="216">
                  <c:v>67.2</c:v>
                </c:pt>
                <c:pt idx="217">
                  <c:v>62.8</c:v>
                </c:pt>
                <c:pt idx="218">
                  <c:v>59.4</c:v>
                </c:pt>
                <c:pt idx="219">
                  <c:v>65.2</c:v>
                </c:pt>
                <c:pt idx="220">
                  <c:v>58.4</c:v>
                </c:pt>
                <c:pt idx="221">
                  <c:v>50</c:v>
                </c:pt>
                <c:pt idx="222">
                  <c:v>51.5</c:v>
                </c:pt>
                <c:pt idx="223">
                  <c:v>58.2</c:v>
                </c:pt>
                <c:pt idx="224">
                  <c:v>58.6</c:v>
                </c:pt>
                <c:pt idx="225">
                  <c:v>59.9</c:v>
                </c:pt>
                <c:pt idx="226">
                  <c:v>56.7</c:v>
                </c:pt>
                <c:pt idx="227">
                  <c:v>59.8</c:v>
                </c:pt>
                <c:pt idx="228">
                  <c:v>64.900000000000006</c:v>
                </c:pt>
                <c:pt idx="229">
                  <c:v>66.900000000000006</c:v>
                </c:pt>
                <c:pt idx="230">
                  <c:v>62</c:v>
                </c:pt>
                <c:pt idx="231">
                  <c:v>63.7</c:v>
                </c:pt>
                <c:pt idx="232">
                  <c:v>59</c:v>
                </c:pt>
                <c:pt idx="233">
                  <c:v>64.2</c:v>
                </c:pt>
                <c:pt idx="234">
                  <c:v>71.5</c:v>
                </c:pt>
                <c:pt idx="235">
                  <c:v>69.400000000000006</c:v>
                </c:pt>
                <c:pt idx="236">
                  <c:v>67.900000000000006</c:v>
                </c:pt>
                <c:pt idx="237">
                  <c:v>63.8</c:v>
                </c:pt>
                <c:pt idx="238">
                  <c:v>61.3</c:v>
                </c:pt>
                <c:pt idx="239">
                  <c:v>69.7</c:v>
                </c:pt>
                <c:pt idx="240">
                  <c:v>79</c:v>
                </c:pt>
              </c:numCache>
            </c:numRef>
          </c:val>
          <c:smooth val="0"/>
          <c:extLst>
            <c:ext xmlns:c16="http://schemas.microsoft.com/office/drawing/2014/chart" uri="{C3380CC4-5D6E-409C-BE32-E72D297353CC}">
              <c16:uniqueId val="{00000000-6093-7942-A55B-2971E46F1BD3}"/>
            </c:ext>
          </c:extLst>
        </c:ser>
        <c:dLbls>
          <c:showLegendKey val="0"/>
          <c:showVal val="0"/>
          <c:showCatName val="0"/>
          <c:showSerName val="0"/>
          <c:showPercent val="0"/>
          <c:showBubbleSize val="0"/>
        </c:dLbls>
        <c:smooth val="0"/>
        <c:axId val="1197983583"/>
        <c:axId val="1683549839"/>
      </c:lineChart>
      <c:dateAx>
        <c:axId val="1197983583"/>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83549839"/>
        <c:crosses val="autoZero"/>
        <c:auto val="1"/>
        <c:lblOffset val="100"/>
        <c:baseTimeUnit val="months"/>
      </c:dateAx>
      <c:valAx>
        <c:axId val="1683549839"/>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97983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Output Gap (Real GDP - Potential GDP)</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'FRED Graph'!$G$252</c:f>
              <c:strCache>
                <c:ptCount val="1"/>
                <c:pt idx="0">
                  <c:v>Great Recession</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'FRED Graph'!$F$253:$F$293</c:f>
              <c:strCache>
                <c:ptCount val="41"/>
                <c:pt idx="0">
                  <c:v>R - 4</c:v>
                </c:pt>
                <c:pt idx="1">
                  <c:v>R - 3</c:v>
                </c:pt>
                <c:pt idx="2">
                  <c:v>R - 2</c:v>
                </c:pt>
                <c:pt idx="3">
                  <c:v>R - 1</c:v>
                </c:pt>
                <c:pt idx="4">
                  <c:v>Recession</c:v>
                </c:pt>
                <c:pt idx="5">
                  <c:v>R + 1</c:v>
                </c:pt>
                <c:pt idx="6">
                  <c:v>R + 2</c:v>
                </c:pt>
                <c:pt idx="7">
                  <c:v>R + 3</c:v>
                </c:pt>
                <c:pt idx="8">
                  <c:v>R + 4</c:v>
                </c:pt>
                <c:pt idx="9">
                  <c:v>R + 5</c:v>
                </c:pt>
                <c:pt idx="10">
                  <c:v>R + 6</c:v>
                </c:pt>
                <c:pt idx="11">
                  <c:v>R + 7</c:v>
                </c:pt>
                <c:pt idx="12">
                  <c:v>R + 8</c:v>
                </c:pt>
                <c:pt idx="13">
                  <c:v>R + 9</c:v>
                </c:pt>
                <c:pt idx="14">
                  <c:v>R + 10</c:v>
                </c:pt>
                <c:pt idx="15">
                  <c:v>R + 11</c:v>
                </c:pt>
                <c:pt idx="16">
                  <c:v>R + 12</c:v>
                </c:pt>
                <c:pt idx="17">
                  <c:v>R + 13</c:v>
                </c:pt>
                <c:pt idx="18">
                  <c:v>R + 14</c:v>
                </c:pt>
                <c:pt idx="19">
                  <c:v>R + 15</c:v>
                </c:pt>
                <c:pt idx="20">
                  <c:v>R + 16</c:v>
                </c:pt>
                <c:pt idx="21">
                  <c:v>R + 17</c:v>
                </c:pt>
                <c:pt idx="22">
                  <c:v>R + 18</c:v>
                </c:pt>
                <c:pt idx="23">
                  <c:v>R + 19</c:v>
                </c:pt>
                <c:pt idx="24">
                  <c:v>R + 20</c:v>
                </c:pt>
                <c:pt idx="25">
                  <c:v>R + 21</c:v>
                </c:pt>
                <c:pt idx="26">
                  <c:v>R + 22</c:v>
                </c:pt>
                <c:pt idx="27">
                  <c:v>R + 23</c:v>
                </c:pt>
                <c:pt idx="28">
                  <c:v>R + 24</c:v>
                </c:pt>
                <c:pt idx="29">
                  <c:v>R + 25</c:v>
                </c:pt>
                <c:pt idx="30">
                  <c:v>R + 26</c:v>
                </c:pt>
                <c:pt idx="31">
                  <c:v>R + 27</c:v>
                </c:pt>
                <c:pt idx="32">
                  <c:v>R + 28</c:v>
                </c:pt>
                <c:pt idx="33">
                  <c:v>R + 29</c:v>
                </c:pt>
                <c:pt idx="34">
                  <c:v>R + 30</c:v>
                </c:pt>
                <c:pt idx="35">
                  <c:v>R + 31</c:v>
                </c:pt>
                <c:pt idx="36">
                  <c:v>R + 32</c:v>
                </c:pt>
                <c:pt idx="37">
                  <c:v>R + 33</c:v>
                </c:pt>
                <c:pt idx="38">
                  <c:v>R + 34</c:v>
                </c:pt>
                <c:pt idx="39">
                  <c:v>R + 35</c:v>
                </c:pt>
                <c:pt idx="40">
                  <c:v>R + 36</c:v>
                </c:pt>
              </c:strCache>
            </c:strRef>
          </c:cat>
          <c:val>
            <c:numRef>
              <c:f>'FRED Graph'!$G$253:$G$293</c:f>
              <c:numCache>
                <c:formatCode>0.0%</c:formatCode>
                <c:ptCount val="41"/>
                <c:pt idx="0">
                  <c:v>7.2081879700492486E-4</c:v>
                </c:pt>
                <c:pt idx="1">
                  <c:v>1.9404198858044002E-3</c:v>
                </c:pt>
                <c:pt idx="2">
                  <c:v>2.9701281984730685E-3</c:v>
                </c:pt>
                <c:pt idx="3">
                  <c:v>4.6264244201679756E-3</c:v>
                </c:pt>
                <c:pt idx="4">
                  <c:v>-4.2271816178175688E-3</c:v>
                </c:pt>
                <c:pt idx="5">
                  <c:v>-2.8050676431846905E-3</c:v>
                </c:pt>
                <c:pt idx="6">
                  <c:v>-1.2489121930636442E-2</c:v>
                </c:pt>
                <c:pt idx="7">
                  <c:v>-3.8857073343326561E-2</c:v>
                </c:pt>
                <c:pt idx="8">
                  <c:v>-5.4213295634790652E-2</c:v>
                </c:pt>
                <c:pt idx="9">
                  <c:v>-5.9695033880283264E-2</c:v>
                </c:pt>
                <c:pt idx="10">
                  <c:v>-5.9629630608191452E-2</c:v>
                </c:pt>
                <c:pt idx="11">
                  <c:v>-5.2110578003399695E-2</c:v>
                </c:pt>
                <c:pt idx="12">
                  <c:v>-5.0361874173755802E-2</c:v>
                </c:pt>
                <c:pt idx="13">
                  <c:v>-4.3720178928915179E-2</c:v>
                </c:pt>
                <c:pt idx="14">
                  <c:v>-3.9169518643545717E-2</c:v>
                </c:pt>
                <c:pt idx="15">
                  <c:v>-3.7370093142206615E-2</c:v>
                </c:pt>
                <c:pt idx="16">
                  <c:v>-4.3702536194075645E-2</c:v>
                </c:pt>
                <c:pt idx="17">
                  <c:v>-4.1569226403732423E-2</c:v>
                </c:pt>
                <c:pt idx="18">
                  <c:v>-4.6842464591933003E-2</c:v>
                </c:pt>
                <c:pt idx="19">
                  <c:v>-4.0855461800096193E-2</c:v>
                </c:pt>
                <c:pt idx="20">
                  <c:v>-3.7540906986547128E-2</c:v>
                </c:pt>
                <c:pt idx="21">
                  <c:v>-3.7796490031306543E-2</c:v>
                </c:pt>
                <c:pt idx="22">
                  <c:v>-4.078022418449103E-2</c:v>
                </c:pt>
                <c:pt idx="23">
                  <c:v>-4.3874369849080795E-2</c:v>
                </c:pt>
                <c:pt idx="24">
                  <c:v>-3.8270844999310244E-2</c:v>
                </c:pt>
                <c:pt idx="25">
                  <c:v>-3.9868400709310969E-2</c:v>
                </c:pt>
                <c:pt idx="26">
                  <c:v>-3.5725527751002822E-2</c:v>
                </c:pt>
                <c:pt idx="27">
                  <c:v>-3.149004277053731E-2</c:v>
                </c:pt>
                <c:pt idx="28">
                  <c:v>-3.9511037547355757E-2</c:v>
                </c:pt>
                <c:pt idx="29">
                  <c:v>-3.1352877117717393E-2</c:v>
                </c:pt>
                <c:pt idx="30">
                  <c:v>-2.4104419572713264E-2</c:v>
                </c:pt>
                <c:pt idx="31">
                  <c:v>-2.398003103501312E-2</c:v>
                </c:pt>
                <c:pt idx="32">
                  <c:v>-1.9992119483771248E-2</c:v>
                </c:pt>
                <c:pt idx="33">
                  <c:v>-1.8813772828331521E-2</c:v>
                </c:pt>
                <c:pt idx="34">
                  <c:v>-1.9720785280399486E-2</c:v>
                </c:pt>
                <c:pt idx="35">
                  <c:v>-2.2557036657106438E-2</c:v>
                </c:pt>
                <c:pt idx="36">
                  <c:v>-2.1166908798916133E-2</c:v>
                </c:pt>
                <c:pt idx="37">
                  <c:v>-2.1997065426255742E-2</c:v>
                </c:pt>
                <c:pt idx="38">
                  <c:v>-1.8764429805252489E-2</c:v>
                </c:pt>
                <c:pt idx="39">
                  <c:v>-1.710279662081662E-2</c:v>
                </c:pt>
                <c:pt idx="40">
                  <c:v>-1.6377995179581915E-2</c:v>
                </c:pt>
              </c:numCache>
            </c:numRef>
          </c:val>
          <c:smooth val="0"/>
          <c:extLst>
            <c:ext xmlns:c16="http://schemas.microsoft.com/office/drawing/2014/chart" uri="{C3380CC4-5D6E-409C-BE32-E72D297353CC}">
              <c16:uniqueId val="{00000000-8874-C849-8EC8-C50848CEF74F}"/>
            </c:ext>
          </c:extLst>
        </c:ser>
        <c:ser>
          <c:idx val="1"/>
          <c:order val="1"/>
          <c:tx>
            <c:strRef>
              <c:f>'FRED Graph'!$H$252</c:f>
              <c:strCache>
                <c:ptCount val="1"/>
                <c:pt idx="0">
                  <c:v>Pandemic</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'FRED Graph'!$F$253:$F$293</c:f>
              <c:strCache>
                <c:ptCount val="41"/>
                <c:pt idx="0">
                  <c:v>R - 4</c:v>
                </c:pt>
                <c:pt idx="1">
                  <c:v>R - 3</c:v>
                </c:pt>
                <c:pt idx="2">
                  <c:v>R - 2</c:v>
                </c:pt>
                <c:pt idx="3">
                  <c:v>R - 1</c:v>
                </c:pt>
                <c:pt idx="4">
                  <c:v>Recession</c:v>
                </c:pt>
                <c:pt idx="5">
                  <c:v>R + 1</c:v>
                </c:pt>
                <c:pt idx="6">
                  <c:v>R + 2</c:v>
                </c:pt>
                <c:pt idx="7">
                  <c:v>R + 3</c:v>
                </c:pt>
                <c:pt idx="8">
                  <c:v>R + 4</c:v>
                </c:pt>
                <c:pt idx="9">
                  <c:v>R + 5</c:v>
                </c:pt>
                <c:pt idx="10">
                  <c:v>R + 6</c:v>
                </c:pt>
                <c:pt idx="11">
                  <c:v>R + 7</c:v>
                </c:pt>
                <c:pt idx="12">
                  <c:v>R + 8</c:v>
                </c:pt>
                <c:pt idx="13">
                  <c:v>R + 9</c:v>
                </c:pt>
                <c:pt idx="14">
                  <c:v>R + 10</c:v>
                </c:pt>
                <c:pt idx="15">
                  <c:v>R + 11</c:v>
                </c:pt>
                <c:pt idx="16">
                  <c:v>R + 12</c:v>
                </c:pt>
                <c:pt idx="17">
                  <c:v>R + 13</c:v>
                </c:pt>
                <c:pt idx="18">
                  <c:v>R + 14</c:v>
                </c:pt>
                <c:pt idx="19">
                  <c:v>R + 15</c:v>
                </c:pt>
                <c:pt idx="20">
                  <c:v>R + 16</c:v>
                </c:pt>
                <c:pt idx="21">
                  <c:v>R + 17</c:v>
                </c:pt>
                <c:pt idx="22">
                  <c:v>R + 18</c:v>
                </c:pt>
                <c:pt idx="23">
                  <c:v>R + 19</c:v>
                </c:pt>
                <c:pt idx="24">
                  <c:v>R + 20</c:v>
                </c:pt>
                <c:pt idx="25">
                  <c:v>R + 21</c:v>
                </c:pt>
                <c:pt idx="26">
                  <c:v>R + 22</c:v>
                </c:pt>
                <c:pt idx="27">
                  <c:v>R + 23</c:v>
                </c:pt>
                <c:pt idx="28">
                  <c:v>R + 24</c:v>
                </c:pt>
                <c:pt idx="29">
                  <c:v>R + 25</c:v>
                </c:pt>
                <c:pt idx="30">
                  <c:v>R + 26</c:v>
                </c:pt>
                <c:pt idx="31">
                  <c:v>R + 27</c:v>
                </c:pt>
                <c:pt idx="32">
                  <c:v>R + 28</c:v>
                </c:pt>
                <c:pt idx="33">
                  <c:v>R + 29</c:v>
                </c:pt>
                <c:pt idx="34">
                  <c:v>R + 30</c:v>
                </c:pt>
                <c:pt idx="35">
                  <c:v>R + 31</c:v>
                </c:pt>
                <c:pt idx="36">
                  <c:v>R + 32</c:v>
                </c:pt>
                <c:pt idx="37">
                  <c:v>R + 33</c:v>
                </c:pt>
                <c:pt idx="38">
                  <c:v>R + 34</c:v>
                </c:pt>
                <c:pt idx="39">
                  <c:v>R + 35</c:v>
                </c:pt>
                <c:pt idx="40">
                  <c:v>R + 36</c:v>
                </c:pt>
              </c:strCache>
            </c:strRef>
          </c:cat>
          <c:val>
            <c:numRef>
              <c:f>'FRED Graph'!$H$253:$H$293</c:f>
              <c:numCache>
                <c:formatCode>0.0%</c:formatCode>
                <c:ptCount val="41"/>
                <c:pt idx="0">
                  <c:v>-3.6378247661731648E-3</c:v>
                </c:pt>
                <c:pt idx="1">
                  <c:v>-1.069980746773664E-4</c:v>
                </c:pt>
                <c:pt idx="2">
                  <c:v>6.2987069532711836E-3</c:v>
                </c:pt>
                <c:pt idx="3">
                  <c:v>7.8631496693671969E-3</c:v>
                </c:pt>
                <c:pt idx="4">
                  <c:v>-1.0488340013874498E-2</c:v>
                </c:pt>
                <c:pt idx="5">
                  <c:v>-9.6956266500371063E-2</c:v>
                </c:pt>
                <c:pt idx="6">
                  <c:v>-2.5882008803388378E-2</c:v>
                </c:pt>
                <c:pt idx="7">
                  <c:v>-1.9818784891548365E-2</c:v>
                </c:pt>
                <c:pt idx="8">
                  <c:v>-1.1557473513520067E-2</c:v>
                </c:pt>
                <c:pt idx="9">
                  <c:v>-1.3116976876312442E-3</c:v>
                </c:pt>
                <c:pt idx="10">
                  <c:v>1.7520243706768926E-3</c:v>
                </c:pt>
                <c:pt idx="11">
                  <c:v>1.3501340940731323E-2</c:v>
                </c:pt>
                <c:pt idx="12">
                  <c:v>3.5188132878964506E-3</c:v>
                </c:pt>
                <c:pt idx="13">
                  <c:v>-2.6661668123195907E-3</c:v>
                </c:pt>
                <c:pt idx="14">
                  <c:v>-6.4867122261982879E-4</c:v>
                </c:pt>
                <c:pt idx="15">
                  <c:v>1.3212100711783657E-3</c:v>
                </c:pt>
                <c:pt idx="16">
                  <c:v>2.626172269618659E-3</c:v>
                </c:pt>
                <c:pt idx="17">
                  <c:v>3.2677701619654282E-3</c:v>
                </c:pt>
              </c:numCache>
            </c:numRef>
          </c:val>
          <c:smooth val="0"/>
          <c:extLst>
            <c:ext xmlns:c16="http://schemas.microsoft.com/office/drawing/2014/chart" uri="{C3380CC4-5D6E-409C-BE32-E72D297353CC}">
              <c16:uniqueId val="{00000001-8874-C849-8EC8-C50848CEF74F}"/>
            </c:ext>
          </c:extLst>
        </c:ser>
        <c:dLbls>
          <c:showLegendKey val="0"/>
          <c:showVal val="0"/>
          <c:showCatName val="0"/>
          <c:showSerName val="0"/>
          <c:showPercent val="0"/>
          <c:showBubbleSize val="0"/>
        </c:dLbls>
        <c:smooth val="0"/>
        <c:axId val="2058078287"/>
        <c:axId val="2062569663"/>
      </c:lineChart>
      <c:catAx>
        <c:axId val="2058078287"/>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Quarters Around Recession Start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276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2569663"/>
        <c:crosses val="autoZero"/>
        <c:auto val="1"/>
        <c:lblAlgn val="ctr"/>
        <c:lblOffset val="100"/>
        <c:noMultiLvlLbl val="0"/>
      </c:catAx>
      <c:valAx>
        <c:axId val="2062569663"/>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58078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r>
              <a:rPr lang="en-US"/>
              <a:t>Real GDP Growth SAAR</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Table!$F$8:$R$8</c:f>
              <c:strCache>
                <c:ptCount val="13"/>
                <c:pt idx="0">
                  <c:v>2020Q4</c:v>
                </c:pt>
                <c:pt idx="1">
                  <c:v>Q1</c:v>
                </c:pt>
                <c:pt idx="2">
                  <c:v>Q2</c:v>
                </c:pt>
                <c:pt idx="3">
                  <c:v>Q3</c:v>
                </c:pt>
                <c:pt idx="4">
                  <c:v>2021Q4</c:v>
                </c:pt>
                <c:pt idx="5">
                  <c:v>Q1</c:v>
                </c:pt>
                <c:pt idx="6">
                  <c:v>Q2</c:v>
                </c:pt>
                <c:pt idx="7">
                  <c:v>Q3</c:v>
                </c:pt>
                <c:pt idx="8">
                  <c:v>2022Q4</c:v>
                </c:pt>
                <c:pt idx="9">
                  <c:v>Q1</c:v>
                </c:pt>
                <c:pt idx="10">
                  <c:v>Q2</c:v>
                </c:pt>
                <c:pt idx="11">
                  <c:v>Q3</c:v>
                </c:pt>
                <c:pt idx="12">
                  <c:v>2023Q4</c:v>
                </c:pt>
              </c:strCache>
            </c:strRef>
          </c:cat>
          <c:val>
            <c:numRef>
              <c:f>Table!$F$9:$R$9</c:f>
              <c:numCache>
                <c:formatCode>General</c:formatCode>
                <c:ptCount val="13"/>
                <c:pt idx="0">
                  <c:v>4.2</c:v>
                </c:pt>
                <c:pt idx="1">
                  <c:v>5.2</c:v>
                </c:pt>
                <c:pt idx="2">
                  <c:v>6.2</c:v>
                </c:pt>
                <c:pt idx="3">
                  <c:v>3.3</c:v>
                </c:pt>
                <c:pt idx="4">
                  <c:v>7</c:v>
                </c:pt>
                <c:pt idx="5">
                  <c:v>-2</c:v>
                </c:pt>
                <c:pt idx="6">
                  <c:v>-0.6</c:v>
                </c:pt>
                <c:pt idx="7">
                  <c:v>2.7</c:v>
                </c:pt>
                <c:pt idx="8">
                  <c:v>2.6</c:v>
                </c:pt>
                <c:pt idx="9">
                  <c:v>2.2000000000000002</c:v>
                </c:pt>
                <c:pt idx="10">
                  <c:v>2.1</c:v>
                </c:pt>
                <c:pt idx="11">
                  <c:v>4.9000000000000004</c:v>
                </c:pt>
                <c:pt idx="12">
                  <c:v>3.3</c:v>
                </c:pt>
              </c:numCache>
            </c:numRef>
          </c:val>
          <c:extLst>
            <c:ext xmlns:c16="http://schemas.microsoft.com/office/drawing/2014/chart" uri="{C3380CC4-5D6E-409C-BE32-E72D297353CC}">
              <c16:uniqueId val="{00000000-5CCD-CE48-96D7-BF55FEB2803A}"/>
            </c:ext>
          </c:extLst>
        </c:ser>
        <c:dLbls>
          <c:showLegendKey val="0"/>
          <c:showVal val="0"/>
          <c:showCatName val="0"/>
          <c:showSerName val="0"/>
          <c:showPercent val="0"/>
          <c:showBubbleSize val="0"/>
        </c:dLbls>
        <c:gapWidth val="100"/>
        <c:overlap val="-24"/>
        <c:axId val="4068080"/>
        <c:axId val="1467566367"/>
      </c:barChart>
      <c:catAx>
        <c:axId val="4068080"/>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67566367"/>
        <c:crosses val="autoZero"/>
        <c:auto val="1"/>
        <c:lblAlgn val="ctr"/>
        <c:lblOffset val="100"/>
        <c:tickMarkSkip val="4"/>
        <c:noMultiLvlLbl val="0"/>
      </c:catAx>
      <c:valAx>
        <c:axId val="1467566367"/>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6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dirty="0"/>
              <a:t>M2 Growth (2 Year)</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'FRED Graph'!$C$84:$C$790</c:f>
              <c:numCache>
                <c:formatCode>mmm\-yy</c:formatCode>
                <c:ptCount val="707"/>
                <c:pt idx="0">
                  <c:v>23743</c:v>
                </c:pt>
                <c:pt idx="1">
                  <c:v>23774</c:v>
                </c:pt>
                <c:pt idx="2">
                  <c:v>23802</c:v>
                </c:pt>
                <c:pt idx="3">
                  <c:v>23833</c:v>
                </c:pt>
                <c:pt idx="4">
                  <c:v>23863</c:v>
                </c:pt>
                <c:pt idx="5">
                  <c:v>23894</c:v>
                </c:pt>
                <c:pt idx="6">
                  <c:v>23924</c:v>
                </c:pt>
                <c:pt idx="7">
                  <c:v>23955</c:v>
                </c:pt>
                <c:pt idx="8">
                  <c:v>23986</c:v>
                </c:pt>
                <c:pt idx="9">
                  <c:v>24016</c:v>
                </c:pt>
                <c:pt idx="10">
                  <c:v>24047</c:v>
                </c:pt>
                <c:pt idx="11">
                  <c:v>24077</c:v>
                </c:pt>
                <c:pt idx="12">
                  <c:v>24108</c:v>
                </c:pt>
                <c:pt idx="13">
                  <c:v>24139</c:v>
                </c:pt>
                <c:pt idx="14">
                  <c:v>24167</c:v>
                </c:pt>
                <c:pt idx="15">
                  <c:v>24198</c:v>
                </c:pt>
                <c:pt idx="16">
                  <c:v>24228</c:v>
                </c:pt>
                <c:pt idx="17">
                  <c:v>24259</c:v>
                </c:pt>
                <c:pt idx="18">
                  <c:v>24289</c:v>
                </c:pt>
                <c:pt idx="19">
                  <c:v>24320</c:v>
                </c:pt>
                <c:pt idx="20">
                  <c:v>24351</c:v>
                </c:pt>
                <c:pt idx="21">
                  <c:v>24381</c:v>
                </c:pt>
                <c:pt idx="22">
                  <c:v>24412</c:v>
                </c:pt>
                <c:pt idx="23">
                  <c:v>24442</c:v>
                </c:pt>
                <c:pt idx="24">
                  <c:v>24473</c:v>
                </c:pt>
                <c:pt idx="25">
                  <c:v>24504</c:v>
                </c:pt>
                <c:pt idx="26">
                  <c:v>24532</c:v>
                </c:pt>
                <c:pt idx="27">
                  <c:v>24563</c:v>
                </c:pt>
                <c:pt idx="28">
                  <c:v>24593</c:v>
                </c:pt>
                <c:pt idx="29">
                  <c:v>24624</c:v>
                </c:pt>
                <c:pt idx="30">
                  <c:v>24654</c:v>
                </c:pt>
                <c:pt idx="31">
                  <c:v>24685</c:v>
                </c:pt>
                <c:pt idx="32">
                  <c:v>24716</c:v>
                </c:pt>
                <c:pt idx="33">
                  <c:v>24746</c:v>
                </c:pt>
                <c:pt idx="34">
                  <c:v>24777</c:v>
                </c:pt>
                <c:pt idx="35">
                  <c:v>24807</c:v>
                </c:pt>
                <c:pt idx="36">
                  <c:v>24838</c:v>
                </c:pt>
                <c:pt idx="37">
                  <c:v>24869</c:v>
                </c:pt>
                <c:pt idx="38">
                  <c:v>24898</c:v>
                </c:pt>
                <c:pt idx="39">
                  <c:v>24929</c:v>
                </c:pt>
                <c:pt idx="40">
                  <c:v>24959</c:v>
                </c:pt>
                <c:pt idx="41">
                  <c:v>24990</c:v>
                </c:pt>
                <c:pt idx="42">
                  <c:v>25020</c:v>
                </c:pt>
                <c:pt idx="43">
                  <c:v>25051</c:v>
                </c:pt>
                <c:pt idx="44">
                  <c:v>25082</c:v>
                </c:pt>
                <c:pt idx="45">
                  <c:v>25112</c:v>
                </c:pt>
                <c:pt idx="46">
                  <c:v>25143</c:v>
                </c:pt>
                <c:pt idx="47">
                  <c:v>25173</c:v>
                </c:pt>
                <c:pt idx="48">
                  <c:v>25204</c:v>
                </c:pt>
                <c:pt idx="49">
                  <c:v>25235</c:v>
                </c:pt>
                <c:pt idx="50">
                  <c:v>25263</c:v>
                </c:pt>
                <c:pt idx="51">
                  <c:v>25294</c:v>
                </c:pt>
                <c:pt idx="52">
                  <c:v>25324</c:v>
                </c:pt>
                <c:pt idx="53">
                  <c:v>25355</c:v>
                </c:pt>
                <c:pt idx="54">
                  <c:v>25385</c:v>
                </c:pt>
                <c:pt idx="55">
                  <c:v>25416</c:v>
                </c:pt>
                <c:pt idx="56">
                  <c:v>25447</c:v>
                </c:pt>
                <c:pt idx="57">
                  <c:v>25477</c:v>
                </c:pt>
                <c:pt idx="58">
                  <c:v>25508</c:v>
                </c:pt>
                <c:pt idx="59">
                  <c:v>25538</c:v>
                </c:pt>
                <c:pt idx="60">
                  <c:v>25569</c:v>
                </c:pt>
                <c:pt idx="61">
                  <c:v>25600</c:v>
                </c:pt>
                <c:pt idx="62">
                  <c:v>25628</c:v>
                </c:pt>
                <c:pt idx="63">
                  <c:v>25659</c:v>
                </c:pt>
                <c:pt idx="64">
                  <c:v>25689</c:v>
                </c:pt>
                <c:pt idx="65">
                  <c:v>25720</c:v>
                </c:pt>
                <c:pt idx="66">
                  <c:v>25750</c:v>
                </c:pt>
                <c:pt idx="67">
                  <c:v>25781</c:v>
                </c:pt>
                <c:pt idx="68">
                  <c:v>25812</c:v>
                </c:pt>
                <c:pt idx="69">
                  <c:v>25842</c:v>
                </c:pt>
                <c:pt idx="70">
                  <c:v>25873</c:v>
                </c:pt>
                <c:pt idx="71">
                  <c:v>25903</c:v>
                </c:pt>
                <c:pt idx="72">
                  <c:v>25934</c:v>
                </c:pt>
                <c:pt idx="73">
                  <c:v>25965</c:v>
                </c:pt>
                <c:pt idx="74">
                  <c:v>25993</c:v>
                </c:pt>
                <c:pt idx="75">
                  <c:v>26024</c:v>
                </c:pt>
                <c:pt idx="76">
                  <c:v>26054</c:v>
                </c:pt>
                <c:pt idx="77">
                  <c:v>26085</c:v>
                </c:pt>
                <c:pt idx="78">
                  <c:v>26115</c:v>
                </c:pt>
                <c:pt idx="79">
                  <c:v>26146</c:v>
                </c:pt>
                <c:pt idx="80">
                  <c:v>26177</c:v>
                </c:pt>
                <c:pt idx="81">
                  <c:v>26207</c:v>
                </c:pt>
                <c:pt idx="82">
                  <c:v>26238</c:v>
                </c:pt>
                <c:pt idx="83">
                  <c:v>26268</c:v>
                </c:pt>
                <c:pt idx="84">
                  <c:v>26299</c:v>
                </c:pt>
                <c:pt idx="85">
                  <c:v>26330</c:v>
                </c:pt>
                <c:pt idx="86">
                  <c:v>26359</c:v>
                </c:pt>
                <c:pt idx="87">
                  <c:v>26390</c:v>
                </c:pt>
                <c:pt idx="88">
                  <c:v>26420</c:v>
                </c:pt>
                <c:pt idx="89">
                  <c:v>26451</c:v>
                </c:pt>
                <c:pt idx="90">
                  <c:v>26481</c:v>
                </c:pt>
                <c:pt idx="91">
                  <c:v>26512</c:v>
                </c:pt>
                <c:pt idx="92">
                  <c:v>26543</c:v>
                </c:pt>
                <c:pt idx="93">
                  <c:v>26573</c:v>
                </c:pt>
                <c:pt idx="94">
                  <c:v>26604</c:v>
                </c:pt>
                <c:pt idx="95">
                  <c:v>26634</c:v>
                </c:pt>
                <c:pt idx="96">
                  <c:v>26665</c:v>
                </c:pt>
                <c:pt idx="97">
                  <c:v>26696</c:v>
                </c:pt>
                <c:pt idx="98">
                  <c:v>26724</c:v>
                </c:pt>
                <c:pt idx="99">
                  <c:v>26755</c:v>
                </c:pt>
                <c:pt idx="100">
                  <c:v>26785</c:v>
                </c:pt>
                <c:pt idx="101">
                  <c:v>26816</c:v>
                </c:pt>
                <c:pt idx="102">
                  <c:v>26846</c:v>
                </c:pt>
                <c:pt idx="103">
                  <c:v>26877</c:v>
                </c:pt>
                <c:pt idx="104">
                  <c:v>26908</c:v>
                </c:pt>
                <c:pt idx="105">
                  <c:v>26938</c:v>
                </c:pt>
                <c:pt idx="106">
                  <c:v>26969</c:v>
                </c:pt>
                <c:pt idx="107">
                  <c:v>26999</c:v>
                </c:pt>
                <c:pt idx="108">
                  <c:v>27030</c:v>
                </c:pt>
                <c:pt idx="109">
                  <c:v>27061</c:v>
                </c:pt>
                <c:pt idx="110">
                  <c:v>27089</c:v>
                </c:pt>
                <c:pt idx="111">
                  <c:v>27120</c:v>
                </c:pt>
                <c:pt idx="112">
                  <c:v>27150</c:v>
                </c:pt>
                <c:pt idx="113">
                  <c:v>27181</c:v>
                </c:pt>
                <c:pt idx="114">
                  <c:v>27211</c:v>
                </c:pt>
                <c:pt idx="115">
                  <c:v>27242</c:v>
                </c:pt>
                <c:pt idx="116">
                  <c:v>27273</c:v>
                </c:pt>
                <c:pt idx="117">
                  <c:v>27303</c:v>
                </c:pt>
                <c:pt idx="118">
                  <c:v>27334</c:v>
                </c:pt>
                <c:pt idx="119">
                  <c:v>27364</c:v>
                </c:pt>
                <c:pt idx="120">
                  <c:v>27395</c:v>
                </c:pt>
                <c:pt idx="121">
                  <c:v>27426</c:v>
                </c:pt>
                <c:pt idx="122">
                  <c:v>27454</c:v>
                </c:pt>
                <c:pt idx="123">
                  <c:v>27485</c:v>
                </c:pt>
                <c:pt idx="124">
                  <c:v>27515</c:v>
                </c:pt>
                <c:pt idx="125">
                  <c:v>27546</c:v>
                </c:pt>
                <c:pt idx="126">
                  <c:v>27576</c:v>
                </c:pt>
                <c:pt idx="127">
                  <c:v>27607</c:v>
                </c:pt>
                <c:pt idx="128">
                  <c:v>27638</c:v>
                </c:pt>
                <c:pt idx="129">
                  <c:v>27668</c:v>
                </c:pt>
                <c:pt idx="130">
                  <c:v>27699</c:v>
                </c:pt>
                <c:pt idx="131">
                  <c:v>27729</c:v>
                </c:pt>
                <c:pt idx="132">
                  <c:v>27760</c:v>
                </c:pt>
                <c:pt idx="133">
                  <c:v>27791</c:v>
                </c:pt>
                <c:pt idx="134">
                  <c:v>27820</c:v>
                </c:pt>
                <c:pt idx="135">
                  <c:v>27851</c:v>
                </c:pt>
                <c:pt idx="136">
                  <c:v>27881</c:v>
                </c:pt>
                <c:pt idx="137">
                  <c:v>27912</c:v>
                </c:pt>
                <c:pt idx="138">
                  <c:v>27942</c:v>
                </c:pt>
                <c:pt idx="139">
                  <c:v>27973</c:v>
                </c:pt>
                <c:pt idx="140">
                  <c:v>28004</c:v>
                </c:pt>
                <c:pt idx="141">
                  <c:v>28034</c:v>
                </c:pt>
                <c:pt idx="142">
                  <c:v>28065</c:v>
                </c:pt>
                <c:pt idx="143">
                  <c:v>28095</c:v>
                </c:pt>
                <c:pt idx="144">
                  <c:v>28126</c:v>
                </c:pt>
                <c:pt idx="145">
                  <c:v>28157</c:v>
                </c:pt>
                <c:pt idx="146">
                  <c:v>28185</c:v>
                </c:pt>
                <c:pt idx="147">
                  <c:v>28216</c:v>
                </c:pt>
                <c:pt idx="148">
                  <c:v>28246</c:v>
                </c:pt>
                <c:pt idx="149">
                  <c:v>28277</c:v>
                </c:pt>
                <c:pt idx="150">
                  <c:v>28307</c:v>
                </c:pt>
                <c:pt idx="151">
                  <c:v>28338</c:v>
                </c:pt>
                <c:pt idx="152">
                  <c:v>28369</c:v>
                </c:pt>
                <c:pt idx="153">
                  <c:v>28399</c:v>
                </c:pt>
                <c:pt idx="154">
                  <c:v>28430</c:v>
                </c:pt>
                <c:pt idx="155">
                  <c:v>28460</c:v>
                </c:pt>
                <c:pt idx="156">
                  <c:v>28491</c:v>
                </c:pt>
                <c:pt idx="157">
                  <c:v>28522</c:v>
                </c:pt>
                <c:pt idx="158">
                  <c:v>28550</c:v>
                </c:pt>
                <c:pt idx="159">
                  <c:v>28581</c:v>
                </c:pt>
                <c:pt idx="160">
                  <c:v>28611</c:v>
                </c:pt>
                <c:pt idx="161">
                  <c:v>28642</c:v>
                </c:pt>
                <c:pt idx="162">
                  <c:v>28672</c:v>
                </c:pt>
                <c:pt idx="163">
                  <c:v>28703</c:v>
                </c:pt>
                <c:pt idx="164">
                  <c:v>28734</c:v>
                </c:pt>
                <c:pt idx="165">
                  <c:v>28764</c:v>
                </c:pt>
                <c:pt idx="166">
                  <c:v>28795</c:v>
                </c:pt>
                <c:pt idx="167">
                  <c:v>28825</c:v>
                </c:pt>
                <c:pt idx="168">
                  <c:v>28856</c:v>
                </c:pt>
                <c:pt idx="169">
                  <c:v>28887</c:v>
                </c:pt>
                <c:pt idx="170">
                  <c:v>28915</c:v>
                </c:pt>
                <c:pt idx="171">
                  <c:v>28946</c:v>
                </c:pt>
                <c:pt idx="172">
                  <c:v>28976</c:v>
                </c:pt>
                <c:pt idx="173">
                  <c:v>29007</c:v>
                </c:pt>
                <c:pt idx="174">
                  <c:v>29037</c:v>
                </c:pt>
                <c:pt idx="175">
                  <c:v>29068</c:v>
                </c:pt>
                <c:pt idx="176">
                  <c:v>29099</c:v>
                </c:pt>
                <c:pt idx="177">
                  <c:v>29129</c:v>
                </c:pt>
                <c:pt idx="178">
                  <c:v>29160</c:v>
                </c:pt>
                <c:pt idx="179">
                  <c:v>29190</c:v>
                </c:pt>
                <c:pt idx="180">
                  <c:v>29221</c:v>
                </c:pt>
                <c:pt idx="181">
                  <c:v>29252</c:v>
                </c:pt>
                <c:pt idx="182">
                  <c:v>29281</c:v>
                </c:pt>
                <c:pt idx="183">
                  <c:v>29312</c:v>
                </c:pt>
                <c:pt idx="184">
                  <c:v>29342</c:v>
                </c:pt>
                <c:pt idx="185">
                  <c:v>29373</c:v>
                </c:pt>
                <c:pt idx="186">
                  <c:v>29403</c:v>
                </c:pt>
                <c:pt idx="187">
                  <c:v>29434</c:v>
                </c:pt>
                <c:pt idx="188">
                  <c:v>29465</c:v>
                </c:pt>
                <c:pt idx="189">
                  <c:v>29495</c:v>
                </c:pt>
                <c:pt idx="190">
                  <c:v>29526</c:v>
                </c:pt>
                <c:pt idx="191">
                  <c:v>29556</c:v>
                </c:pt>
                <c:pt idx="192">
                  <c:v>29587</c:v>
                </c:pt>
                <c:pt idx="193">
                  <c:v>29618</c:v>
                </c:pt>
                <c:pt idx="194">
                  <c:v>29646</c:v>
                </c:pt>
                <c:pt idx="195">
                  <c:v>29677</c:v>
                </c:pt>
                <c:pt idx="196">
                  <c:v>29707</c:v>
                </c:pt>
                <c:pt idx="197">
                  <c:v>29738</c:v>
                </c:pt>
                <c:pt idx="198">
                  <c:v>29768</c:v>
                </c:pt>
                <c:pt idx="199">
                  <c:v>29799</c:v>
                </c:pt>
                <c:pt idx="200">
                  <c:v>29830</c:v>
                </c:pt>
                <c:pt idx="201">
                  <c:v>29860</c:v>
                </c:pt>
                <c:pt idx="202">
                  <c:v>29891</c:v>
                </c:pt>
                <c:pt idx="203">
                  <c:v>29921</c:v>
                </c:pt>
                <c:pt idx="204">
                  <c:v>29952</c:v>
                </c:pt>
                <c:pt idx="205">
                  <c:v>29983</c:v>
                </c:pt>
                <c:pt idx="206">
                  <c:v>30011</c:v>
                </c:pt>
                <c:pt idx="207">
                  <c:v>30042</c:v>
                </c:pt>
                <c:pt idx="208">
                  <c:v>30072</c:v>
                </c:pt>
                <c:pt idx="209">
                  <c:v>30103</c:v>
                </c:pt>
                <c:pt idx="210">
                  <c:v>30133</c:v>
                </c:pt>
                <c:pt idx="211">
                  <c:v>30164</c:v>
                </c:pt>
                <c:pt idx="212">
                  <c:v>30195</c:v>
                </c:pt>
                <c:pt idx="213">
                  <c:v>30225</c:v>
                </c:pt>
                <c:pt idx="214">
                  <c:v>30256</c:v>
                </c:pt>
                <c:pt idx="215">
                  <c:v>30286</c:v>
                </c:pt>
                <c:pt idx="216">
                  <c:v>30317</c:v>
                </c:pt>
                <c:pt idx="217">
                  <c:v>30348</c:v>
                </c:pt>
                <c:pt idx="218">
                  <c:v>30376</c:v>
                </c:pt>
                <c:pt idx="219">
                  <c:v>30407</c:v>
                </c:pt>
                <c:pt idx="220">
                  <c:v>30437</c:v>
                </c:pt>
                <c:pt idx="221">
                  <c:v>30468</c:v>
                </c:pt>
                <c:pt idx="222">
                  <c:v>30498</c:v>
                </c:pt>
                <c:pt idx="223">
                  <c:v>30529</c:v>
                </c:pt>
                <c:pt idx="224">
                  <c:v>30560</c:v>
                </c:pt>
                <c:pt idx="225">
                  <c:v>30590</c:v>
                </c:pt>
                <c:pt idx="226">
                  <c:v>30621</c:v>
                </c:pt>
                <c:pt idx="227">
                  <c:v>30651</c:v>
                </c:pt>
                <c:pt idx="228">
                  <c:v>30682</c:v>
                </c:pt>
                <c:pt idx="229">
                  <c:v>30713</c:v>
                </c:pt>
                <c:pt idx="230">
                  <c:v>30742</c:v>
                </c:pt>
                <c:pt idx="231">
                  <c:v>30773</c:v>
                </c:pt>
                <c:pt idx="232">
                  <c:v>30803</c:v>
                </c:pt>
                <c:pt idx="233">
                  <c:v>30834</c:v>
                </c:pt>
                <c:pt idx="234">
                  <c:v>30864</c:v>
                </c:pt>
                <c:pt idx="235">
                  <c:v>30895</c:v>
                </c:pt>
                <c:pt idx="236">
                  <c:v>30926</c:v>
                </c:pt>
                <c:pt idx="237">
                  <c:v>30956</c:v>
                </c:pt>
                <c:pt idx="238">
                  <c:v>30987</c:v>
                </c:pt>
                <c:pt idx="239">
                  <c:v>31017</c:v>
                </c:pt>
                <c:pt idx="240">
                  <c:v>31048</c:v>
                </c:pt>
                <c:pt idx="241">
                  <c:v>31079</c:v>
                </c:pt>
                <c:pt idx="242">
                  <c:v>31107</c:v>
                </c:pt>
                <c:pt idx="243">
                  <c:v>31138</c:v>
                </c:pt>
                <c:pt idx="244">
                  <c:v>31168</c:v>
                </c:pt>
                <c:pt idx="245">
                  <c:v>31199</c:v>
                </c:pt>
                <c:pt idx="246">
                  <c:v>31229</c:v>
                </c:pt>
                <c:pt idx="247">
                  <c:v>31260</c:v>
                </c:pt>
                <c:pt idx="248">
                  <c:v>31291</c:v>
                </c:pt>
                <c:pt idx="249">
                  <c:v>31321</c:v>
                </c:pt>
                <c:pt idx="250">
                  <c:v>31352</c:v>
                </c:pt>
                <c:pt idx="251">
                  <c:v>31382</c:v>
                </c:pt>
                <c:pt idx="252">
                  <c:v>31413</c:v>
                </c:pt>
                <c:pt idx="253">
                  <c:v>31444</c:v>
                </c:pt>
                <c:pt idx="254">
                  <c:v>31472</c:v>
                </c:pt>
                <c:pt idx="255">
                  <c:v>31503</c:v>
                </c:pt>
                <c:pt idx="256">
                  <c:v>31533</c:v>
                </c:pt>
                <c:pt idx="257">
                  <c:v>31564</c:v>
                </c:pt>
                <c:pt idx="258">
                  <c:v>31594</c:v>
                </c:pt>
                <c:pt idx="259">
                  <c:v>31625</c:v>
                </c:pt>
                <c:pt idx="260">
                  <c:v>31656</c:v>
                </c:pt>
                <c:pt idx="261">
                  <c:v>31686</c:v>
                </c:pt>
                <c:pt idx="262">
                  <c:v>31717</c:v>
                </c:pt>
                <c:pt idx="263">
                  <c:v>31747</c:v>
                </c:pt>
                <c:pt idx="264">
                  <c:v>31778</c:v>
                </c:pt>
                <c:pt idx="265">
                  <c:v>31809</c:v>
                </c:pt>
                <c:pt idx="266">
                  <c:v>31837</c:v>
                </c:pt>
                <c:pt idx="267">
                  <c:v>31868</c:v>
                </c:pt>
                <c:pt idx="268">
                  <c:v>31898</c:v>
                </c:pt>
                <c:pt idx="269">
                  <c:v>31929</c:v>
                </c:pt>
                <c:pt idx="270">
                  <c:v>31959</c:v>
                </c:pt>
                <c:pt idx="271">
                  <c:v>31990</c:v>
                </c:pt>
                <c:pt idx="272">
                  <c:v>32021</c:v>
                </c:pt>
                <c:pt idx="273">
                  <c:v>32051</c:v>
                </c:pt>
                <c:pt idx="274">
                  <c:v>32082</c:v>
                </c:pt>
                <c:pt idx="275">
                  <c:v>32112</c:v>
                </c:pt>
                <c:pt idx="276">
                  <c:v>32143</c:v>
                </c:pt>
                <c:pt idx="277">
                  <c:v>32174</c:v>
                </c:pt>
                <c:pt idx="278">
                  <c:v>32203</c:v>
                </c:pt>
                <c:pt idx="279">
                  <c:v>32234</c:v>
                </c:pt>
                <c:pt idx="280">
                  <c:v>32264</c:v>
                </c:pt>
                <c:pt idx="281">
                  <c:v>32295</c:v>
                </c:pt>
                <c:pt idx="282">
                  <c:v>32325</c:v>
                </c:pt>
                <c:pt idx="283">
                  <c:v>32356</c:v>
                </c:pt>
                <c:pt idx="284">
                  <c:v>32387</c:v>
                </c:pt>
                <c:pt idx="285">
                  <c:v>32417</c:v>
                </c:pt>
                <c:pt idx="286">
                  <c:v>32448</c:v>
                </c:pt>
                <c:pt idx="287">
                  <c:v>32478</c:v>
                </c:pt>
                <c:pt idx="288">
                  <c:v>32509</c:v>
                </c:pt>
                <c:pt idx="289">
                  <c:v>32540</c:v>
                </c:pt>
                <c:pt idx="290">
                  <c:v>32568</c:v>
                </c:pt>
                <c:pt idx="291">
                  <c:v>32599</c:v>
                </c:pt>
                <c:pt idx="292">
                  <c:v>32629</c:v>
                </c:pt>
                <c:pt idx="293">
                  <c:v>32660</c:v>
                </c:pt>
                <c:pt idx="294">
                  <c:v>32690</c:v>
                </c:pt>
                <c:pt idx="295">
                  <c:v>32721</c:v>
                </c:pt>
                <c:pt idx="296">
                  <c:v>32752</c:v>
                </c:pt>
                <c:pt idx="297">
                  <c:v>32782</c:v>
                </c:pt>
                <c:pt idx="298">
                  <c:v>32813</c:v>
                </c:pt>
                <c:pt idx="299">
                  <c:v>32843</c:v>
                </c:pt>
                <c:pt idx="300">
                  <c:v>32874</c:v>
                </c:pt>
                <c:pt idx="301">
                  <c:v>32905</c:v>
                </c:pt>
                <c:pt idx="302">
                  <c:v>32933</c:v>
                </c:pt>
                <c:pt idx="303">
                  <c:v>32964</c:v>
                </c:pt>
                <c:pt idx="304">
                  <c:v>32994</c:v>
                </c:pt>
                <c:pt idx="305">
                  <c:v>33025</c:v>
                </c:pt>
                <c:pt idx="306">
                  <c:v>33055</c:v>
                </c:pt>
                <c:pt idx="307">
                  <c:v>33086</c:v>
                </c:pt>
                <c:pt idx="308">
                  <c:v>33117</c:v>
                </c:pt>
                <c:pt idx="309">
                  <c:v>33147</c:v>
                </c:pt>
                <c:pt idx="310">
                  <c:v>33178</c:v>
                </c:pt>
                <c:pt idx="311">
                  <c:v>33208</c:v>
                </c:pt>
                <c:pt idx="312">
                  <c:v>33239</c:v>
                </c:pt>
                <c:pt idx="313">
                  <c:v>33270</c:v>
                </c:pt>
                <c:pt idx="314">
                  <c:v>33298</c:v>
                </c:pt>
                <c:pt idx="315">
                  <c:v>33329</c:v>
                </c:pt>
                <c:pt idx="316">
                  <c:v>33359</c:v>
                </c:pt>
                <c:pt idx="317">
                  <c:v>33390</c:v>
                </c:pt>
                <c:pt idx="318">
                  <c:v>33420</c:v>
                </c:pt>
                <c:pt idx="319">
                  <c:v>33451</c:v>
                </c:pt>
                <c:pt idx="320">
                  <c:v>33482</c:v>
                </c:pt>
                <c:pt idx="321">
                  <c:v>33512</c:v>
                </c:pt>
                <c:pt idx="322">
                  <c:v>33543</c:v>
                </c:pt>
                <c:pt idx="323">
                  <c:v>33573</c:v>
                </c:pt>
                <c:pt idx="324">
                  <c:v>33604</c:v>
                </c:pt>
                <c:pt idx="325">
                  <c:v>33635</c:v>
                </c:pt>
                <c:pt idx="326">
                  <c:v>33664</c:v>
                </c:pt>
                <c:pt idx="327">
                  <c:v>33695</c:v>
                </c:pt>
                <c:pt idx="328">
                  <c:v>33725</c:v>
                </c:pt>
                <c:pt idx="329">
                  <c:v>33756</c:v>
                </c:pt>
                <c:pt idx="330">
                  <c:v>33786</c:v>
                </c:pt>
                <c:pt idx="331">
                  <c:v>33817</c:v>
                </c:pt>
                <c:pt idx="332">
                  <c:v>33848</c:v>
                </c:pt>
                <c:pt idx="333">
                  <c:v>33878</c:v>
                </c:pt>
                <c:pt idx="334">
                  <c:v>33909</c:v>
                </c:pt>
                <c:pt idx="335">
                  <c:v>33939</c:v>
                </c:pt>
                <c:pt idx="336">
                  <c:v>33970</c:v>
                </c:pt>
                <c:pt idx="337">
                  <c:v>34001</c:v>
                </c:pt>
                <c:pt idx="338">
                  <c:v>34029</c:v>
                </c:pt>
                <c:pt idx="339">
                  <c:v>34060</c:v>
                </c:pt>
                <c:pt idx="340">
                  <c:v>34090</c:v>
                </c:pt>
                <c:pt idx="341">
                  <c:v>34121</c:v>
                </c:pt>
                <c:pt idx="342">
                  <c:v>34151</c:v>
                </c:pt>
                <c:pt idx="343">
                  <c:v>34182</c:v>
                </c:pt>
                <c:pt idx="344">
                  <c:v>34213</c:v>
                </c:pt>
                <c:pt idx="345">
                  <c:v>34243</c:v>
                </c:pt>
                <c:pt idx="346">
                  <c:v>34274</c:v>
                </c:pt>
                <c:pt idx="347">
                  <c:v>34304</c:v>
                </c:pt>
                <c:pt idx="348">
                  <c:v>34335</c:v>
                </c:pt>
                <c:pt idx="349">
                  <c:v>34366</c:v>
                </c:pt>
                <c:pt idx="350">
                  <c:v>34394</c:v>
                </c:pt>
                <c:pt idx="351">
                  <c:v>34425</c:v>
                </c:pt>
                <c:pt idx="352">
                  <c:v>34455</c:v>
                </c:pt>
                <c:pt idx="353">
                  <c:v>34486</c:v>
                </c:pt>
                <c:pt idx="354">
                  <c:v>34516</c:v>
                </c:pt>
                <c:pt idx="355">
                  <c:v>34547</c:v>
                </c:pt>
                <c:pt idx="356">
                  <c:v>34578</c:v>
                </c:pt>
                <c:pt idx="357">
                  <c:v>34608</c:v>
                </c:pt>
                <c:pt idx="358">
                  <c:v>34639</c:v>
                </c:pt>
                <c:pt idx="359">
                  <c:v>34669</c:v>
                </c:pt>
                <c:pt idx="360">
                  <c:v>34700</c:v>
                </c:pt>
                <c:pt idx="361">
                  <c:v>34731</c:v>
                </c:pt>
                <c:pt idx="362">
                  <c:v>34759</c:v>
                </c:pt>
                <c:pt idx="363">
                  <c:v>34790</c:v>
                </c:pt>
                <c:pt idx="364">
                  <c:v>34820</c:v>
                </c:pt>
                <c:pt idx="365">
                  <c:v>34851</c:v>
                </c:pt>
                <c:pt idx="366">
                  <c:v>34881</c:v>
                </c:pt>
                <c:pt idx="367">
                  <c:v>34912</c:v>
                </c:pt>
                <c:pt idx="368">
                  <c:v>34943</c:v>
                </c:pt>
                <c:pt idx="369">
                  <c:v>34973</c:v>
                </c:pt>
                <c:pt idx="370">
                  <c:v>35004</c:v>
                </c:pt>
                <c:pt idx="371">
                  <c:v>35034</c:v>
                </c:pt>
                <c:pt idx="372">
                  <c:v>35065</c:v>
                </c:pt>
                <c:pt idx="373">
                  <c:v>35096</c:v>
                </c:pt>
                <c:pt idx="374">
                  <c:v>35125</c:v>
                </c:pt>
                <c:pt idx="375">
                  <c:v>35156</c:v>
                </c:pt>
                <c:pt idx="376">
                  <c:v>35186</c:v>
                </c:pt>
                <c:pt idx="377">
                  <c:v>35217</c:v>
                </c:pt>
                <c:pt idx="378">
                  <c:v>35247</c:v>
                </c:pt>
                <c:pt idx="379">
                  <c:v>35278</c:v>
                </c:pt>
                <c:pt idx="380">
                  <c:v>35309</c:v>
                </c:pt>
                <c:pt idx="381">
                  <c:v>35339</c:v>
                </c:pt>
                <c:pt idx="382">
                  <c:v>35370</c:v>
                </c:pt>
                <c:pt idx="383">
                  <c:v>35400</c:v>
                </c:pt>
                <c:pt idx="384">
                  <c:v>35431</c:v>
                </c:pt>
                <c:pt idx="385">
                  <c:v>35462</c:v>
                </c:pt>
                <c:pt idx="386">
                  <c:v>35490</c:v>
                </c:pt>
                <c:pt idx="387">
                  <c:v>35521</c:v>
                </c:pt>
                <c:pt idx="388">
                  <c:v>35551</c:v>
                </c:pt>
                <c:pt idx="389">
                  <c:v>35582</c:v>
                </c:pt>
                <c:pt idx="390">
                  <c:v>35612</c:v>
                </c:pt>
                <c:pt idx="391">
                  <c:v>35643</c:v>
                </c:pt>
                <c:pt idx="392">
                  <c:v>35674</c:v>
                </c:pt>
                <c:pt idx="393">
                  <c:v>35704</c:v>
                </c:pt>
                <c:pt idx="394">
                  <c:v>35735</c:v>
                </c:pt>
                <c:pt idx="395">
                  <c:v>35765</c:v>
                </c:pt>
                <c:pt idx="396">
                  <c:v>35796</c:v>
                </c:pt>
                <c:pt idx="397">
                  <c:v>35827</c:v>
                </c:pt>
                <c:pt idx="398">
                  <c:v>35855</c:v>
                </c:pt>
                <c:pt idx="399">
                  <c:v>35886</c:v>
                </c:pt>
                <c:pt idx="400">
                  <c:v>35916</c:v>
                </c:pt>
                <c:pt idx="401">
                  <c:v>35947</c:v>
                </c:pt>
                <c:pt idx="402">
                  <c:v>35977</c:v>
                </c:pt>
                <c:pt idx="403">
                  <c:v>36008</c:v>
                </c:pt>
                <c:pt idx="404">
                  <c:v>36039</c:v>
                </c:pt>
                <c:pt idx="405">
                  <c:v>36069</c:v>
                </c:pt>
                <c:pt idx="406">
                  <c:v>36100</c:v>
                </c:pt>
                <c:pt idx="407">
                  <c:v>36130</c:v>
                </c:pt>
                <c:pt idx="408">
                  <c:v>36161</c:v>
                </c:pt>
                <c:pt idx="409">
                  <c:v>36192</c:v>
                </c:pt>
                <c:pt idx="410">
                  <c:v>36220</c:v>
                </c:pt>
                <c:pt idx="411">
                  <c:v>36251</c:v>
                </c:pt>
                <c:pt idx="412">
                  <c:v>36281</c:v>
                </c:pt>
                <c:pt idx="413">
                  <c:v>36312</c:v>
                </c:pt>
                <c:pt idx="414">
                  <c:v>36342</c:v>
                </c:pt>
                <c:pt idx="415">
                  <c:v>36373</c:v>
                </c:pt>
                <c:pt idx="416">
                  <c:v>36404</c:v>
                </c:pt>
                <c:pt idx="417">
                  <c:v>36434</c:v>
                </c:pt>
                <c:pt idx="418">
                  <c:v>36465</c:v>
                </c:pt>
                <c:pt idx="419">
                  <c:v>36495</c:v>
                </c:pt>
                <c:pt idx="420">
                  <c:v>36526</c:v>
                </c:pt>
                <c:pt idx="421">
                  <c:v>36557</c:v>
                </c:pt>
                <c:pt idx="422">
                  <c:v>36586</c:v>
                </c:pt>
                <c:pt idx="423">
                  <c:v>36617</c:v>
                </c:pt>
                <c:pt idx="424">
                  <c:v>36647</c:v>
                </c:pt>
                <c:pt idx="425">
                  <c:v>36678</c:v>
                </c:pt>
                <c:pt idx="426">
                  <c:v>36708</c:v>
                </c:pt>
                <c:pt idx="427">
                  <c:v>36739</c:v>
                </c:pt>
                <c:pt idx="428">
                  <c:v>36770</c:v>
                </c:pt>
                <c:pt idx="429">
                  <c:v>36800</c:v>
                </c:pt>
                <c:pt idx="430">
                  <c:v>36831</c:v>
                </c:pt>
                <c:pt idx="431">
                  <c:v>36861</c:v>
                </c:pt>
                <c:pt idx="432">
                  <c:v>36892</c:v>
                </c:pt>
                <c:pt idx="433">
                  <c:v>36923</c:v>
                </c:pt>
                <c:pt idx="434">
                  <c:v>36951</c:v>
                </c:pt>
                <c:pt idx="435">
                  <c:v>36982</c:v>
                </c:pt>
                <c:pt idx="436">
                  <c:v>37012</c:v>
                </c:pt>
                <c:pt idx="437">
                  <c:v>37043</c:v>
                </c:pt>
                <c:pt idx="438">
                  <c:v>37073</c:v>
                </c:pt>
                <c:pt idx="439">
                  <c:v>37104</c:v>
                </c:pt>
                <c:pt idx="440">
                  <c:v>37135</c:v>
                </c:pt>
                <c:pt idx="441">
                  <c:v>37165</c:v>
                </c:pt>
                <c:pt idx="442">
                  <c:v>37196</c:v>
                </c:pt>
                <c:pt idx="443">
                  <c:v>37226</c:v>
                </c:pt>
                <c:pt idx="444">
                  <c:v>37257</c:v>
                </c:pt>
                <c:pt idx="445">
                  <c:v>37288</c:v>
                </c:pt>
                <c:pt idx="446">
                  <c:v>37316</c:v>
                </c:pt>
                <c:pt idx="447">
                  <c:v>37347</c:v>
                </c:pt>
                <c:pt idx="448">
                  <c:v>37377</c:v>
                </c:pt>
                <c:pt idx="449">
                  <c:v>37408</c:v>
                </c:pt>
                <c:pt idx="450">
                  <c:v>37438</c:v>
                </c:pt>
                <c:pt idx="451">
                  <c:v>37469</c:v>
                </c:pt>
                <c:pt idx="452">
                  <c:v>37500</c:v>
                </c:pt>
                <c:pt idx="453">
                  <c:v>37530</c:v>
                </c:pt>
                <c:pt idx="454">
                  <c:v>37561</c:v>
                </c:pt>
                <c:pt idx="455">
                  <c:v>37591</c:v>
                </c:pt>
                <c:pt idx="456">
                  <c:v>37622</c:v>
                </c:pt>
                <c:pt idx="457">
                  <c:v>37653</c:v>
                </c:pt>
                <c:pt idx="458">
                  <c:v>37681</c:v>
                </c:pt>
                <c:pt idx="459">
                  <c:v>37712</c:v>
                </c:pt>
                <c:pt idx="460">
                  <c:v>37742</c:v>
                </c:pt>
                <c:pt idx="461">
                  <c:v>37773</c:v>
                </c:pt>
                <c:pt idx="462">
                  <c:v>37803</c:v>
                </c:pt>
                <c:pt idx="463">
                  <c:v>37834</c:v>
                </c:pt>
                <c:pt idx="464">
                  <c:v>37865</c:v>
                </c:pt>
                <c:pt idx="465">
                  <c:v>37895</c:v>
                </c:pt>
                <c:pt idx="466">
                  <c:v>37926</c:v>
                </c:pt>
                <c:pt idx="467">
                  <c:v>37956</c:v>
                </c:pt>
                <c:pt idx="468">
                  <c:v>37987</c:v>
                </c:pt>
                <c:pt idx="469">
                  <c:v>38018</c:v>
                </c:pt>
                <c:pt idx="470">
                  <c:v>38047</c:v>
                </c:pt>
                <c:pt idx="471">
                  <c:v>38078</c:v>
                </c:pt>
                <c:pt idx="472">
                  <c:v>38108</c:v>
                </c:pt>
                <c:pt idx="473">
                  <c:v>38139</c:v>
                </c:pt>
                <c:pt idx="474">
                  <c:v>38169</c:v>
                </c:pt>
                <c:pt idx="475">
                  <c:v>38200</c:v>
                </c:pt>
                <c:pt idx="476">
                  <c:v>38231</c:v>
                </c:pt>
                <c:pt idx="477">
                  <c:v>38261</c:v>
                </c:pt>
                <c:pt idx="478">
                  <c:v>38292</c:v>
                </c:pt>
                <c:pt idx="479">
                  <c:v>38322</c:v>
                </c:pt>
                <c:pt idx="480">
                  <c:v>38353</c:v>
                </c:pt>
                <c:pt idx="481">
                  <c:v>38384</c:v>
                </c:pt>
                <c:pt idx="482">
                  <c:v>38412</c:v>
                </c:pt>
                <c:pt idx="483">
                  <c:v>38443</c:v>
                </c:pt>
                <c:pt idx="484">
                  <c:v>38473</c:v>
                </c:pt>
                <c:pt idx="485">
                  <c:v>38504</c:v>
                </c:pt>
                <c:pt idx="486">
                  <c:v>38534</c:v>
                </c:pt>
                <c:pt idx="487">
                  <c:v>38565</c:v>
                </c:pt>
                <c:pt idx="488">
                  <c:v>38596</c:v>
                </c:pt>
                <c:pt idx="489">
                  <c:v>38626</c:v>
                </c:pt>
                <c:pt idx="490">
                  <c:v>38657</c:v>
                </c:pt>
                <c:pt idx="491">
                  <c:v>38687</c:v>
                </c:pt>
                <c:pt idx="492">
                  <c:v>38718</c:v>
                </c:pt>
                <c:pt idx="493">
                  <c:v>38749</c:v>
                </c:pt>
                <c:pt idx="494">
                  <c:v>38777</c:v>
                </c:pt>
                <c:pt idx="495">
                  <c:v>38808</c:v>
                </c:pt>
                <c:pt idx="496">
                  <c:v>38838</c:v>
                </c:pt>
                <c:pt idx="497">
                  <c:v>38869</c:v>
                </c:pt>
                <c:pt idx="498">
                  <c:v>38899</c:v>
                </c:pt>
                <c:pt idx="499">
                  <c:v>38930</c:v>
                </c:pt>
                <c:pt idx="500">
                  <c:v>38961</c:v>
                </c:pt>
                <c:pt idx="501">
                  <c:v>38991</c:v>
                </c:pt>
                <c:pt idx="502">
                  <c:v>39022</c:v>
                </c:pt>
                <c:pt idx="503">
                  <c:v>39052</c:v>
                </c:pt>
                <c:pt idx="504">
                  <c:v>39083</c:v>
                </c:pt>
                <c:pt idx="505">
                  <c:v>39114</c:v>
                </c:pt>
                <c:pt idx="506">
                  <c:v>39142</c:v>
                </c:pt>
                <c:pt idx="507">
                  <c:v>39173</c:v>
                </c:pt>
                <c:pt idx="508">
                  <c:v>39203</c:v>
                </c:pt>
                <c:pt idx="509">
                  <c:v>39234</c:v>
                </c:pt>
                <c:pt idx="510">
                  <c:v>39264</c:v>
                </c:pt>
                <c:pt idx="511">
                  <c:v>39295</c:v>
                </c:pt>
                <c:pt idx="512">
                  <c:v>39326</c:v>
                </c:pt>
                <c:pt idx="513">
                  <c:v>39356</c:v>
                </c:pt>
                <c:pt idx="514">
                  <c:v>39387</c:v>
                </c:pt>
                <c:pt idx="515">
                  <c:v>39417</c:v>
                </c:pt>
                <c:pt idx="516">
                  <c:v>39448</c:v>
                </c:pt>
                <c:pt idx="517">
                  <c:v>39479</c:v>
                </c:pt>
                <c:pt idx="518">
                  <c:v>39508</c:v>
                </c:pt>
                <c:pt idx="519">
                  <c:v>39539</c:v>
                </c:pt>
                <c:pt idx="520">
                  <c:v>39569</c:v>
                </c:pt>
                <c:pt idx="521">
                  <c:v>39600</c:v>
                </c:pt>
                <c:pt idx="522">
                  <c:v>39630</c:v>
                </c:pt>
                <c:pt idx="523">
                  <c:v>39661</c:v>
                </c:pt>
                <c:pt idx="524">
                  <c:v>39692</c:v>
                </c:pt>
                <c:pt idx="525">
                  <c:v>39722</c:v>
                </c:pt>
                <c:pt idx="526">
                  <c:v>39753</c:v>
                </c:pt>
                <c:pt idx="527">
                  <c:v>39783</c:v>
                </c:pt>
                <c:pt idx="528">
                  <c:v>39814</c:v>
                </c:pt>
                <c:pt idx="529">
                  <c:v>39845</c:v>
                </c:pt>
                <c:pt idx="530">
                  <c:v>39873</c:v>
                </c:pt>
                <c:pt idx="531">
                  <c:v>39904</c:v>
                </c:pt>
                <c:pt idx="532">
                  <c:v>39934</c:v>
                </c:pt>
                <c:pt idx="533">
                  <c:v>39965</c:v>
                </c:pt>
                <c:pt idx="534">
                  <c:v>39995</c:v>
                </c:pt>
                <c:pt idx="535">
                  <c:v>40026</c:v>
                </c:pt>
                <c:pt idx="536">
                  <c:v>40057</c:v>
                </c:pt>
                <c:pt idx="537">
                  <c:v>40087</c:v>
                </c:pt>
                <c:pt idx="538">
                  <c:v>40118</c:v>
                </c:pt>
                <c:pt idx="539">
                  <c:v>40148</c:v>
                </c:pt>
                <c:pt idx="540">
                  <c:v>40179</c:v>
                </c:pt>
                <c:pt idx="541">
                  <c:v>40210</c:v>
                </c:pt>
                <c:pt idx="542">
                  <c:v>40238</c:v>
                </c:pt>
                <c:pt idx="543">
                  <c:v>40269</c:v>
                </c:pt>
                <c:pt idx="544">
                  <c:v>40299</c:v>
                </c:pt>
                <c:pt idx="545">
                  <c:v>40330</c:v>
                </c:pt>
                <c:pt idx="546">
                  <c:v>40360</c:v>
                </c:pt>
                <c:pt idx="547">
                  <c:v>40391</c:v>
                </c:pt>
                <c:pt idx="548">
                  <c:v>40422</c:v>
                </c:pt>
                <c:pt idx="549">
                  <c:v>40452</c:v>
                </c:pt>
                <c:pt idx="550">
                  <c:v>40483</c:v>
                </c:pt>
                <c:pt idx="551">
                  <c:v>40513</c:v>
                </c:pt>
                <c:pt idx="552">
                  <c:v>40544</c:v>
                </c:pt>
                <c:pt idx="553">
                  <c:v>40575</c:v>
                </c:pt>
                <c:pt idx="554">
                  <c:v>40603</c:v>
                </c:pt>
                <c:pt idx="555">
                  <c:v>40634</c:v>
                </c:pt>
                <c:pt idx="556">
                  <c:v>40664</c:v>
                </c:pt>
                <c:pt idx="557">
                  <c:v>40695</c:v>
                </c:pt>
                <c:pt idx="558">
                  <c:v>40725</c:v>
                </c:pt>
                <c:pt idx="559">
                  <c:v>40756</c:v>
                </c:pt>
                <c:pt idx="560">
                  <c:v>40787</c:v>
                </c:pt>
                <c:pt idx="561">
                  <c:v>40817</c:v>
                </c:pt>
                <c:pt idx="562">
                  <c:v>40848</c:v>
                </c:pt>
                <c:pt idx="563">
                  <c:v>40878</c:v>
                </c:pt>
                <c:pt idx="564">
                  <c:v>40909</c:v>
                </c:pt>
                <c:pt idx="565">
                  <c:v>40940</c:v>
                </c:pt>
                <c:pt idx="566">
                  <c:v>40969</c:v>
                </c:pt>
                <c:pt idx="567">
                  <c:v>41000</c:v>
                </c:pt>
                <c:pt idx="568">
                  <c:v>41030</c:v>
                </c:pt>
                <c:pt idx="569">
                  <c:v>41061</c:v>
                </c:pt>
                <c:pt idx="570">
                  <c:v>41091</c:v>
                </c:pt>
                <c:pt idx="571">
                  <c:v>41122</c:v>
                </c:pt>
                <c:pt idx="572">
                  <c:v>41153</c:v>
                </c:pt>
                <c:pt idx="573">
                  <c:v>41183</c:v>
                </c:pt>
                <c:pt idx="574">
                  <c:v>41214</c:v>
                </c:pt>
                <c:pt idx="575">
                  <c:v>41244</c:v>
                </c:pt>
                <c:pt idx="576">
                  <c:v>41275</c:v>
                </c:pt>
                <c:pt idx="577">
                  <c:v>41306</c:v>
                </c:pt>
                <c:pt idx="578">
                  <c:v>41334</c:v>
                </c:pt>
                <c:pt idx="579">
                  <c:v>41365</c:v>
                </c:pt>
                <c:pt idx="580">
                  <c:v>41395</c:v>
                </c:pt>
                <c:pt idx="581">
                  <c:v>41426</c:v>
                </c:pt>
                <c:pt idx="582">
                  <c:v>41456</c:v>
                </c:pt>
                <c:pt idx="583">
                  <c:v>41487</c:v>
                </c:pt>
                <c:pt idx="584">
                  <c:v>41518</c:v>
                </c:pt>
                <c:pt idx="585">
                  <c:v>41548</c:v>
                </c:pt>
                <c:pt idx="586">
                  <c:v>41579</c:v>
                </c:pt>
                <c:pt idx="587">
                  <c:v>41609</c:v>
                </c:pt>
                <c:pt idx="588">
                  <c:v>41640</c:v>
                </c:pt>
                <c:pt idx="589">
                  <c:v>41671</c:v>
                </c:pt>
                <c:pt idx="590">
                  <c:v>41699</c:v>
                </c:pt>
                <c:pt idx="591">
                  <c:v>41730</c:v>
                </c:pt>
                <c:pt idx="592">
                  <c:v>41760</c:v>
                </c:pt>
                <c:pt idx="593">
                  <c:v>41791</c:v>
                </c:pt>
                <c:pt idx="594">
                  <c:v>41821</c:v>
                </c:pt>
                <c:pt idx="595">
                  <c:v>41852</c:v>
                </c:pt>
                <c:pt idx="596">
                  <c:v>41883</c:v>
                </c:pt>
                <c:pt idx="597">
                  <c:v>41913</c:v>
                </c:pt>
                <c:pt idx="598">
                  <c:v>41944</c:v>
                </c:pt>
                <c:pt idx="599">
                  <c:v>41974</c:v>
                </c:pt>
                <c:pt idx="600">
                  <c:v>42005</c:v>
                </c:pt>
                <c:pt idx="601">
                  <c:v>42036</c:v>
                </c:pt>
                <c:pt idx="602">
                  <c:v>42064</c:v>
                </c:pt>
                <c:pt idx="603">
                  <c:v>42095</c:v>
                </c:pt>
                <c:pt idx="604">
                  <c:v>42125</c:v>
                </c:pt>
                <c:pt idx="605">
                  <c:v>42156</c:v>
                </c:pt>
                <c:pt idx="606">
                  <c:v>42186</c:v>
                </c:pt>
                <c:pt idx="607">
                  <c:v>42217</c:v>
                </c:pt>
                <c:pt idx="608">
                  <c:v>42248</c:v>
                </c:pt>
                <c:pt idx="609">
                  <c:v>42278</c:v>
                </c:pt>
                <c:pt idx="610">
                  <c:v>42309</c:v>
                </c:pt>
                <c:pt idx="611">
                  <c:v>42339</c:v>
                </c:pt>
                <c:pt idx="612">
                  <c:v>42370</c:v>
                </c:pt>
                <c:pt idx="613">
                  <c:v>42401</c:v>
                </c:pt>
                <c:pt idx="614">
                  <c:v>42430</c:v>
                </c:pt>
                <c:pt idx="615">
                  <c:v>42461</c:v>
                </c:pt>
                <c:pt idx="616">
                  <c:v>42491</c:v>
                </c:pt>
                <c:pt idx="617">
                  <c:v>42522</c:v>
                </c:pt>
                <c:pt idx="618">
                  <c:v>42552</c:v>
                </c:pt>
                <c:pt idx="619">
                  <c:v>42583</c:v>
                </c:pt>
                <c:pt idx="620">
                  <c:v>42614</c:v>
                </c:pt>
                <c:pt idx="621">
                  <c:v>42644</c:v>
                </c:pt>
                <c:pt idx="622">
                  <c:v>42675</c:v>
                </c:pt>
                <c:pt idx="623">
                  <c:v>42705</c:v>
                </c:pt>
                <c:pt idx="624">
                  <c:v>42736</c:v>
                </c:pt>
                <c:pt idx="625">
                  <c:v>42767</c:v>
                </c:pt>
                <c:pt idx="626">
                  <c:v>42795</c:v>
                </c:pt>
                <c:pt idx="627">
                  <c:v>42826</c:v>
                </c:pt>
                <c:pt idx="628">
                  <c:v>42856</c:v>
                </c:pt>
                <c:pt idx="629">
                  <c:v>42887</c:v>
                </c:pt>
                <c:pt idx="630">
                  <c:v>42917</c:v>
                </c:pt>
                <c:pt idx="631">
                  <c:v>42948</c:v>
                </c:pt>
                <c:pt idx="632">
                  <c:v>42979</c:v>
                </c:pt>
                <c:pt idx="633">
                  <c:v>43009</c:v>
                </c:pt>
                <c:pt idx="634">
                  <c:v>43040</c:v>
                </c:pt>
                <c:pt idx="635">
                  <c:v>43070</c:v>
                </c:pt>
                <c:pt idx="636">
                  <c:v>43101</c:v>
                </c:pt>
                <c:pt idx="637">
                  <c:v>43132</c:v>
                </c:pt>
                <c:pt idx="638">
                  <c:v>43160</c:v>
                </c:pt>
                <c:pt idx="639">
                  <c:v>43191</c:v>
                </c:pt>
                <c:pt idx="640">
                  <c:v>43221</c:v>
                </c:pt>
                <c:pt idx="641">
                  <c:v>43252</c:v>
                </c:pt>
                <c:pt idx="642">
                  <c:v>43282</c:v>
                </c:pt>
                <c:pt idx="643">
                  <c:v>43313</c:v>
                </c:pt>
                <c:pt idx="644">
                  <c:v>43344</c:v>
                </c:pt>
                <c:pt idx="645">
                  <c:v>43374</c:v>
                </c:pt>
                <c:pt idx="646">
                  <c:v>43405</c:v>
                </c:pt>
                <c:pt idx="647">
                  <c:v>43435</c:v>
                </c:pt>
                <c:pt idx="648">
                  <c:v>43466</c:v>
                </c:pt>
                <c:pt idx="649">
                  <c:v>43497</c:v>
                </c:pt>
                <c:pt idx="650">
                  <c:v>43525</c:v>
                </c:pt>
                <c:pt idx="651">
                  <c:v>43556</c:v>
                </c:pt>
                <c:pt idx="652">
                  <c:v>43586</c:v>
                </c:pt>
                <c:pt idx="653">
                  <c:v>43617</c:v>
                </c:pt>
                <c:pt idx="654">
                  <c:v>43647</c:v>
                </c:pt>
                <c:pt idx="655">
                  <c:v>43678</c:v>
                </c:pt>
                <c:pt idx="656">
                  <c:v>43709</c:v>
                </c:pt>
                <c:pt idx="657">
                  <c:v>43739</c:v>
                </c:pt>
                <c:pt idx="658">
                  <c:v>43770</c:v>
                </c:pt>
                <c:pt idx="659">
                  <c:v>43800</c:v>
                </c:pt>
                <c:pt idx="660">
                  <c:v>43831</c:v>
                </c:pt>
                <c:pt idx="661">
                  <c:v>43862</c:v>
                </c:pt>
                <c:pt idx="662">
                  <c:v>43891</c:v>
                </c:pt>
                <c:pt idx="663">
                  <c:v>43922</c:v>
                </c:pt>
                <c:pt idx="664">
                  <c:v>43952</c:v>
                </c:pt>
                <c:pt idx="665">
                  <c:v>43983</c:v>
                </c:pt>
                <c:pt idx="666">
                  <c:v>44013</c:v>
                </c:pt>
                <c:pt idx="667">
                  <c:v>44044</c:v>
                </c:pt>
                <c:pt idx="668">
                  <c:v>44075</c:v>
                </c:pt>
                <c:pt idx="669">
                  <c:v>44105</c:v>
                </c:pt>
                <c:pt idx="670">
                  <c:v>44136</c:v>
                </c:pt>
                <c:pt idx="671">
                  <c:v>44166</c:v>
                </c:pt>
                <c:pt idx="672">
                  <c:v>44197</c:v>
                </c:pt>
                <c:pt idx="673">
                  <c:v>44228</c:v>
                </c:pt>
                <c:pt idx="674">
                  <c:v>44256</c:v>
                </c:pt>
                <c:pt idx="675">
                  <c:v>44287</c:v>
                </c:pt>
                <c:pt idx="676">
                  <c:v>44317</c:v>
                </c:pt>
                <c:pt idx="677">
                  <c:v>44348</c:v>
                </c:pt>
                <c:pt idx="678">
                  <c:v>44378</c:v>
                </c:pt>
                <c:pt idx="679">
                  <c:v>44409</c:v>
                </c:pt>
                <c:pt idx="680">
                  <c:v>44440</c:v>
                </c:pt>
                <c:pt idx="681">
                  <c:v>44470</c:v>
                </c:pt>
                <c:pt idx="682">
                  <c:v>44501</c:v>
                </c:pt>
                <c:pt idx="683">
                  <c:v>44531</c:v>
                </c:pt>
                <c:pt idx="684">
                  <c:v>44562</c:v>
                </c:pt>
                <c:pt idx="685">
                  <c:v>44593</c:v>
                </c:pt>
                <c:pt idx="686">
                  <c:v>44621</c:v>
                </c:pt>
                <c:pt idx="687">
                  <c:v>44652</c:v>
                </c:pt>
                <c:pt idx="688">
                  <c:v>44682</c:v>
                </c:pt>
                <c:pt idx="689">
                  <c:v>44713</c:v>
                </c:pt>
                <c:pt idx="690">
                  <c:v>44743</c:v>
                </c:pt>
                <c:pt idx="691">
                  <c:v>44774</c:v>
                </c:pt>
                <c:pt idx="692">
                  <c:v>44805</c:v>
                </c:pt>
                <c:pt idx="693">
                  <c:v>44835</c:v>
                </c:pt>
                <c:pt idx="694">
                  <c:v>44866</c:v>
                </c:pt>
                <c:pt idx="695">
                  <c:v>44896</c:v>
                </c:pt>
                <c:pt idx="696">
                  <c:v>44927</c:v>
                </c:pt>
                <c:pt idx="697">
                  <c:v>44958</c:v>
                </c:pt>
                <c:pt idx="698">
                  <c:v>44986</c:v>
                </c:pt>
                <c:pt idx="699">
                  <c:v>45017</c:v>
                </c:pt>
                <c:pt idx="700">
                  <c:v>45047</c:v>
                </c:pt>
                <c:pt idx="701">
                  <c:v>45078</c:v>
                </c:pt>
                <c:pt idx="702">
                  <c:v>45108</c:v>
                </c:pt>
                <c:pt idx="703">
                  <c:v>45139</c:v>
                </c:pt>
                <c:pt idx="704">
                  <c:v>45170</c:v>
                </c:pt>
                <c:pt idx="705">
                  <c:v>45200</c:v>
                </c:pt>
                <c:pt idx="706">
                  <c:v>45231</c:v>
                </c:pt>
              </c:numCache>
            </c:numRef>
          </c:cat>
          <c:val>
            <c:numRef>
              <c:f>'FRED Graph'!$D$84:$D$790</c:f>
              <c:numCache>
                <c:formatCode>0.0%</c:formatCode>
                <c:ptCount val="707"/>
                <c:pt idx="0">
                  <c:v>0.17059145673603515</c:v>
                </c:pt>
                <c:pt idx="1">
                  <c:v>0.16988312041315567</c:v>
                </c:pt>
                <c:pt idx="2">
                  <c:v>0.1685999460480172</c:v>
                </c:pt>
                <c:pt idx="3">
                  <c:v>0.16635413876238947</c:v>
                </c:pt>
                <c:pt idx="4">
                  <c:v>0.16219090667375702</c:v>
                </c:pt>
                <c:pt idx="5">
                  <c:v>0.16305496828752664</c:v>
                </c:pt>
                <c:pt idx="6">
                  <c:v>0.16216216216216206</c:v>
                </c:pt>
                <c:pt idx="7">
                  <c:v>0.16214807090719496</c:v>
                </c:pt>
                <c:pt idx="8">
                  <c:v>0.16450777202072531</c:v>
                </c:pt>
                <c:pt idx="9">
                  <c:v>0.16559361318568122</c:v>
                </c:pt>
                <c:pt idx="10">
                  <c:v>0.16398467432950192</c:v>
                </c:pt>
                <c:pt idx="11">
                  <c:v>0.16785350966429302</c:v>
                </c:pt>
                <c:pt idx="12">
                  <c:v>0.16902834008097178</c:v>
                </c:pt>
                <c:pt idx="13">
                  <c:v>0.16851106639839042</c:v>
                </c:pt>
                <c:pt idx="14">
                  <c:v>0.16858429214607296</c:v>
                </c:pt>
                <c:pt idx="15">
                  <c:v>0.16828478964401294</c:v>
                </c:pt>
                <c:pt idx="16">
                  <c:v>0.16303809995051965</c:v>
                </c:pt>
                <c:pt idx="17">
                  <c:v>0.1574551707197247</c:v>
                </c:pt>
                <c:pt idx="18">
                  <c:v>0.14825652279931711</c:v>
                </c:pt>
                <c:pt idx="19">
                  <c:v>0.14320270924044531</c:v>
                </c:pt>
                <c:pt idx="20">
                  <c:v>0.1403214200047973</c:v>
                </c:pt>
                <c:pt idx="21">
                  <c:v>0.13505130040563107</c:v>
                </c:pt>
                <c:pt idx="22">
                  <c:v>0.13104265402843596</c:v>
                </c:pt>
                <c:pt idx="23">
                  <c:v>0.13068048033906288</c:v>
                </c:pt>
                <c:pt idx="24">
                  <c:v>0.12654970760233919</c:v>
                </c:pt>
                <c:pt idx="25">
                  <c:v>0.12709107806691455</c:v>
                </c:pt>
                <c:pt idx="26">
                  <c:v>0.13042474607571553</c:v>
                </c:pt>
                <c:pt idx="27">
                  <c:v>0.13022508038585223</c:v>
                </c:pt>
                <c:pt idx="28">
                  <c:v>0.13749714024250737</c:v>
                </c:pt>
                <c:pt idx="29">
                  <c:v>0.14064985230629401</c:v>
                </c:pt>
                <c:pt idx="30">
                  <c:v>0.1431474373447732</c:v>
                </c:pt>
                <c:pt idx="31">
                  <c:v>0.14580529385374597</c:v>
                </c:pt>
                <c:pt idx="32">
                  <c:v>0.14505005561735262</c:v>
                </c:pt>
                <c:pt idx="33">
                  <c:v>0.14494034467521</c:v>
                </c:pt>
                <c:pt idx="34">
                  <c:v>0.14373491332016686</c:v>
                </c:pt>
                <c:pt idx="35">
                  <c:v>0.14285714285714279</c:v>
                </c:pt>
                <c:pt idx="36">
                  <c:v>0.14155844155844144</c:v>
                </c:pt>
                <c:pt idx="37">
                  <c:v>0.14162720619888058</c:v>
                </c:pt>
                <c:pt idx="38">
                  <c:v>0.14126712328767144</c:v>
                </c:pt>
                <c:pt idx="39">
                  <c:v>0.14148732154272325</c:v>
                </c:pt>
                <c:pt idx="40">
                  <c:v>0.14635184003403512</c:v>
                </c:pt>
                <c:pt idx="41">
                  <c:v>0.15152801358234314</c:v>
                </c:pt>
                <c:pt idx="42">
                  <c:v>0.15863240603100448</c:v>
                </c:pt>
                <c:pt idx="43">
                  <c:v>0.16250528988573842</c:v>
                </c:pt>
                <c:pt idx="44">
                  <c:v>0.16449305847707207</c:v>
                </c:pt>
                <c:pt idx="45">
                  <c:v>0.17216733235232295</c:v>
                </c:pt>
                <c:pt idx="46">
                  <c:v>0.17829457364341073</c:v>
                </c:pt>
                <c:pt idx="47">
                  <c:v>0.18034152436484785</c:v>
                </c:pt>
                <c:pt idx="48">
                  <c:v>0.18210132890365438</c:v>
                </c:pt>
                <c:pt idx="49">
                  <c:v>0.17893217893217872</c:v>
                </c:pt>
                <c:pt idx="50">
                  <c:v>0.17296303859505824</c:v>
                </c:pt>
                <c:pt idx="51">
                  <c:v>0.16988416988416999</c:v>
                </c:pt>
                <c:pt idx="52">
                  <c:v>0.15949316170555106</c:v>
                </c:pt>
                <c:pt idx="53">
                  <c:v>0.15239043824701204</c:v>
                </c:pt>
                <c:pt idx="54">
                  <c:v>0.14457831325301207</c:v>
                </c:pt>
                <c:pt idx="55">
                  <c:v>0.13566953797963976</c:v>
                </c:pt>
                <c:pt idx="56">
                  <c:v>0.13095006800077713</c:v>
                </c:pt>
                <c:pt idx="57">
                  <c:v>0.12582014666152053</c:v>
                </c:pt>
                <c:pt idx="58">
                  <c:v>0.12317728319263233</c:v>
                </c:pt>
                <c:pt idx="59">
                  <c:v>0.12023628048780499</c:v>
                </c:pt>
                <c:pt idx="60">
                  <c:v>0.11793704967766416</c:v>
                </c:pt>
                <c:pt idx="61">
                  <c:v>0.10539215686274517</c:v>
                </c:pt>
                <c:pt idx="62">
                  <c:v>0.10146286571642893</c:v>
                </c:pt>
                <c:pt idx="63">
                  <c:v>9.8375956692178246E-2</c:v>
                </c:pt>
                <c:pt idx="64">
                  <c:v>9.7606234922991364E-2</c:v>
                </c:pt>
                <c:pt idx="65">
                  <c:v>9.6940656100258149E-2</c:v>
                </c:pt>
                <c:pt idx="66">
                  <c:v>9.8057184750733217E-2</c:v>
                </c:pt>
                <c:pt idx="67">
                  <c:v>0.10101929377502739</c:v>
                </c:pt>
                <c:pt idx="68">
                  <c:v>0.10404624277456653</c:v>
                </c:pt>
                <c:pt idx="69">
                  <c:v>0.10545193687230991</c:v>
                </c:pt>
                <c:pt idx="70">
                  <c:v>0.10437411095305849</c:v>
                </c:pt>
                <c:pt idx="71">
                  <c:v>0.10532815808045171</c:v>
                </c:pt>
                <c:pt idx="72">
                  <c:v>0.11171614263130158</c:v>
                </c:pt>
                <c:pt idx="73">
                  <c:v>0.12082531911173278</c:v>
                </c:pt>
                <c:pt idx="74">
                  <c:v>0.13144150417827305</c:v>
                </c:pt>
                <c:pt idx="75">
                  <c:v>0.14365120722598568</c:v>
                </c:pt>
                <c:pt idx="76">
                  <c:v>0.15646140503035566</c:v>
                </c:pt>
                <c:pt idx="77">
                  <c:v>0.16335350043215202</c:v>
                </c:pt>
                <c:pt idx="78">
                  <c:v>0.17273511647972395</c:v>
                </c:pt>
                <c:pt idx="79">
                  <c:v>0.18169281158420958</c:v>
                </c:pt>
                <c:pt idx="80">
                  <c:v>0.18965813434117851</c:v>
                </c:pt>
                <c:pt idx="81">
                  <c:v>0.19712032910524502</c:v>
                </c:pt>
                <c:pt idx="82">
                  <c:v>0.20362145541510079</c:v>
                </c:pt>
                <c:pt idx="83">
                  <c:v>0.20819867324374886</c:v>
                </c:pt>
                <c:pt idx="84">
                  <c:v>0.21726594301221169</c:v>
                </c:pt>
                <c:pt idx="85">
                  <c:v>0.23776223776223793</c:v>
                </c:pt>
                <c:pt idx="86">
                  <c:v>0.24893580793461623</c:v>
                </c:pt>
                <c:pt idx="87">
                  <c:v>0.25492861998640381</c:v>
                </c:pt>
                <c:pt idx="88">
                  <c:v>0.25663567202028736</c:v>
                </c:pt>
                <c:pt idx="89">
                  <c:v>0.25957661290322576</c:v>
                </c:pt>
                <c:pt idx="90">
                  <c:v>0.26773493573693874</c:v>
                </c:pt>
                <c:pt idx="91">
                  <c:v>0.27078856009257746</c:v>
                </c:pt>
                <c:pt idx="92">
                  <c:v>0.27339659685863849</c:v>
                </c:pt>
                <c:pt idx="93">
                  <c:v>0.27660609993510699</c:v>
                </c:pt>
                <c:pt idx="94">
                  <c:v>0.27821606826597955</c:v>
                </c:pt>
                <c:pt idx="95">
                  <c:v>0.28060654429369514</c:v>
                </c:pt>
                <c:pt idx="96">
                  <c:v>0.28029704534681632</c:v>
                </c:pt>
                <c:pt idx="97">
                  <c:v>0.27004680187207497</c:v>
                </c:pt>
                <c:pt idx="98">
                  <c:v>0.25450069241421747</c:v>
                </c:pt>
                <c:pt idx="99">
                  <c:v>0.24498784933171325</c:v>
                </c:pt>
                <c:pt idx="100">
                  <c:v>0.24013799310034489</c:v>
                </c:pt>
                <c:pt idx="101">
                  <c:v>0.2381872213967311</c:v>
                </c:pt>
                <c:pt idx="102">
                  <c:v>0.23087110064743954</c:v>
                </c:pt>
                <c:pt idx="103">
                  <c:v>0.22363238512035011</c:v>
                </c:pt>
                <c:pt idx="104">
                  <c:v>0.211985559566787</c:v>
                </c:pt>
                <c:pt idx="105">
                  <c:v>0.20647193585337931</c:v>
                </c:pt>
                <c:pt idx="106">
                  <c:v>0.20479704797047971</c:v>
                </c:pt>
                <c:pt idx="107">
                  <c:v>0.20442066732366615</c:v>
                </c:pt>
                <c:pt idx="108">
                  <c:v>0.19785425665319778</c:v>
                </c:pt>
                <c:pt idx="109">
                  <c:v>0.1908502135868817</c:v>
                </c:pt>
                <c:pt idx="110">
                  <c:v>0.18623040218132236</c:v>
                </c:pt>
                <c:pt idx="111">
                  <c:v>0.18215059588299032</c:v>
                </c:pt>
                <c:pt idx="112">
                  <c:v>0.17664469258711168</c:v>
                </c:pt>
                <c:pt idx="113">
                  <c:v>0.17086834733893541</c:v>
                </c:pt>
                <c:pt idx="114">
                  <c:v>0.16050032916392354</c:v>
                </c:pt>
                <c:pt idx="115">
                  <c:v>0.15012358527383896</c:v>
                </c:pt>
                <c:pt idx="116">
                  <c:v>0.14081973532057046</c:v>
                </c:pt>
                <c:pt idx="117">
                  <c:v>0.1352141314017028</c:v>
                </c:pt>
                <c:pt idx="118">
                  <c:v>0.13188058949489867</c:v>
                </c:pt>
                <c:pt idx="119">
                  <c:v>0.12439237193069941</c:v>
                </c:pt>
                <c:pt idx="120">
                  <c:v>0.11847463902258415</c:v>
                </c:pt>
                <c:pt idx="121">
                  <c:v>0.1228350325512837</c:v>
                </c:pt>
                <c:pt idx="122">
                  <c:v>0.13455169876119233</c:v>
                </c:pt>
                <c:pt idx="123">
                  <c:v>0.1407832133707454</c:v>
                </c:pt>
                <c:pt idx="124">
                  <c:v>0.14646831156265128</c:v>
                </c:pt>
                <c:pt idx="125">
                  <c:v>0.15564622584903409</c:v>
                </c:pt>
                <c:pt idx="126">
                  <c:v>0.16569037656903762</c:v>
                </c:pt>
                <c:pt idx="127">
                  <c:v>0.17203147353361947</c:v>
                </c:pt>
                <c:pt idx="128">
                  <c:v>0.18134159418563089</c:v>
                </c:pt>
                <c:pt idx="129">
                  <c:v>0.18419178732494657</c:v>
                </c:pt>
                <c:pt idx="130">
                  <c:v>0.18612321828248324</c:v>
                </c:pt>
                <c:pt idx="131">
                  <c:v>0.1878433664523671</c:v>
                </c:pt>
                <c:pt idx="132">
                  <c:v>0.19413748982203072</c:v>
                </c:pt>
                <c:pt idx="133">
                  <c:v>0.2037722749363573</c:v>
                </c:pt>
                <c:pt idx="134">
                  <c:v>0.2067578439259854</c:v>
                </c:pt>
                <c:pt idx="135">
                  <c:v>0.21525947989460414</c:v>
                </c:pt>
                <c:pt idx="136">
                  <c:v>0.2258175165790075</c:v>
                </c:pt>
                <c:pt idx="137">
                  <c:v>0.22761449077238538</c:v>
                </c:pt>
                <c:pt idx="138">
                  <c:v>0.23247106875425461</c:v>
                </c:pt>
                <c:pt idx="139">
                  <c:v>0.24273272254269873</c:v>
                </c:pt>
                <c:pt idx="140">
                  <c:v>0.25104178398468302</c:v>
                </c:pt>
                <c:pt idx="141">
                  <c:v>0.25937534982648613</c:v>
                </c:pt>
                <c:pt idx="142">
                  <c:v>0.26663699087469395</c:v>
                </c:pt>
                <c:pt idx="143">
                  <c:v>0.27702028599933493</c:v>
                </c:pt>
                <c:pt idx="144">
                  <c:v>0.2856669976828865</c:v>
                </c:pt>
                <c:pt idx="145">
                  <c:v>0.28826167815337467</c:v>
                </c:pt>
                <c:pt idx="146">
                  <c:v>0.28486486486486484</c:v>
                </c:pt>
                <c:pt idx="147">
                  <c:v>0.28285744840124027</c:v>
                </c:pt>
                <c:pt idx="148">
                  <c:v>0.2754509969406056</c:v>
                </c:pt>
                <c:pt idx="149">
                  <c:v>0.26458982346832816</c:v>
                </c:pt>
                <c:pt idx="150">
                  <c:v>0.25802481796738808</c:v>
                </c:pt>
                <c:pt idx="151">
                  <c:v>0.25826467297324784</c:v>
                </c:pt>
                <c:pt idx="152">
                  <c:v>0.25688350983358554</c:v>
                </c:pt>
                <c:pt idx="153">
                  <c:v>0.25676488274203257</c:v>
                </c:pt>
                <c:pt idx="154">
                  <c:v>0.25374913099612684</c:v>
                </c:pt>
                <c:pt idx="155">
                  <c:v>0.2500492029128123</c:v>
                </c:pt>
                <c:pt idx="156">
                  <c:v>0.24654198324566545</c:v>
                </c:pt>
                <c:pt idx="157">
                  <c:v>0.23570124002691539</c:v>
                </c:pt>
                <c:pt idx="158">
                  <c:v>0.2306666666666668</c:v>
                </c:pt>
                <c:pt idx="159">
                  <c:v>0.22586726998491713</c:v>
                </c:pt>
                <c:pt idx="160">
                  <c:v>0.22236731648167152</c:v>
                </c:pt>
                <c:pt idx="161">
                  <c:v>0.22355233853006684</c:v>
                </c:pt>
                <c:pt idx="162">
                  <c:v>0.2189082205652213</c:v>
                </c:pt>
                <c:pt idx="163">
                  <c:v>0.21370710840083729</c:v>
                </c:pt>
                <c:pt idx="164">
                  <c:v>0.2108390349297804</c:v>
                </c:pt>
                <c:pt idx="165">
                  <c:v>0.20204444444444447</c:v>
                </c:pt>
                <c:pt idx="166">
                  <c:v>0.19407836935512202</c:v>
                </c:pt>
                <c:pt idx="167">
                  <c:v>0.18576388888888884</c:v>
                </c:pt>
                <c:pt idx="168">
                  <c:v>0.17713697219361468</c:v>
                </c:pt>
                <c:pt idx="169">
                  <c:v>0.17000679347826098</c:v>
                </c:pt>
                <c:pt idx="170">
                  <c:v>0.16769036600757259</c:v>
                </c:pt>
                <c:pt idx="171">
                  <c:v>0.16880626875625215</c:v>
                </c:pt>
                <c:pt idx="172">
                  <c:v>0.16641852770885035</c:v>
                </c:pt>
                <c:pt idx="173">
                  <c:v>0.16850057480702918</c:v>
                </c:pt>
                <c:pt idx="174">
                  <c:v>0.1696421292899648</c:v>
                </c:pt>
                <c:pt idx="175">
                  <c:v>0.16944219886822953</c:v>
                </c:pt>
                <c:pt idx="176">
                  <c:v>0.16682715454983144</c:v>
                </c:pt>
                <c:pt idx="177">
                  <c:v>0.16459330143540685</c:v>
                </c:pt>
                <c:pt idx="178">
                  <c:v>0.16120088719898606</c:v>
                </c:pt>
                <c:pt idx="179">
                  <c:v>0.16011965677399043</c:v>
                </c:pt>
                <c:pt idx="180">
                  <c:v>0.15863092912401333</c:v>
                </c:pt>
                <c:pt idx="181">
                  <c:v>0.16266044340723451</c:v>
                </c:pt>
                <c:pt idx="182">
                  <c:v>0.16065624516328736</c:v>
                </c:pt>
                <c:pt idx="183">
                  <c:v>0.15518302060904343</c:v>
                </c:pt>
                <c:pt idx="184">
                  <c:v>0.15398702785196483</c:v>
                </c:pt>
                <c:pt idx="185">
                  <c:v>0.15980280621918852</c:v>
                </c:pt>
                <c:pt idx="186">
                  <c:v>0.16720791481005981</c:v>
                </c:pt>
                <c:pt idx="187">
                  <c:v>0.17097862767154104</c:v>
                </c:pt>
                <c:pt idx="188">
                  <c:v>0.17026022304832722</c:v>
                </c:pt>
                <c:pt idx="189">
                  <c:v>0.17192930562744957</c:v>
                </c:pt>
                <c:pt idx="190">
                  <c:v>0.17415937017143701</c:v>
                </c:pt>
                <c:pt idx="191">
                  <c:v>0.17115666178623723</c:v>
                </c:pt>
                <c:pt idx="192">
                  <c:v>0.17155147273257532</c:v>
                </c:pt>
                <c:pt idx="193">
                  <c:v>0.17484395412977216</c:v>
                </c:pt>
                <c:pt idx="194">
                  <c:v>0.17927655281740873</c:v>
                </c:pt>
                <c:pt idx="195">
                  <c:v>0.18336780543470521</c:v>
                </c:pt>
                <c:pt idx="196">
                  <c:v>0.18011629556091324</c:v>
                </c:pt>
                <c:pt idx="197">
                  <c:v>0.17378777231201692</c:v>
                </c:pt>
                <c:pt idx="198">
                  <c:v>0.17221912461667133</c:v>
                </c:pt>
                <c:pt idx="199">
                  <c:v>0.17122908889810584</c:v>
                </c:pt>
                <c:pt idx="200">
                  <c:v>0.17323430300529541</c:v>
                </c:pt>
                <c:pt idx="201">
                  <c:v>0.17899205697069287</c:v>
                </c:pt>
                <c:pt idx="202">
                  <c:v>0.18432362371239508</c:v>
                </c:pt>
                <c:pt idx="203">
                  <c:v>0.19121937979235937</c:v>
                </c:pt>
                <c:pt idx="204">
                  <c:v>0.19403790382410468</c:v>
                </c:pt>
                <c:pt idx="205">
                  <c:v>0.18727418707346444</c:v>
                </c:pt>
                <c:pt idx="206">
                  <c:v>0.19115882117615679</c:v>
                </c:pt>
                <c:pt idx="207">
                  <c:v>0.20083876980428705</c:v>
                </c:pt>
                <c:pt idx="208">
                  <c:v>0.2004231964557297</c:v>
                </c:pt>
                <c:pt idx="209">
                  <c:v>0.19408841224169504</c:v>
                </c:pt>
                <c:pt idx="210">
                  <c:v>0.18505338078291822</c:v>
                </c:pt>
                <c:pt idx="211">
                  <c:v>0.18168427793788022</c:v>
                </c:pt>
                <c:pt idx="212">
                  <c:v>0.18068614993646759</c:v>
                </c:pt>
                <c:pt idx="213">
                  <c:v>0.17977031802120158</c:v>
                </c:pt>
                <c:pt idx="214">
                  <c:v>0.18041107908259191</c:v>
                </c:pt>
                <c:pt idx="215">
                  <c:v>0.19133641705213167</c:v>
                </c:pt>
                <c:pt idx="216">
                  <c:v>0.21936648204617581</c:v>
                </c:pt>
                <c:pt idx="217">
                  <c:v>0.23358250447890283</c:v>
                </c:pt>
                <c:pt idx="218">
                  <c:v>0.23133325186361975</c:v>
                </c:pt>
                <c:pt idx="219">
                  <c:v>0.22263741562198636</c:v>
                </c:pt>
                <c:pt idx="220">
                  <c:v>0.22767696190361719</c:v>
                </c:pt>
                <c:pt idx="221">
                  <c:v>0.229419864694965</c:v>
                </c:pt>
                <c:pt idx="222">
                  <c:v>0.22765919495808307</c:v>
                </c:pt>
                <c:pt idx="223">
                  <c:v>0.22410434987900607</c:v>
                </c:pt>
                <c:pt idx="224">
                  <c:v>0.2211019929660023</c:v>
                </c:pt>
                <c:pt idx="225">
                  <c:v>0.21918922058311052</c:v>
                </c:pt>
                <c:pt idx="226">
                  <c:v>0.21669258683255599</c:v>
                </c:pt>
                <c:pt idx="227">
                  <c:v>0.20962688692680143</c:v>
                </c:pt>
                <c:pt idx="228">
                  <c:v>0.2077496610935381</c:v>
                </c:pt>
                <c:pt idx="229">
                  <c:v>0.21622992392223161</c:v>
                </c:pt>
                <c:pt idx="230">
                  <c:v>0.21757626644276518</c:v>
                </c:pt>
                <c:pt idx="231">
                  <c:v>0.21497865735351174</c:v>
                </c:pt>
                <c:pt idx="232">
                  <c:v>0.21411259226616708</c:v>
                </c:pt>
                <c:pt idx="233">
                  <c:v>0.21308871851040512</c:v>
                </c:pt>
                <c:pt idx="234">
                  <c:v>0.21403221403221395</c:v>
                </c:pt>
                <c:pt idx="235">
                  <c:v>0.20875785822675041</c:v>
                </c:pt>
                <c:pt idx="236">
                  <c:v>0.20770555316401196</c:v>
                </c:pt>
                <c:pt idx="237">
                  <c:v>0.20816173717708719</c:v>
                </c:pt>
                <c:pt idx="238">
                  <c:v>0.21112703721399373</c:v>
                </c:pt>
                <c:pt idx="239">
                  <c:v>0.21013694317645215</c:v>
                </c:pt>
                <c:pt idx="240">
                  <c:v>0.19036439726446863</c:v>
                </c:pt>
                <c:pt idx="241">
                  <c:v>0.17893629807692313</c:v>
                </c:pt>
                <c:pt idx="242">
                  <c:v>0.1741762604208017</c:v>
                </c:pt>
                <c:pt idx="243">
                  <c:v>0.17095533865720203</c:v>
                </c:pt>
                <c:pt idx="244">
                  <c:v>0.16954627771523678</c:v>
                </c:pt>
                <c:pt idx="245">
                  <c:v>0.17487216946676409</c:v>
                </c:pt>
                <c:pt idx="246">
                  <c:v>0.17662727624951557</c:v>
                </c:pt>
                <c:pt idx="247">
                  <c:v>0.17839922854387646</c:v>
                </c:pt>
                <c:pt idx="248">
                  <c:v>0.17914746543778826</c:v>
                </c:pt>
                <c:pt idx="249">
                  <c:v>0.17568597560975618</c:v>
                </c:pt>
                <c:pt idx="250">
                  <c:v>0.17303413340908014</c:v>
                </c:pt>
                <c:pt idx="251">
                  <c:v>0.17358135154226506</c:v>
                </c:pt>
                <c:pt idx="252">
                  <c:v>0.17018987933776075</c:v>
                </c:pt>
                <c:pt idx="253">
                  <c:v>0.16434992123065539</c:v>
                </c:pt>
                <c:pt idx="254">
                  <c:v>0.16453659433615297</c:v>
                </c:pt>
                <c:pt idx="255">
                  <c:v>0.16703928457361883</c:v>
                </c:pt>
                <c:pt idx="256">
                  <c:v>0.17272356063699479</c:v>
                </c:pt>
                <c:pt idx="257">
                  <c:v>0.17601914134802055</c:v>
                </c:pt>
                <c:pt idx="258">
                  <c:v>0.18129075781425685</c:v>
                </c:pt>
                <c:pt idx="259">
                  <c:v>0.18655846484935434</c:v>
                </c:pt>
                <c:pt idx="260">
                  <c:v>0.18864729994653362</c:v>
                </c:pt>
                <c:pt idx="261">
                  <c:v>0.18969409889769362</c:v>
                </c:pt>
                <c:pt idx="262">
                  <c:v>0.18405365126676609</c:v>
                </c:pt>
                <c:pt idx="263">
                  <c:v>0.18279569892473124</c:v>
                </c:pt>
                <c:pt idx="264">
                  <c:v>0.17642771394271994</c:v>
                </c:pt>
                <c:pt idx="265">
                  <c:v>0.16711269699672915</c:v>
                </c:pt>
                <c:pt idx="266">
                  <c:v>0.16376468599442151</c:v>
                </c:pt>
                <c:pt idx="267">
                  <c:v>0.16515113244085189</c:v>
                </c:pt>
                <c:pt idx="268">
                  <c:v>0.16045197740112993</c:v>
                </c:pt>
                <c:pt idx="269">
                  <c:v>0.15004559396501693</c:v>
                </c:pt>
                <c:pt idx="270">
                  <c:v>0.14385676065033959</c:v>
                </c:pt>
                <c:pt idx="271">
                  <c:v>0.14083469721767594</c:v>
                </c:pt>
                <c:pt idx="272">
                  <c:v>0.1396759485425827</c:v>
                </c:pt>
                <c:pt idx="273">
                  <c:v>0.14051863857374403</c:v>
                </c:pt>
                <c:pt idx="274">
                  <c:v>0.13766244248930493</c:v>
                </c:pt>
                <c:pt idx="275">
                  <c:v>0.13414389470727506</c:v>
                </c:pt>
                <c:pt idx="276">
                  <c:v>0.13800407657567648</c:v>
                </c:pt>
                <c:pt idx="277">
                  <c:v>0.14226590791515781</c:v>
                </c:pt>
                <c:pt idx="278">
                  <c:v>0.14117089731948984</c:v>
                </c:pt>
                <c:pt idx="279">
                  <c:v>0.13797013058096796</c:v>
                </c:pt>
                <c:pt idx="280">
                  <c:v>0.13200247601361803</c:v>
                </c:pt>
                <c:pt idx="281">
                  <c:v>0.12798464491362771</c:v>
                </c:pt>
                <c:pt idx="282">
                  <c:v>0.12205893550597735</c:v>
                </c:pt>
                <c:pt idx="283">
                  <c:v>0.11543548082372945</c:v>
                </c:pt>
                <c:pt idx="284">
                  <c:v>0.10836644426118891</c:v>
                </c:pt>
                <c:pt idx="285">
                  <c:v>0.1034084989208901</c:v>
                </c:pt>
                <c:pt idx="286">
                  <c:v>0.1032465849776032</c:v>
                </c:pt>
                <c:pt idx="287">
                  <c:v>9.5381231671554101E-2</c:v>
                </c:pt>
                <c:pt idx="288">
                  <c:v>9.0309413608367528E-2</c:v>
                </c:pt>
                <c:pt idx="289">
                  <c:v>8.9062784349408508E-2</c:v>
                </c:pt>
                <c:pt idx="290">
                  <c:v>8.9334350147074915E-2</c:v>
                </c:pt>
                <c:pt idx="291">
                  <c:v>8.6100372150160753E-2</c:v>
                </c:pt>
                <c:pt idx="292">
                  <c:v>8.6083162032529081E-2</c:v>
                </c:pt>
                <c:pt idx="293">
                  <c:v>9.1292438549700927E-2</c:v>
                </c:pt>
                <c:pt idx="294">
                  <c:v>9.8380712486505928E-2</c:v>
                </c:pt>
                <c:pt idx="295">
                  <c:v>0.10264686894770825</c:v>
                </c:pt>
                <c:pt idx="296">
                  <c:v>0.10466154670476868</c:v>
                </c:pt>
                <c:pt idx="297">
                  <c:v>0.10633082279380401</c:v>
                </c:pt>
                <c:pt idx="298">
                  <c:v>0.11153286743055801</c:v>
                </c:pt>
                <c:pt idx="299">
                  <c:v>0.11537645060854795</c:v>
                </c:pt>
                <c:pt idx="300">
                  <c:v>0.11217250825314329</c:v>
                </c:pt>
                <c:pt idx="301">
                  <c:v>0.10758082497212929</c:v>
                </c:pt>
                <c:pt idx="302">
                  <c:v>0.10357352890303395</c:v>
                </c:pt>
                <c:pt idx="303">
                  <c:v>9.9941594805373235E-2</c:v>
                </c:pt>
                <c:pt idx="304">
                  <c:v>9.3848257006151625E-2</c:v>
                </c:pt>
                <c:pt idx="305">
                  <c:v>9.3690443778927213E-2</c:v>
                </c:pt>
                <c:pt idx="306">
                  <c:v>9.4089305103148835E-2</c:v>
                </c:pt>
                <c:pt idx="307">
                  <c:v>9.8238482384823911E-2</c:v>
                </c:pt>
                <c:pt idx="308">
                  <c:v>0.10067976597111827</c:v>
                </c:pt>
                <c:pt idx="309">
                  <c:v>9.9146797963106659E-2</c:v>
                </c:pt>
                <c:pt idx="310">
                  <c:v>9.475874102409243E-2</c:v>
                </c:pt>
                <c:pt idx="311">
                  <c:v>9.4906632755505038E-2</c:v>
                </c:pt>
                <c:pt idx="312">
                  <c:v>9.894040177825314E-2</c:v>
                </c:pt>
                <c:pt idx="313">
                  <c:v>0.10437136555043125</c:v>
                </c:pt>
                <c:pt idx="314">
                  <c:v>0.10741074107410742</c:v>
                </c:pt>
                <c:pt idx="315">
                  <c:v>0.10858283433133731</c:v>
                </c:pt>
                <c:pt idx="316">
                  <c:v>0.11004117412671</c:v>
                </c:pt>
                <c:pt idx="317">
                  <c:v>0.10700485484989586</c:v>
                </c:pt>
                <c:pt idx="318">
                  <c:v>9.9495478967369877E-2</c:v>
                </c:pt>
                <c:pt idx="319">
                  <c:v>9.1269841269841168E-2</c:v>
                </c:pt>
                <c:pt idx="320">
                  <c:v>8.4850444624090526E-2</c:v>
                </c:pt>
                <c:pt idx="321">
                  <c:v>7.8995536431071489E-2</c:v>
                </c:pt>
                <c:pt idx="322">
                  <c:v>7.4107171352886692E-2</c:v>
                </c:pt>
                <c:pt idx="323">
                  <c:v>6.9690721649484422E-2</c:v>
                </c:pt>
                <c:pt idx="324">
                  <c:v>6.7702412529998535E-2</c:v>
                </c:pt>
                <c:pt idx="325">
                  <c:v>6.9451434323100303E-2</c:v>
                </c:pt>
                <c:pt idx="326">
                  <c:v>6.7019842638161853E-2</c:v>
                </c:pt>
                <c:pt idx="327">
                  <c:v>6.1875312343828037E-2</c:v>
                </c:pt>
                <c:pt idx="328">
                  <c:v>6.1863400612385266E-2</c:v>
                </c:pt>
                <c:pt idx="329">
                  <c:v>5.5916855960419509E-2</c:v>
                </c:pt>
                <c:pt idx="330">
                  <c:v>5.2535276787098795E-2</c:v>
                </c:pt>
                <c:pt idx="331">
                  <c:v>4.836520666255395E-2</c:v>
                </c:pt>
                <c:pt idx="332">
                  <c:v>4.7839980335525167E-2</c:v>
                </c:pt>
                <c:pt idx="333">
                  <c:v>5.0470960022090727E-2</c:v>
                </c:pt>
                <c:pt idx="334">
                  <c:v>5.0236008091706141E-2</c:v>
                </c:pt>
                <c:pt idx="335">
                  <c:v>4.6732685371966287E-2</c:v>
                </c:pt>
                <c:pt idx="336">
                  <c:v>3.9967150287435027E-2</c:v>
                </c:pt>
                <c:pt idx="337">
                  <c:v>3.3287940686941964E-2</c:v>
                </c:pt>
                <c:pt idx="338">
                  <c:v>2.703272223727371E-2</c:v>
                </c:pt>
                <c:pt idx="339">
                  <c:v>2.3676629456247822E-2</c:v>
                </c:pt>
                <c:pt idx="340">
                  <c:v>2.8088543224648488E-2</c:v>
                </c:pt>
                <c:pt idx="341">
                  <c:v>2.6999612160267361E-2</c:v>
                </c:pt>
                <c:pt idx="342">
                  <c:v>2.5595184887220235E-2</c:v>
                </c:pt>
                <c:pt idx="343">
                  <c:v>2.7034277198211498E-2</c:v>
                </c:pt>
                <c:pt idx="344">
                  <c:v>2.90023547646725E-2</c:v>
                </c:pt>
                <c:pt idx="345">
                  <c:v>2.8749144370703306E-2</c:v>
                </c:pt>
                <c:pt idx="346">
                  <c:v>3.1080077254494132E-2</c:v>
                </c:pt>
                <c:pt idx="347">
                  <c:v>3.0336278987011411E-2</c:v>
                </c:pt>
                <c:pt idx="348">
                  <c:v>2.7712054891754434E-2</c:v>
                </c:pt>
                <c:pt idx="349">
                  <c:v>2.2264705882352853E-2</c:v>
                </c:pt>
                <c:pt idx="350">
                  <c:v>2.2386086547783401E-2</c:v>
                </c:pt>
                <c:pt idx="351">
                  <c:v>2.4002117833926695E-2</c:v>
                </c:pt>
                <c:pt idx="352">
                  <c:v>2.7128817748484746E-2</c:v>
                </c:pt>
                <c:pt idx="353">
                  <c:v>2.5372782460069576E-2</c:v>
                </c:pt>
                <c:pt idx="354">
                  <c:v>2.7785143934706324E-2</c:v>
                </c:pt>
                <c:pt idx="355">
                  <c:v>2.5567847475579608E-2</c:v>
                </c:pt>
                <c:pt idx="356">
                  <c:v>2.222678356742791E-2</c:v>
                </c:pt>
                <c:pt idx="357">
                  <c:v>1.7670424674338436E-2</c:v>
                </c:pt>
                <c:pt idx="358">
                  <c:v>1.7714869400262678E-2</c:v>
                </c:pt>
                <c:pt idx="359">
                  <c:v>1.8016176599410239E-2</c:v>
                </c:pt>
                <c:pt idx="360">
                  <c:v>2.143839021964844E-2</c:v>
                </c:pt>
                <c:pt idx="361">
                  <c:v>2.2082296090203624E-2</c:v>
                </c:pt>
                <c:pt idx="362">
                  <c:v>2.3272855174839568E-2</c:v>
                </c:pt>
                <c:pt idx="363">
                  <c:v>2.5767302787793378E-2</c:v>
                </c:pt>
                <c:pt idx="364">
                  <c:v>2.5400797230061833E-2</c:v>
                </c:pt>
                <c:pt idx="365">
                  <c:v>3.0937717871252657E-2</c:v>
                </c:pt>
                <c:pt idx="366">
                  <c:v>3.6432306798373171E-2</c:v>
                </c:pt>
                <c:pt idx="367">
                  <c:v>4.1588066285515257E-2</c:v>
                </c:pt>
                <c:pt idx="368">
                  <c:v>4.3421586234864806E-2</c:v>
                </c:pt>
                <c:pt idx="369">
                  <c:v>4.533225330517543E-2</c:v>
                </c:pt>
                <c:pt idx="370">
                  <c:v>4.3168784761246082E-2</c:v>
                </c:pt>
                <c:pt idx="371">
                  <c:v>4.4610735357605513E-2</c:v>
                </c:pt>
                <c:pt idx="372">
                  <c:v>4.9785605341160943E-2</c:v>
                </c:pt>
                <c:pt idx="373">
                  <c:v>5.3543171159766478E-2</c:v>
                </c:pt>
                <c:pt idx="374">
                  <c:v>5.9423579782190261E-2</c:v>
                </c:pt>
                <c:pt idx="375">
                  <c:v>6.2160687099646506E-2</c:v>
                </c:pt>
                <c:pt idx="376">
                  <c:v>6.267904205339736E-2</c:v>
                </c:pt>
                <c:pt idx="377">
                  <c:v>6.9837620347751095E-2</c:v>
                </c:pt>
                <c:pt idx="378">
                  <c:v>7.1354853506106375E-2</c:v>
                </c:pt>
                <c:pt idx="379">
                  <c:v>7.4102762716240722E-2</c:v>
                </c:pt>
                <c:pt idx="380">
                  <c:v>7.6675941596626718E-2</c:v>
                </c:pt>
                <c:pt idx="381">
                  <c:v>8.2799988519932199E-2</c:v>
                </c:pt>
                <c:pt idx="382">
                  <c:v>8.8294333562743743E-2</c:v>
                </c:pt>
                <c:pt idx="383">
                  <c:v>9.5284534189995274E-2</c:v>
                </c:pt>
                <c:pt idx="384">
                  <c:v>9.7984194250372081E-2</c:v>
                </c:pt>
                <c:pt idx="385">
                  <c:v>0.10212327000773658</c:v>
                </c:pt>
                <c:pt idx="386">
                  <c:v>0.10601243161181295</c:v>
                </c:pt>
                <c:pt idx="387">
                  <c:v>0.10796753543667137</c:v>
                </c:pt>
                <c:pt idx="388">
                  <c:v>0.10356960444923669</c:v>
                </c:pt>
                <c:pt idx="389">
                  <c:v>0.10062272816929196</c:v>
                </c:pt>
                <c:pt idx="390">
                  <c:v>9.9932724112799187E-2</c:v>
                </c:pt>
                <c:pt idx="391">
                  <c:v>0.10264697687378099</c:v>
                </c:pt>
                <c:pt idx="392">
                  <c:v>0.1029954748618862</c:v>
                </c:pt>
                <c:pt idx="393">
                  <c:v>0.10485968893562858</c:v>
                </c:pt>
                <c:pt idx="394">
                  <c:v>0.10909141136495482</c:v>
                </c:pt>
                <c:pt idx="395">
                  <c:v>0.11114478578316578</c:v>
                </c:pt>
                <c:pt idx="396">
                  <c:v>0.11192741029085229</c:v>
                </c:pt>
                <c:pt idx="397">
                  <c:v>0.11663662679556497</c:v>
                </c:pt>
                <c:pt idx="398">
                  <c:v>0.11592394694729991</c:v>
                </c:pt>
                <c:pt idx="399">
                  <c:v>0.11966898342212717</c:v>
                </c:pt>
                <c:pt idx="400">
                  <c:v>0.12260081949536339</c:v>
                </c:pt>
                <c:pt idx="401">
                  <c:v>0.12400268636668921</c:v>
                </c:pt>
                <c:pt idx="402">
                  <c:v>0.12488293061464772</c:v>
                </c:pt>
                <c:pt idx="403">
                  <c:v>0.12946047008547001</c:v>
                </c:pt>
                <c:pt idx="404">
                  <c:v>0.13699579048329524</c:v>
                </c:pt>
                <c:pt idx="405">
                  <c:v>0.14177798982188294</c:v>
                </c:pt>
                <c:pt idx="406">
                  <c:v>0.14526626439356005</c:v>
                </c:pt>
                <c:pt idx="407">
                  <c:v>0.14576022626093321</c:v>
                </c:pt>
                <c:pt idx="408">
                  <c:v>0.14812496740207592</c:v>
                </c:pt>
                <c:pt idx="409">
                  <c:v>0.15053427969737143</c:v>
                </c:pt>
                <c:pt idx="410">
                  <c:v>0.14785558893608219</c:v>
                </c:pt>
                <c:pt idx="411">
                  <c:v>0.15055455248903793</c:v>
                </c:pt>
                <c:pt idx="412">
                  <c:v>0.1532705954952176</c:v>
                </c:pt>
                <c:pt idx="413">
                  <c:v>0.15391705069124417</c:v>
                </c:pt>
                <c:pt idx="414">
                  <c:v>0.15561048956395429</c:v>
                </c:pt>
                <c:pt idx="415">
                  <c:v>0.15017435690099545</c:v>
                </c:pt>
                <c:pt idx="416">
                  <c:v>0.14965643955601426</c:v>
                </c:pt>
                <c:pt idx="417">
                  <c:v>0.15008892117325856</c:v>
                </c:pt>
                <c:pt idx="418">
                  <c:v>0.14837600876756007</c:v>
                </c:pt>
                <c:pt idx="419">
                  <c:v>0.150040913486573</c:v>
                </c:pt>
                <c:pt idx="420">
                  <c:v>0.15038706178196337</c:v>
                </c:pt>
                <c:pt idx="421">
                  <c:v>0.1444153684364986</c:v>
                </c:pt>
                <c:pt idx="422">
                  <c:v>0.14483630265172676</c:v>
                </c:pt>
                <c:pt idx="423">
                  <c:v>0.15117627167769676</c:v>
                </c:pt>
                <c:pt idx="424">
                  <c:v>0.1415570070118144</c:v>
                </c:pt>
                <c:pt idx="425">
                  <c:v>0.14046031404603143</c:v>
                </c:pt>
                <c:pt idx="426">
                  <c:v>0.13930253580094187</c:v>
                </c:pt>
                <c:pt idx="427">
                  <c:v>0.13923900962470737</c:v>
                </c:pt>
                <c:pt idx="428">
                  <c:v>0.13721998312869044</c:v>
                </c:pt>
                <c:pt idx="429">
                  <c:v>0.13034798152146165</c:v>
                </c:pt>
                <c:pt idx="430">
                  <c:v>0.12283729063132731</c:v>
                </c:pt>
                <c:pt idx="431">
                  <c:v>0.12566282684220154</c:v>
                </c:pt>
                <c:pt idx="432">
                  <c:v>0.13017307954390578</c:v>
                </c:pt>
                <c:pt idx="433">
                  <c:v>0.13305312634171695</c:v>
                </c:pt>
                <c:pt idx="434">
                  <c:v>0.14437851131517787</c:v>
                </c:pt>
                <c:pt idx="435">
                  <c:v>0.15136637747438741</c:v>
                </c:pt>
                <c:pt idx="436">
                  <c:v>0.14440505651795865</c:v>
                </c:pt>
                <c:pt idx="437">
                  <c:v>0.14783013844515436</c:v>
                </c:pt>
                <c:pt idx="438">
                  <c:v>0.14751350755320325</c:v>
                </c:pt>
                <c:pt idx="439">
                  <c:v>0.15060307137992401</c:v>
                </c:pt>
                <c:pt idx="440">
                  <c:v>0.17091752961008821</c:v>
                </c:pt>
                <c:pt idx="441">
                  <c:v>0.16238701949254075</c:v>
                </c:pt>
                <c:pt idx="442">
                  <c:v>0.16707515453855337</c:v>
                </c:pt>
                <c:pt idx="443">
                  <c:v>0.17158257869771454</c:v>
                </c:pt>
                <c:pt idx="444">
                  <c:v>0.16885259954566889</c:v>
                </c:pt>
                <c:pt idx="445">
                  <c:v>0.17181689960251312</c:v>
                </c:pt>
                <c:pt idx="446">
                  <c:v>0.16665958982633433</c:v>
                </c:pt>
                <c:pt idx="447">
                  <c:v>0.15301819097375202</c:v>
                </c:pt>
                <c:pt idx="448">
                  <c:v>0.16146742674435743</c:v>
                </c:pt>
                <c:pt idx="449">
                  <c:v>0.16234963745337194</c:v>
                </c:pt>
                <c:pt idx="450">
                  <c:v>0.16697289848415275</c:v>
                </c:pt>
                <c:pt idx="451">
                  <c:v>0.16898806434872871</c:v>
                </c:pt>
                <c:pt idx="452">
                  <c:v>0.16541663232506387</c:v>
                </c:pt>
                <c:pt idx="453">
                  <c:v>0.17070566006736221</c:v>
                </c:pt>
                <c:pt idx="454">
                  <c:v>0.17832920107370454</c:v>
                </c:pt>
                <c:pt idx="455">
                  <c:v>0.17197969543147207</c:v>
                </c:pt>
                <c:pt idx="456">
                  <c:v>0.16658962558032053</c:v>
                </c:pt>
                <c:pt idx="457">
                  <c:v>0.16485510859376551</c:v>
                </c:pt>
                <c:pt idx="458">
                  <c:v>0.1556388012618295</c:v>
                </c:pt>
                <c:pt idx="459">
                  <c:v>0.14854261181097783</c:v>
                </c:pt>
                <c:pt idx="460">
                  <c:v>0.16097798558347942</c:v>
                </c:pt>
                <c:pt idx="461">
                  <c:v>0.15898328017782926</c:v>
                </c:pt>
                <c:pt idx="462">
                  <c:v>0.16129838182726686</c:v>
                </c:pt>
                <c:pt idx="463">
                  <c:v>0.16489727335217297</c:v>
                </c:pt>
                <c:pt idx="464">
                  <c:v>0.1354423752898064</c:v>
                </c:pt>
                <c:pt idx="465">
                  <c:v>0.13612261340428322</c:v>
                </c:pt>
                <c:pt idx="466">
                  <c:v>0.12791778174249191</c:v>
                </c:pt>
                <c:pt idx="467">
                  <c:v>0.11658507858220757</c:v>
                </c:pt>
                <c:pt idx="468">
                  <c:v>0.11393263783208951</c:v>
                </c:pt>
                <c:pt idx="469">
                  <c:v>0.11505635189845731</c:v>
                </c:pt>
                <c:pt idx="470">
                  <c:v>0.11917673606056201</c:v>
                </c:pt>
                <c:pt idx="471">
                  <c:v>0.12661498708010344</c:v>
                </c:pt>
                <c:pt idx="472">
                  <c:v>0.13521687947115835</c:v>
                </c:pt>
                <c:pt idx="473">
                  <c:v>0.13053276841251238</c:v>
                </c:pt>
                <c:pt idx="474">
                  <c:v>0.12438496358984441</c:v>
                </c:pt>
                <c:pt idx="475">
                  <c:v>0.12056964273030757</c:v>
                </c:pt>
                <c:pt idx="476">
                  <c:v>0.1218705799151345</c:v>
                </c:pt>
                <c:pt idx="477">
                  <c:v>0.11804434776506922</c:v>
                </c:pt>
                <c:pt idx="478">
                  <c:v>0.11289256773206269</c:v>
                </c:pt>
                <c:pt idx="479">
                  <c:v>0.11197158697158693</c:v>
                </c:pt>
                <c:pt idx="480">
                  <c:v>0.10679461117045097</c:v>
                </c:pt>
                <c:pt idx="481">
                  <c:v>0.10137483520810875</c:v>
                </c:pt>
                <c:pt idx="482">
                  <c:v>9.9037772545808256E-2</c:v>
                </c:pt>
                <c:pt idx="483">
                  <c:v>9.4442937546619588E-2</c:v>
                </c:pt>
                <c:pt idx="484">
                  <c:v>8.6251740976289071E-2</c:v>
                </c:pt>
                <c:pt idx="485">
                  <c:v>8.5023348899266216E-2</c:v>
                </c:pt>
                <c:pt idx="486">
                  <c:v>8.1867377165836475E-2</c:v>
                </c:pt>
                <c:pt idx="487">
                  <c:v>7.6940729084710169E-2</c:v>
                </c:pt>
                <c:pt idx="488">
                  <c:v>8.752140692925825E-2</c:v>
                </c:pt>
                <c:pt idx="489">
                  <c:v>9.4828154891483551E-2</c:v>
                </c:pt>
                <c:pt idx="490">
                  <c:v>9.6538201710302918E-2</c:v>
                </c:pt>
                <c:pt idx="491">
                  <c:v>0.10129711733390456</c:v>
                </c:pt>
                <c:pt idx="492">
                  <c:v>0.10678956464488532</c:v>
                </c:pt>
                <c:pt idx="493">
                  <c:v>0.10374041182146776</c:v>
                </c:pt>
                <c:pt idx="494">
                  <c:v>9.964065624949181E-2</c:v>
                </c:pt>
                <c:pt idx="495">
                  <c:v>9.8349269931515826E-2</c:v>
                </c:pt>
                <c:pt idx="496">
                  <c:v>8.5959062554840981E-2</c:v>
                </c:pt>
                <c:pt idx="497">
                  <c:v>9.1603540387528826E-2</c:v>
                </c:pt>
                <c:pt idx="498">
                  <c:v>9.579428098594911E-2</c:v>
                </c:pt>
                <c:pt idx="499">
                  <c:v>9.6108135518017335E-2</c:v>
                </c:pt>
                <c:pt idx="500">
                  <c:v>9.4384820260665414E-2</c:v>
                </c:pt>
                <c:pt idx="501">
                  <c:v>9.7280843519055971E-2</c:v>
                </c:pt>
                <c:pt idx="502">
                  <c:v>9.8221819431857149E-2</c:v>
                </c:pt>
                <c:pt idx="503">
                  <c:v>0.10178707757505889</c:v>
                </c:pt>
                <c:pt idx="504">
                  <c:v>0.10663864892209518</c:v>
                </c:pt>
                <c:pt idx="505">
                  <c:v>0.10765141151598057</c:v>
                </c:pt>
                <c:pt idx="506">
                  <c:v>0.11133361275400122</c:v>
                </c:pt>
                <c:pt idx="507">
                  <c:v>0.12010718877306048</c:v>
                </c:pt>
                <c:pt idx="508">
                  <c:v>0.11927455857136238</c:v>
                </c:pt>
                <c:pt idx="509">
                  <c:v>0.11878631375080695</c:v>
                </c:pt>
                <c:pt idx="510">
                  <c:v>0.11802857405084599</c:v>
                </c:pt>
                <c:pt idx="511">
                  <c:v>0.12402970990228623</c:v>
                </c:pt>
                <c:pt idx="512">
                  <c:v>0.12096664294474802</c:v>
                </c:pt>
                <c:pt idx="513">
                  <c:v>0.11728376464917289</c:v>
                </c:pt>
                <c:pt idx="514">
                  <c:v>0.11822689706987233</c:v>
                </c:pt>
                <c:pt idx="515">
                  <c:v>0.11818494739520213</c:v>
                </c:pt>
                <c:pt idx="516">
                  <c:v>0.1161756614071352</c:v>
                </c:pt>
                <c:pt idx="517">
                  <c:v>0.12476661826156543</c:v>
                </c:pt>
                <c:pt idx="518">
                  <c:v>0.13208830531280968</c:v>
                </c:pt>
                <c:pt idx="519">
                  <c:v>0.13221864384347271</c:v>
                </c:pt>
                <c:pt idx="520">
                  <c:v>0.13285048994402748</c:v>
                </c:pt>
                <c:pt idx="521">
                  <c:v>0.12914724831626456</c:v>
                </c:pt>
                <c:pt idx="522">
                  <c:v>0.12911142413197219</c:v>
                </c:pt>
                <c:pt idx="523">
                  <c:v>0.12622341732807096</c:v>
                </c:pt>
                <c:pt idx="524">
                  <c:v>0.13180783963595522</c:v>
                </c:pt>
                <c:pt idx="525">
                  <c:v>0.13899017631161259</c:v>
                </c:pt>
                <c:pt idx="526">
                  <c:v>0.14048716635365088</c:v>
                </c:pt>
                <c:pt idx="527">
                  <c:v>0.15845070422535201</c:v>
                </c:pt>
                <c:pt idx="528">
                  <c:v>0.16373635647575124</c:v>
                </c:pt>
                <c:pt idx="529">
                  <c:v>0.16529830322933781</c:v>
                </c:pt>
                <c:pt idx="530">
                  <c:v>0.1690435948652762</c:v>
                </c:pt>
                <c:pt idx="531">
                  <c:v>0.15786926278815705</c:v>
                </c:pt>
                <c:pt idx="532">
                  <c:v>0.16359345239738343</c:v>
                </c:pt>
                <c:pt idx="533">
                  <c:v>0.15963234687989436</c:v>
                </c:pt>
                <c:pt idx="534">
                  <c:v>0.15543850047886165</c:v>
                </c:pt>
                <c:pt idx="535">
                  <c:v>0.14351870658488042</c:v>
                </c:pt>
                <c:pt idx="536">
                  <c:v>0.14061486924573163</c:v>
                </c:pt>
                <c:pt idx="537">
                  <c:v>0.14208865879307564</c:v>
                </c:pt>
                <c:pt idx="538">
                  <c:v>0.14230428122228478</c:v>
                </c:pt>
                <c:pt idx="539">
                  <c:v>0.13710584078376775</c:v>
                </c:pt>
                <c:pt idx="540">
                  <c:v>0.12692025847711674</c:v>
                </c:pt>
                <c:pt idx="541">
                  <c:v>0.12078096593154686</c:v>
                </c:pt>
                <c:pt idx="542">
                  <c:v>0.11079909093283868</c:v>
                </c:pt>
                <c:pt idx="543">
                  <c:v>0.10858270989193697</c:v>
                </c:pt>
                <c:pt idx="544">
                  <c:v>0.11395113600995943</c:v>
                </c:pt>
                <c:pt idx="545">
                  <c:v>0.1138713141585479</c:v>
                </c:pt>
                <c:pt idx="546">
                  <c:v>0.10847030377858369</c:v>
                </c:pt>
                <c:pt idx="547">
                  <c:v>0.11282123693871804</c:v>
                </c:pt>
                <c:pt idx="548">
                  <c:v>0.10695336853489423</c:v>
                </c:pt>
                <c:pt idx="549">
                  <c:v>9.8439481249921412E-2</c:v>
                </c:pt>
                <c:pt idx="550">
                  <c:v>9.4089173881583887E-2</c:v>
                </c:pt>
                <c:pt idx="551">
                  <c:v>7.4425361018542135E-2</c:v>
                </c:pt>
                <c:pt idx="552">
                  <c:v>6.6403181164412572E-2</c:v>
                </c:pt>
                <c:pt idx="553">
                  <c:v>7.0311088629547935E-2</c:v>
                </c:pt>
                <c:pt idx="554">
                  <c:v>6.8607888353864777E-2</c:v>
                </c:pt>
                <c:pt idx="555">
                  <c:v>7.548161330005132E-2</c:v>
                </c:pt>
                <c:pt idx="556">
                  <c:v>7.6482379873557216E-2</c:v>
                </c:pt>
                <c:pt idx="557">
                  <c:v>8.4177477637580767E-2</c:v>
                </c:pt>
                <c:pt idx="558">
                  <c:v>0.10319593610496036</c:v>
                </c:pt>
                <c:pt idx="559">
                  <c:v>0.12582593250444063</c:v>
                </c:pt>
                <c:pt idx="560">
                  <c:v>0.12838397953624958</c:v>
                </c:pt>
                <c:pt idx="561">
                  <c:v>0.12879082999846547</c:v>
                </c:pt>
                <c:pt idx="562">
                  <c:v>0.13078769057029938</c:v>
                </c:pt>
                <c:pt idx="563">
                  <c:v>0.1370174199623353</c:v>
                </c:pt>
                <c:pt idx="564">
                  <c:v>0.15076672065830365</c:v>
                </c:pt>
                <c:pt idx="565">
                  <c:v>0.15025742294943245</c:v>
                </c:pt>
                <c:pt idx="566">
                  <c:v>0.15592921394555836</c:v>
                </c:pt>
                <c:pt idx="567">
                  <c:v>0.15809822851251276</c:v>
                </c:pt>
                <c:pt idx="568">
                  <c:v>0.15582253576875171</c:v>
                </c:pt>
                <c:pt idx="569">
                  <c:v>0.16149378557323724</c:v>
                </c:pt>
                <c:pt idx="570">
                  <c:v>0.16626444516638039</c:v>
                </c:pt>
                <c:pt idx="571">
                  <c:v>0.16751450554267433</c:v>
                </c:pt>
                <c:pt idx="572">
                  <c:v>0.17249227020379054</c:v>
                </c:pt>
                <c:pt idx="573">
                  <c:v>0.17348618190961673</c:v>
                </c:pt>
                <c:pt idx="574">
                  <c:v>0.17874572405929312</c:v>
                </c:pt>
                <c:pt idx="575">
                  <c:v>0.18835919925469802</c:v>
                </c:pt>
                <c:pt idx="576">
                  <c:v>0.18811982183132914</c:v>
                </c:pt>
                <c:pt idx="577">
                  <c:v>0.18166064656966996</c:v>
                </c:pt>
                <c:pt idx="578">
                  <c:v>0.18055571085145639</c:v>
                </c:pt>
                <c:pt idx="579">
                  <c:v>0.17561549822874212</c:v>
                </c:pt>
                <c:pt idx="580">
                  <c:v>0.17029364773290734</c:v>
                </c:pt>
                <c:pt idx="581">
                  <c:v>0.16694350344224684</c:v>
                </c:pt>
                <c:pt idx="582">
                  <c:v>0.15046261511710268</c:v>
                </c:pt>
                <c:pt idx="583">
                  <c:v>0.1334721696327148</c:v>
                </c:pt>
                <c:pt idx="584">
                  <c:v>0.13736973017222387</c:v>
                </c:pt>
                <c:pt idx="585">
                  <c:v>0.14635906338565796</c:v>
                </c:pt>
                <c:pt idx="586">
                  <c:v>0.14117928552108694</c:v>
                </c:pt>
                <c:pt idx="587">
                  <c:v>0.14232771917474962</c:v>
                </c:pt>
                <c:pt idx="588">
                  <c:v>0.13844225493922924</c:v>
                </c:pt>
                <c:pt idx="589">
                  <c:v>0.1423607917675791</c:v>
                </c:pt>
                <c:pt idx="590">
                  <c:v>0.1401236954000773</c:v>
                </c:pt>
                <c:pt idx="591">
                  <c:v>0.13891305667401821</c:v>
                </c:pt>
                <c:pt idx="592">
                  <c:v>0.140264292333105</c:v>
                </c:pt>
                <c:pt idx="593">
                  <c:v>0.13756962987409116</c:v>
                </c:pt>
                <c:pt idx="594">
                  <c:v>0.13709982291728839</c:v>
                </c:pt>
                <c:pt idx="595">
                  <c:v>0.13215693636192993</c:v>
                </c:pt>
                <c:pt idx="596">
                  <c:v>0.12734295349384372</c:v>
                </c:pt>
                <c:pt idx="597">
                  <c:v>0.12648895035695862</c:v>
                </c:pt>
                <c:pt idx="598">
                  <c:v>0.12258164370840419</c:v>
                </c:pt>
                <c:pt idx="599">
                  <c:v>0.11713529068711326</c:v>
                </c:pt>
                <c:pt idx="600">
                  <c:v>0.12045330967575785</c:v>
                </c:pt>
                <c:pt idx="601">
                  <c:v>0.13119328083189719</c:v>
                </c:pt>
                <c:pt idx="602">
                  <c:v>0.12582518018999278</c:v>
                </c:pt>
                <c:pt idx="603">
                  <c:v>0.12682429177332977</c:v>
                </c:pt>
                <c:pt idx="604">
                  <c:v>0.12587326993691739</c:v>
                </c:pt>
                <c:pt idx="605">
                  <c:v>0.12389148491857616</c:v>
                </c:pt>
                <c:pt idx="606">
                  <c:v>0.12435624720107485</c:v>
                </c:pt>
                <c:pt idx="607">
                  <c:v>0.12297941836942994</c:v>
                </c:pt>
                <c:pt idx="608">
                  <c:v>0.122134868785295</c:v>
                </c:pt>
                <c:pt idx="609">
                  <c:v>0.11260217486498325</c:v>
                </c:pt>
                <c:pt idx="610">
                  <c:v>0.11986654147333109</c:v>
                </c:pt>
                <c:pt idx="611">
                  <c:v>0.11887630267331217</c:v>
                </c:pt>
                <c:pt idx="612">
                  <c:v>0.12536098476644297</c:v>
                </c:pt>
                <c:pt idx="613">
                  <c:v>0.12326009947400451</c:v>
                </c:pt>
                <c:pt idx="614">
                  <c:v>0.1256769657658301</c:v>
                </c:pt>
                <c:pt idx="615">
                  <c:v>0.12815228687920266</c:v>
                </c:pt>
                <c:pt idx="616">
                  <c:v>0.12765656744103882</c:v>
                </c:pt>
                <c:pt idx="617">
                  <c:v>0.12786925599345933</c:v>
                </c:pt>
                <c:pt idx="618">
                  <c:v>0.12754267316424484</c:v>
                </c:pt>
                <c:pt idx="619">
                  <c:v>0.13211564809885767</c:v>
                </c:pt>
                <c:pt idx="620">
                  <c:v>0.13337623263013287</c:v>
                </c:pt>
                <c:pt idx="621">
                  <c:v>0.13267335293100468</c:v>
                </c:pt>
                <c:pt idx="622">
                  <c:v>0.13516820625947878</c:v>
                </c:pt>
                <c:pt idx="623">
                  <c:v>0.13080984860803269</c:v>
                </c:pt>
                <c:pt idx="624">
                  <c:v>0.13092562321209633</c:v>
                </c:pt>
                <c:pt idx="625">
                  <c:v>0.12457277548615187</c:v>
                </c:pt>
                <c:pt idx="626">
                  <c:v>0.12956388599118362</c:v>
                </c:pt>
                <c:pt idx="627">
                  <c:v>0.13043952082756993</c:v>
                </c:pt>
                <c:pt idx="628">
                  <c:v>0.13214694887898393</c:v>
                </c:pt>
                <c:pt idx="629">
                  <c:v>0.12977328211836658</c:v>
                </c:pt>
                <c:pt idx="630">
                  <c:v>0.13006065735646799</c:v>
                </c:pt>
                <c:pt idx="631">
                  <c:v>0.12988043199828136</c:v>
                </c:pt>
                <c:pt idx="632">
                  <c:v>0.12804256298927696</c:v>
                </c:pt>
                <c:pt idx="633">
                  <c:v>0.12907616494067686</c:v>
                </c:pt>
                <c:pt idx="634">
                  <c:v>0.12334955961122041</c:v>
                </c:pt>
                <c:pt idx="635">
                  <c:v>0.12238798717076493</c:v>
                </c:pt>
                <c:pt idx="636">
                  <c:v>0.11225430837456596</c:v>
                </c:pt>
                <c:pt idx="637">
                  <c:v>0.10795830114600169</c:v>
                </c:pt>
                <c:pt idx="638">
                  <c:v>0.10727844840568457</c:v>
                </c:pt>
                <c:pt idx="639">
                  <c:v>0.10144562375988153</c:v>
                </c:pt>
                <c:pt idx="640">
                  <c:v>0.10034309348122394</c:v>
                </c:pt>
                <c:pt idx="641">
                  <c:v>9.9318752240946662E-2</c:v>
                </c:pt>
                <c:pt idx="642">
                  <c:v>9.7108095315688647E-2</c:v>
                </c:pt>
                <c:pt idx="643">
                  <c:v>9.3156450419338954E-2</c:v>
                </c:pt>
                <c:pt idx="644">
                  <c:v>9.0481524674686842E-2</c:v>
                </c:pt>
                <c:pt idx="645">
                  <c:v>8.5645586046334099E-2</c:v>
                </c:pt>
                <c:pt idx="646">
                  <c:v>8.0723275691924501E-2</c:v>
                </c:pt>
                <c:pt idx="647">
                  <c:v>8.697988405709367E-2</c:v>
                </c:pt>
                <c:pt idx="648">
                  <c:v>8.6318261890780956E-2</c:v>
                </c:pt>
                <c:pt idx="649">
                  <c:v>8.3173638350750201E-2</c:v>
                </c:pt>
                <c:pt idx="650">
                  <c:v>8.0658975638457031E-2</c:v>
                </c:pt>
                <c:pt idx="651">
                  <c:v>7.8317228900473879E-2</c:v>
                </c:pt>
                <c:pt idx="652">
                  <c:v>8.1628884407708657E-2</c:v>
                </c:pt>
                <c:pt idx="653">
                  <c:v>8.8390170511534638E-2</c:v>
                </c:pt>
                <c:pt idx="654">
                  <c:v>8.9722220182543166E-2</c:v>
                </c:pt>
                <c:pt idx="655">
                  <c:v>9.0750857485537795E-2</c:v>
                </c:pt>
                <c:pt idx="656">
                  <c:v>9.4052296634324462E-2</c:v>
                </c:pt>
                <c:pt idx="657">
                  <c:v>9.9541760771526544E-2</c:v>
                </c:pt>
                <c:pt idx="658">
                  <c:v>0.10451525011050822</c:v>
                </c:pt>
                <c:pt idx="659">
                  <c:v>0.10555711904401099</c:v>
                </c:pt>
                <c:pt idx="660">
                  <c:v>0.11004563905491827</c:v>
                </c:pt>
                <c:pt idx="661">
                  <c:v>0.1105496574973226</c:v>
                </c:pt>
                <c:pt idx="662">
                  <c:v>0.14377031109075022</c:v>
                </c:pt>
                <c:pt idx="663">
                  <c:v>0.2150863547981241</c:v>
                </c:pt>
                <c:pt idx="664">
                  <c:v>0.27079417962298513</c:v>
                </c:pt>
                <c:pt idx="665">
                  <c:v>0.28560792989024075</c:v>
                </c:pt>
                <c:pt idx="666">
                  <c:v>0.29330513749009834</c:v>
                </c:pt>
                <c:pt idx="667">
                  <c:v>0.29367547403975669</c:v>
                </c:pt>
                <c:pt idx="668">
                  <c:v>0.30707315185500494</c:v>
                </c:pt>
                <c:pt idx="669">
                  <c:v>0.31686412374758288</c:v>
                </c:pt>
                <c:pt idx="670">
                  <c:v>0.3310083726680153</c:v>
                </c:pt>
                <c:pt idx="671">
                  <c:v>0.33083612412707919</c:v>
                </c:pt>
                <c:pt idx="672">
                  <c:v>0.34144144144144151</c:v>
                </c:pt>
                <c:pt idx="673">
                  <c:v>0.35453596776757279</c:v>
                </c:pt>
                <c:pt idx="674">
                  <c:v>0.36737675655931468</c:v>
                </c:pt>
                <c:pt idx="675">
                  <c:v>0.38344680558421018</c:v>
                </c:pt>
                <c:pt idx="676">
                  <c:v>0.39525513548951041</c:v>
                </c:pt>
                <c:pt idx="677">
                  <c:v>0.38955257255534392</c:v>
                </c:pt>
                <c:pt idx="678">
                  <c:v>0.39232915111248867</c:v>
                </c:pt>
                <c:pt idx="679">
                  <c:v>0.39781154036983879</c:v>
                </c:pt>
                <c:pt idx="680">
                  <c:v>0.39686569252603587</c:v>
                </c:pt>
                <c:pt idx="681">
                  <c:v>0.39461587234492224</c:v>
                </c:pt>
                <c:pt idx="682">
                  <c:v>0.39847266142682813</c:v>
                </c:pt>
                <c:pt idx="683">
                  <c:v>0.40654800368129385</c:v>
                </c:pt>
                <c:pt idx="684">
                  <c:v>0.40051312029098463</c:v>
                </c:pt>
                <c:pt idx="685">
                  <c:v>0.39613470288602826</c:v>
                </c:pt>
                <c:pt idx="686">
                  <c:v>0.35792648963933238</c:v>
                </c:pt>
                <c:pt idx="687">
                  <c:v>0.27530357226902624</c:v>
                </c:pt>
                <c:pt idx="688">
                  <c:v>0.21367870887508333</c:v>
                </c:pt>
                <c:pt idx="689">
                  <c:v>0.19492932267796159</c:v>
                </c:pt>
                <c:pt idx="690">
                  <c:v>0.18687760782662433</c:v>
                </c:pt>
                <c:pt idx="691">
                  <c:v>0.18062247901449902</c:v>
                </c:pt>
                <c:pt idx="692">
                  <c:v>0.15867752579761318</c:v>
                </c:pt>
                <c:pt idx="693">
                  <c:v>0.14437960179613563</c:v>
                </c:pt>
                <c:pt idx="694">
                  <c:v>0.12929237491622381</c:v>
                </c:pt>
                <c:pt idx="695">
                  <c:v>0.11739316954756607</c:v>
                </c:pt>
                <c:pt idx="696">
                  <c:v>9.633207625148521E-2</c:v>
                </c:pt>
                <c:pt idx="697">
                  <c:v>7.652040816326533E-2</c:v>
                </c:pt>
                <c:pt idx="698">
                  <c:v>5.2191225019530663E-2</c:v>
                </c:pt>
                <c:pt idx="699">
                  <c:v>2.9264243141270629E-2</c:v>
                </c:pt>
                <c:pt idx="700">
                  <c:v>1.9073956242964263E-2</c:v>
                </c:pt>
                <c:pt idx="701">
                  <c:v>1.696526971804202E-2</c:v>
                </c:pt>
                <c:pt idx="702">
                  <c:v>9.7130135991869704E-3</c:v>
                </c:pt>
                <c:pt idx="703">
                  <c:v>-1.0696572300193941E-3</c:v>
                </c:pt>
                <c:pt idx="704">
                  <c:v>-9.9693288113602563E-3</c:v>
                </c:pt>
                <c:pt idx="705">
                  <c:v>-1.8469756956941752E-2</c:v>
                </c:pt>
                <c:pt idx="706">
                  <c:v>-2.5727394702521056E-2</c:v>
                </c:pt>
              </c:numCache>
            </c:numRef>
          </c:val>
          <c:smooth val="0"/>
          <c:extLst>
            <c:ext xmlns:c16="http://schemas.microsoft.com/office/drawing/2014/chart" uri="{C3380CC4-5D6E-409C-BE32-E72D297353CC}">
              <c16:uniqueId val="{00000000-21A3-D048-B3FB-26D76C8F1C2B}"/>
            </c:ext>
          </c:extLst>
        </c:ser>
        <c:dLbls>
          <c:showLegendKey val="0"/>
          <c:showVal val="0"/>
          <c:showCatName val="0"/>
          <c:showSerName val="0"/>
          <c:showPercent val="0"/>
          <c:showBubbleSize val="0"/>
        </c:dLbls>
        <c:smooth val="0"/>
        <c:axId val="42898528"/>
        <c:axId val="16154496"/>
      </c:lineChart>
      <c:dateAx>
        <c:axId val="42898528"/>
        <c:scaling>
          <c:orientation val="minMax"/>
        </c:scaling>
        <c:delete val="0"/>
        <c:axPos val="b"/>
        <c:numFmt formatCode="mmm\-yy" sourceLinked="1"/>
        <c:majorTickMark val="out"/>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154496"/>
        <c:crosses val="autoZero"/>
        <c:auto val="1"/>
        <c:lblOffset val="100"/>
        <c:baseTimeUnit val="months"/>
      </c:dateAx>
      <c:valAx>
        <c:axId val="161544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898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dirty="0"/>
              <a:t>Federal Reserve “Assets”</a:t>
            </a:r>
          </a:p>
          <a:p>
            <a:pPr>
              <a:defRPr/>
            </a:pPr>
            <a:r>
              <a:rPr lang="en-US" dirty="0"/>
              <a:t>Trillions</a:t>
            </a:r>
            <a:r>
              <a:rPr lang="en-US" baseline="0" dirty="0"/>
              <a:t> $US</a:t>
            </a:r>
            <a:endParaRPr lang="en-US" dirty="0"/>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'FRED Graph'!$A$12:$A$1126</c:f>
              <c:numCache>
                <c:formatCode>[$-409]mmm\-yy;@</c:formatCode>
                <c:ptCount val="1115"/>
                <c:pt idx="0">
                  <c:v>37608</c:v>
                </c:pt>
                <c:pt idx="1">
                  <c:v>37615</c:v>
                </c:pt>
                <c:pt idx="2">
                  <c:v>37622</c:v>
                </c:pt>
                <c:pt idx="3">
                  <c:v>37629</c:v>
                </c:pt>
                <c:pt idx="4">
                  <c:v>37636</c:v>
                </c:pt>
                <c:pt idx="5">
                  <c:v>37643</c:v>
                </c:pt>
                <c:pt idx="6">
                  <c:v>37650</c:v>
                </c:pt>
                <c:pt idx="7">
                  <c:v>37657</c:v>
                </c:pt>
                <c:pt idx="8">
                  <c:v>37664</c:v>
                </c:pt>
                <c:pt idx="9">
                  <c:v>37671</c:v>
                </c:pt>
                <c:pt idx="10">
                  <c:v>37678</c:v>
                </c:pt>
                <c:pt idx="11">
                  <c:v>37685</c:v>
                </c:pt>
                <c:pt idx="12">
                  <c:v>37692</c:v>
                </c:pt>
                <c:pt idx="13">
                  <c:v>37699</c:v>
                </c:pt>
                <c:pt idx="14">
                  <c:v>37706</c:v>
                </c:pt>
                <c:pt idx="15">
                  <c:v>37713</c:v>
                </c:pt>
                <c:pt idx="16">
                  <c:v>37720</c:v>
                </c:pt>
                <c:pt idx="17">
                  <c:v>37727</c:v>
                </c:pt>
                <c:pt idx="18">
                  <c:v>37734</c:v>
                </c:pt>
                <c:pt idx="19">
                  <c:v>37741</c:v>
                </c:pt>
                <c:pt idx="20">
                  <c:v>37748</c:v>
                </c:pt>
                <c:pt idx="21">
                  <c:v>37755</c:v>
                </c:pt>
                <c:pt idx="22">
                  <c:v>37762</c:v>
                </c:pt>
                <c:pt idx="23">
                  <c:v>37769</c:v>
                </c:pt>
                <c:pt idx="24">
                  <c:v>37776</c:v>
                </c:pt>
                <c:pt idx="25">
                  <c:v>37783</c:v>
                </c:pt>
                <c:pt idx="26">
                  <c:v>37790</c:v>
                </c:pt>
                <c:pt idx="27">
                  <c:v>37797</c:v>
                </c:pt>
                <c:pt idx="28">
                  <c:v>37804</c:v>
                </c:pt>
                <c:pt idx="29">
                  <c:v>37811</c:v>
                </c:pt>
                <c:pt idx="30">
                  <c:v>37818</c:v>
                </c:pt>
                <c:pt idx="31">
                  <c:v>37825</c:v>
                </c:pt>
                <c:pt idx="32">
                  <c:v>37832</c:v>
                </c:pt>
                <c:pt idx="33">
                  <c:v>37839</c:v>
                </c:pt>
                <c:pt idx="34">
                  <c:v>37846</c:v>
                </c:pt>
                <c:pt idx="35">
                  <c:v>37853</c:v>
                </c:pt>
                <c:pt idx="36">
                  <c:v>37860</c:v>
                </c:pt>
                <c:pt idx="37">
                  <c:v>37867</c:v>
                </c:pt>
                <c:pt idx="38">
                  <c:v>37874</c:v>
                </c:pt>
                <c:pt idx="39">
                  <c:v>37881</c:v>
                </c:pt>
                <c:pt idx="40">
                  <c:v>37888</c:v>
                </c:pt>
                <c:pt idx="41">
                  <c:v>37895</c:v>
                </c:pt>
                <c:pt idx="42">
                  <c:v>37902</c:v>
                </c:pt>
                <c:pt idx="43">
                  <c:v>37909</c:v>
                </c:pt>
                <c:pt idx="44">
                  <c:v>37916</c:v>
                </c:pt>
                <c:pt idx="45">
                  <c:v>37923</c:v>
                </c:pt>
                <c:pt idx="46">
                  <c:v>37930</c:v>
                </c:pt>
                <c:pt idx="47">
                  <c:v>37937</c:v>
                </c:pt>
                <c:pt idx="48">
                  <c:v>37944</c:v>
                </c:pt>
                <c:pt idx="49">
                  <c:v>37951</c:v>
                </c:pt>
                <c:pt idx="50">
                  <c:v>37958</c:v>
                </c:pt>
                <c:pt idx="51">
                  <c:v>37965</c:v>
                </c:pt>
                <c:pt idx="52">
                  <c:v>37972</c:v>
                </c:pt>
                <c:pt idx="53">
                  <c:v>37979</c:v>
                </c:pt>
                <c:pt idx="54">
                  <c:v>37986</c:v>
                </c:pt>
                <c:pt idx="55">
                  <c:v>37993</c:v>
                </c:pt>
                <c:pt idx="56">
                  <c:v>38000</c:v>
                </c:pt>
                <c:pt idx="57">
                  <c:v>38007</c:v>
                </c:pt>
                <c:pt idx="58">
                  <c:v>38014</c:v>
                </c:pt>
                <c:pt idx="59">
                  <c:v>38021</c:v>
                </c:pt>
                <c:pt idx="60">
                  <c:v>38028</c:v>
                </c:pt>
                <c:pt idx="61">
                  <c:v>38035</c:v>
                </c:pt>
                <c:pt idx="62">
                  <c:v>38042</c:v>
                </c:pt>
                <c:pt idx="63">
                  <c:v>38049</c:v>
                </c:pt>
                <c:pt idx="64">
                  <c:v>38056</c:v>
                </c:pt>
                <c:pt idx="65">
                  <c:v>38063</c:v>
                </c:pt>
                <c:pt idx="66">
                  <c:v>38070</c:v>
                </c:pt>
                <c:pt idx="67">
                  <c:v>38077</c:v>
                </c:pt>
                <c:pt idx="68">
                  <c:v>38084</c:v>
                </c:pt>
                <c:pt idx="69">
                  <c:v>38091</c:v>
                </c:pt>
                <c:pt idx="70">
                  <c:v>38098</c:v>
                </c:pt>
                <c:pt idx="71">
                  <c:v>38105</c:v>
                </c:pt>
                <c:pt idx="72">
                  <c:v>38112</c:v>
                </c:pt>
                <c:pt idx="73">
                  <c:v>38119</c:v>
                </c:pt>
                <c:pt idx="74">
                  <c:v>38126</c:v>
                </c:pt>
                <c:pt idx="75">
                  <c:v>38133</c:v>
                </c:pt>
                <c:pt idx="76">
                  <c:v>38140</c:v>
                </c:pt>
                <c:pt idx="77">
                  <c:v>38147</c:v>
                </c:pt>
                <c:pt idx="78">
                  <c:v>38154</c:v>
                </c:pt>
                <c:pt idx="79">
                  <c:v>38161</c:v>
                </c:pt>
                <c:pt idx="80">
                  <c:v>38168</c:v>
                </c:pt>
                <c:pt idx="81">
                  <c:v>38175</c:v>
                </c:pt>
                <c:pt idx="82">
                  <c:v>38182</c:v>
                </c:pt>
                <c:pt idx="83">
                  <c:v>38189</c:v>
                </c:pt>
                <c:pt idx="84">
                  <c:v>38196</c:v>
                </c:pt>
                <c:pt idx="85">
                  <c:v>38203</c:v>
                </c:pt>
                <c:pt idx="86">
                  <c:v>38210</c:v>
                </c:pt>
                <c:pt idx="87">
                  <c:v>38217</c:v>
                </c:pt>
                <c:pt idx="88">
                  <c:v>38224</c:v>
                </c:pt>
                <c:pt idx="89">
                  <c:v>38231</c:v>
                </c:pt>
                <c:pt idx="90">
                  <c:v>38238</c:v>
                </c:pt>
                <c:pt idx="91">
                  <c:v>38245</c:v>
                </c:pt>
                <c:pt idx="92">
                  <c:v>38252</c:v>
                </c:pt>
                <c:pt idx="93">
                  <c:v>38259</c:v>
                </c:pt>
                <c:pt idx="94">
                  <c:v>38266</c:v>
                </c:pt>
                <c:pt idx="95">
                  <c:v>38273</c:v>
                </c:pt>
                <c:pt idx="96">
                  <c:v>38280</c:v>
                </c:pt>
                <c:pt idx="97">
                  <c:v>38287</c:v>
                </c:pt>
                <c:pt idx="98">
                  <c:v>38294</c:v>
                </c:pt>
                <c:pt idx="99">
                  <c:v>38301</c:v>
                </c:pt>
                <c:pt idx="100">
                  <c:v>38308</c:v>
                </c:pt>
                <c:pt idx="101">
                  <c:v>38315</c:v>
                </c:pt>
                <c:pt idx="102">
                  <c:v>38322</c:v>
                </c:pt>
                <c:pt idx="103">
                  <c:v>38329</c:v>
                </c:pt>
                <c:pt idx="104">
                  <c:v>38336</c:v>
                </c:pt>
                <c:pt idx="105">
                  <c:v>38343</c:v>
                </c:pt>
                <c:pt idx="106">
                  <c:v>38350</c:v>
                </c:pt>
                <c:pt idx="107">
                  <c:v>38357</c:v>
                </c:pt>
                <c:pt idx="108">
                  <c:v>38364</c:v>
                </c:pt>
                <c:pt idx="109">
                  <c:v>38371</c:v>
                </c:pt>
                <c:pt idx="110">
                  <c:v>38378</c:v>
                </c:pt>
                <c:pt idx="111">
                  <c:v>38385</c:v>
                </c:pt>
                <c:pt idx="112">
                  <c:v>38392</c:v>
                </c:pt>
                <c:pt idx="113">
                  <c:v>38399</c:v>
                </c:pt>
                <c:pt idx="114">
                  <c:v>38406</c:v>
                </c:pt>
                <c:pt idx="115">
                  <c:v>38413</c:v>
                </c:pt>
                <c:pt idx="116">
                  <c:v>38420</c:v>
                </c:pt>
                <c:pt idx="117">
                  <c:v>38427</c:v>
                </c:pt>
                <c:pt idx="118">
                  <c:v>38434</c:v>
                </c:pt>
                <c:pt idx="119">
                  <c:v>38441</c:v>
                </c:pt>
                <c:pt idx="120">
                  <c:v>38448</c:v>
                </c:pt>
                <c:pt idx="121">
                  <c:v>38455</c:v>
                </c:pt>
                <c:pt idx="122">
                  <c:v>38462</c:v>
                </c:pt>
                <c:pt idx="123">
                  <c:v>38469</c:v>
                </c:pt>
                <c:pt idx="124">
                  <c:v>38476</c:v>
                </c:pt>
                <c:pt idx="125">
                  <c:v>38483</c:v>
                </c:pt>
                <c:pt idx="126">
                  <c:v>38490</c:v>
                </c:pt>
                <c:pt idx="127">
                  <c:v>38497</c:v>
                </c:pt>
                <c:pt idx="128">
                  <c:v>38504</c:v>
                </c:pt>
                <c:pt idx="129">
                  <c:v>38511</c:v>
                </c:pt>
                <c:pt idx="130">
                  <c:v>38518</c:v>
                </c:pt>
                <c:pt idx="131">
                  <c:v>38525</c:v>
                </c:pt>
                <c:pt idx="132">
                  <c:v>38532</c:v>
                </c:pt>
                <c:pt idx="133">
                  <c:v>38539</c:v>
                </c:pt>
                <c:pt idx="134">
                  <c:v>38546</c:v>
                </c:pt>
                <c:pt idx="135">
                  <c:v>38553</c:v>
                </c:pt>
                <c:pt idx="136">
                  <c:v>38560</c:v>
                </c:pt>
                <c:pt idx="137">
                  <c:v>38567</c:v>
                </c:pt>
                <c:pt idx="138">
                  <c:v>38574</c:v>
                </c:pt>
                <c:pt idx="139">
                  <c:v>38581</c:v>
                </c:pt>
                <c:pt idx="140">
                  <c:v>38588</c:v>
                </c:pt>
                <c:pt idx="141">
                  <c:v>38595</c:v>
                </c:pt>
                <c:pt idx="142">
                  <c:v>38602</c:v>
                </c:pt>
                <c:pt idx="143">
                  <c:v>38609</c:v>
                </c:pt>
                <c:pt idx="144">
                  <c:v>38616</c:v>
                </c:pt>
                <c:pt idx="145">
                  <c:v>38623</c:v>
                </c:pt>
                <c:pt idx="146">
                  <c:v>38630</c:v>
                </c:pt>
                <c:pt idx="147">
                  <c:v>38637</c:v>
                </c:pt>
                <c:pt idx="148">
                  <c:v>38644</c:v>
                </c:pt>
                <c:pt idx="149">
                  <c:v>38651</c:v>
                </c:pt>
                <c:pt idx="150">
                  <c:v>38658</c:v>
                </c:pt>
                <c:pt idx="151">
                  <c:v>38665</c:v>
                </c:pt>
                <c:pt idx="152">
                  <c:v>38672</c:v>
                </c:pt>
                <c:pt idx="153">
                  <c:v>38679</c:v>
                </c:pt>
                <c:pt idx="154">
                  <c:v>38686</c:v>
                </c:pt>
                <c:pt idx="155">
                  <c:v>38693</c:v>
                </c:pt>
                <c:pt idx="156">
                  <c:v>38700</c:v>
                </c:pt>
                <c:pt idx="157">
                  <c:v>38707</c:v>
                </c:pt>
                <c:pt idx="158">
                  <c:v>38714</c:v>
                </c:pt>
                <c:pt idx="159">
                  <c:v>38721</c:v>
                </c:pt>
                <c:pt idx="160">
                  <c:v>38728</c:v>
                </c:pt>
                <c:pt idx="161">
                  <c:v>38735</c:v>
                </c:pt>
                <c:pt idx="162">
                  <c:v>38742</c:v>
                </c:pt>
                <c:pt idx="163">
                  <c:v>38749</c:v>
                </c:pt>
                <c:pt idx="164">
                  <c:v>38756</c:v>
                </c:pt>
                <c:pt idx="165">
                  <c:v>38763</c:v>
                </c:pt>
                <c:pt idx="166">
                  <c:v>38770</c:v>
                </c:pt>
                <c:pt idx="167">
                  <c:v>38777</c:v>
                </c:pt>
                <c:pt idx="168">
                  <c:v>38784</c:v>
                </c:pt>
                <c:pt idx="169">
                  <c:v>38791</c:v>
                </c:pt>
                <c:pt idx="170">
                  <c:v>38798</c:v>
                </c:pt>
                <c:pt idx="171">
                  <c:v>38805</c:v>
                </c:pt>
                <c:pt idx="172">
                  <c:v>38812</c:v>
                </c:pt>
                <c:pt idx="173">
                  <c:v>38819</c:v>
                </c:pt>
                <c:pt idx="174">
                  <c:v>38826</c:v>
                </c:pt>
                <c:pt idx="175">
                  <c:v>38833</c:v>
                </c:pt>
                <c:pt idx="176">
                  <c:v>38840</c:v>
                </c:pt>
                <c:pt idx="177">
                  <c:v>38847</c:v>
                </c:pt>
                <c:pt idx="178">
                  <c:v>38854</c:v>
                </c:pt>
                <c:pt idx="179">
                  <c:v>38861</c:v>
                </c:pt>
                <c:pt idx="180">
                  <c:v>38868</c:v>
                </c:pt>
                <c:pt idx="181">
                  <c:v>38875</c:v>
                </c:pt>
                <c:pt idx="182">
                  <c:v>38882</c:v>
                </c:pt>
                <c:pt idx="183">
                  <c:v>38889</c:v>
                </c:pt>
                <c:pt idx="184">
                  <c:v>38896</c:v>
                </c:pt>
                <c:pt idx="185">
                  <c:v>38903</c:v>
                </c:pt>
                <c:pt idx="186">
                  <c:v>38910</c:v>
                </c:pt>
                <c:pt idx="187">
                  <c:v>38917</c:v>
                </c:pt>
                <c:pt idx="188">
                  <c:v>38924</c:v>
                </c:pt>
                <c:pt idx="189">
                  <c:v>38931</c:v>
                </c:pt>
                <c:pt idx="190">
                  <c:v>38938</c:v>
                </c:pt>
                <c:pt idx="191">
                  <c:v>38945</c:v>
                </c:pt>
                <c:pt idx="192">
                  <c:v>38952</c:v>
                </c:pt>
                <c:pt idx="193">
                  <c:v>38959</c:v>
                </c:pt>
                <c:pt idx="194">
                  <c:v>38966</c:v>
                </c:pt>
                <c:pt idx="195">
                  <c:v>38973</c:v>
                </c:pt>
                <c:pt idx="196">
                  <c:v>38980</c:v>
                </c:pt>
                <c:pt idx="197">
                  <c:v>38987</c:v>
                </c:pt>
                <c:pt idx="198">
                  <c:v>38994</c:v>
                </c:pt>
                <c:pt idx="199">
                  <c:v>39001</c:v>
                </c:pt>
                <c:pt idx="200">
                  <c:v>39008</c:v>
                </c:pt>
                <c:pt idx="201">
                  <c:v>39015</c:v>
                </c:pt>
                <c:pt idx="202">
                  <c:v>39022</c:v>
                </c:pt>
                <c:pt idx="203">
                  <c:v>39029</c:v>
                </c:pt>
                <c:pt idx="204">
                  <c:v>39036</c:v>
                </c:pt>
                <c:pt idx="205">
                  <c:v>39043</c:v>
                </c:pt>
                <c:pt idx="206">
                  <c:v>39050</c:v>
                </c:pt>
                <c:pt idx="207">
                  <c:v>39057</c:v>
                </c:pt>
                <c:pt idx="208">
                  <c:v>39064</c:v>
                </c:pt>
                <c:pt idx="209">
                  <c:v>39071</c:v>
                </c:pt>
                <c:pt idx="210">
                  <c:v>39078</c:v>
                </c:pt>
                <c:pt idx="211">
                  <c:v>39085</c:v>
                </c:pt>
                <c:pt idx="212">
                  <c:v>39092</c:v>
                </c:pt>
                <c:pt idx="213">
                  <c:v>39099</c:v>
                </c:pt>
                <c:pt idx="214">
                  <c:v>39106</c:v>
                </c:pt>
                <c:pt idx="215">
                  <c:v>39113</c:v>
                </c:pt>
                <c:pt idx="216">
                  <c:v>39120</c:v>
                </c:pt>
                <c:pt idx="217">
                  <c:v>39127</c:v>
                </c:pt>
                <c:pt idx="218">
                  <c:v>39134</c:v>
                </c:pt>
                <c:pt idx="219">
                  <c:v>39141</c:v>
                </c:pt>
                <c:pt idx="220">
                  <c:v>39148</c:v>
                </c:pt>
                <c:pt idx="221">
                  <c:v>39155</c:v>
                </c:pt>
                <c:pt idx="222">
                  <c:v>39162</c:v>
                </c:pt>
                <c:pt idx="223">
                  <c:v>39169</c:v>
                </c:pt>
                <c:pt idx="224">
                  <c:v>39176</c:v>
                </c:pt>
                <c:pt idx="225">
                  <c:v>39183</c:v>
                </c:pt>
                <c:pt idx="226">
                  <c:v>39190</c:v>
                </c:pt>
                <c:pt idx="227">
                  <c:v>39197</c:v>
                </c:pt>
                <c:pt idx="228">
                  <c:v>39204</c:v>
                </c:pt>
                <c:pt idx="229">
                  <c:v>39211</c:v>
                </c:pt>
                <c:pt idx="230">
                  <c:v>39218</c:v>
                </c:pt>
                <c:pt idx="231">
                  <c:v>39225</c:v>
                </c:pt>
                <c:pt idx="232">
                  <c:v>39232</c:v>
                </c:pt>
                <c:pt idx="233">
                  <c:v>39239</c:v>
                </c:pt>
                <c:pt idx="234">
                  <c:v>39246</c:v>
                </c:pt>
                <c:pt idx="235">
                  <c:v>39253</c:v>
                </c:pt>
                <c:pt idx="236">
                  <c:v>39260</c:v>
                </c:pt>
                <c:pt idx="237">
                  <c:v>39267</c:v>
                </c:pt>
                <c:pt idx="238">
                  <c:v>39274</c:v>
                </c:pt>
                <c:pt idx="239">
                  <c:v>39281</c:v>
                </c:pt>
                <c:pt idx="240">
                  <c:v>39288</c:v>
                </c:pt>
                <c:pt idx="241">
                  <c:v>39295</c:v>
                </c:pt>
                <c:pt idx="242">
                  <c:v>39302</c:v>
                </c:pt>
                <c:pt idx="243">
                  <c:v>39309</c:v>
                </c:pt>
                <c:pt idx="244">
                  <c:v>39316</c:v>
                </c:pt>
                <c:pt idx="245">
                  <c:v>39323</c:v>
                </c:pt>
                <c:pt idx="246">
                  <c:v>39330</c:v>
                </c:pt>
                <c:pt idx="247">
                  <c:v>39337</c:v>
                </c:pt>
                <c:pt idx="248">
                  <c:v>39344</c:v>
                </c:pt>
                <c:pt idx="249">
                  <c:v>39351</c:v>
                </c:pt>
                <c:pt idx="250">
                  <c:v>39358</c:v>
                </c:pt>
                <c:pt idx="251">
                  <c:v>39365</c:v>
                </c:pt>
                <c:pt idx="252">
                  <c:v>39372</c:v>
                </c:pt>
                <c:pt idx="253">
                  <c:v>39379</c:v>
                </c:pt>
                <c:pt idx="254">
                  <c:v>39386</c:v>
                </c:pt>
                <c:pt idx="255">
                  <c:v>39393</c:v>
                </c:pt>
                <c:pt idx="256">
                  <c:v>39400</c:v>
                </c:pt>
                <c:pt idx="257">
                  <c:v>39407</c:v>
                </c:pt>
                <c:pt idx="258">
                  <c:v>39414</c:v>
                </c:pt>
                <c:pt idx="259">
                  <c:v>39421</c:v>
                </c:pt>
                <c:pt idx="260">
                  <c:v>39428</c:v>
                </c:pt>
                <c:pt idx="261">
                  <c:v>39435</c:v>
                </c:pt>
                <c:pt idx="262">
                  <c:v>39442</c:v>
                </c:pt>
                <c:pt idx="263">
                  <c:v>39449</c:v>
                </c:pt>
                <c:pt idx="264">
                  <c:v>39456</c:v>
                </c:pt>
                <c:pt idx="265">
                  <c:v>39463</c:v>
                </c:pt>
                <c:pt idx="266">
                  <c:v>39470</c:v>
                </c:pt>
                <c:pt idx="267">
                  <c:v>39477</c:v>
                </c:pt>
                <c:pt idx="268">
                  <c:v>39484</c:v>
                </c:pt>
                <c:pt idx="269">
                  <c:v>39491</c:v>
                </c:pt>
                <c:pt idx="270">
                  <c:v>39498</c:v>
                </c:pt>
                <c:pt idx="271">
                  <c:v>39505</c:v>
                </c:pt>
                <c:pt idx="272">
                  <c:v>39512</c:v>
                </c:pt>
                <c:pt idx="273">
                  <c:v>39519</c:v>
                </c:pt>
                <c:pt idx="274">
                  <c:v>39526</c:v>
                </c:pt>
                <c:pt idx="275">
                  <c:v>39533</c:v>
                </c:pt>
                <c:pt idx="276">
                  <c:v>39540</c:v>
                </c:pt>
                <c:pt idx="277">
                  <c:v>39547</c:v>
                </c:pt>
                <c:pt idx="278">
                  <c:v>39554</c:v>
                </c:pt>
                <c:pt idx="279">
                  <c:v>39561</c:v>
                </c:pt>
                <c:pt idx="280">
                  <c:v>39568</c:v>
                </c:pt>
                <c:pt idx="281">
                  <c:v>39575</c:v>
                </c:pt>
                <c:pt idx="282">
                  <c:v>39582</c:v>
                </c:pt>
                <c:pt idx="283">
                  <c:v>39589</c:v>
                </c:pt>
                <c:pt idx="284">
                  <c:v>39596</c:v>
                </c:pt>
                <c:pt idx="285">
                  <c:v>39603</c:v>
                </c:pt>
                <c:pt idx="286">
                  <c:v>39610</c:v>
                </c:pt>
                <c:pt idx="287">
                  <c:v>39617</c:v>
                </c:pt>
                <c:pt idx="288">
                  <c:v>39624</c:v>
                </c:pt>
                <c:pt idx="289">
                  <c:v>39631</c:v>
                </c:pt>
                <c:pt idx="290">
                  <c:v>39638</c:v>
                </c:pt>
                <c:pt idx="291">
                  <c:v>39645</c:v>
                </c:pt>
                <c:pt idx="292">
                  <c:v>39652</c:v>
                </c:pt>
                <c:pt idx="293">
                  <c:v>39659</c:v>
                </c:pt>
                <c:pt idx="294">
                  <c:v>39666</c:v>
                </c:pt>
                <c:pt idx="295">
                  <c:v>39673</c:v>
                </c:pt>
                <c:pt idx="296">
                  <c:v>39680</c:v>
                </c:pt>
                <c:pt idx="297">
                  <c:v>39687</c:v>
                </c:pt>
                <c:pt idx="298">
                  <c:v>39694</c:v>
                </c:pt>
                <c:pt idx="299">
                  <c:v>39701</c:v>
                </c:pt>
                <c:pt idx="300">
                  <c:v>39708</c:v>
                </c:pt>
                <c:pt idx="301">
                  <c:v>39715</c:v>
                </c:pt>
                <c:pt idx="302">
                  <c:v>39722</c:v>
                </c:pt>
                <c:pt idx="303">
                  <c:v>39729</c:v>
                </c:pt>
                <c:pt idx="304">
                  <c:v>39736</c:v>
                </c:pt>
                <c:pt idx="305">
                  <c:v>39743</c:v>
                </c:pt>
                <c:pt idx="306">
                  <c:v>39750</c:v>
                </c:pt>
                <c:pt idx="307">
                  <c:v>39757</c:v>
                </c:pt>
                <c:pt idx="308">
                  <c:v>39764</c:v>
                </c:pt>
                <c:pt idx="309">
                  <c:v>39771</c:v>
                </c:pt>
                <c:pt idx="310">
                  <c:v>39778</c:v>
                </c:pt>
                <c:pt idx="311">
                  <c:v>39785</c:v>
                </c:pt>
                <c:pt idx="312">
                  <c:v>39792</c:v>
                </c:pt>
                <c:pt idx="313">
                  <c:v>39799</c:v>
                </c:pt>
                <c:pt idx="314">
                  <c:v>39806</c:v>
                </c:pt>
                <c:pt idx="315">
                  <c:v>39813</c:v>
                </c:pt>
                <c:pt idx="316">
                  <c:v>39820</c:v>
                </c:pt>
                <c:pt idx="317">
                  <c:v>39827</c:v>
                </c:pt>
                <c:pt idx="318">
                  <c:v>39834</c:v>
                </c:pt>
                <c:pt idx="319">
                  <c:v>39841</c:v>
                </c:pt>
                <c:pt idx="320">
                  <c:v>39848</c:v>
                </c:pt>
                <c:pt idx="321">
                  <c:v>39855</c:v>
                </c:pt>
                <c:pt idx="322">
                  <c:v>39862</c:v>
                </c:pt>
                <c:pt idx="323">
                  <c:v>39869</c:v>
                </c:pt>
                <c:pt idx="324">
                  <c:v>39876</c:v>
                </c:pt>
                <c:pt idx="325">
                  <c:v>39883</c:v>
                </c:pt>
                <c:pt idx="326">
                  <c:v>39890</c:v>
                </c:pt>
                <c:pt idx="327">
                  <c:v>39897</c:v>
                </c:pt>
                <c:pt idx="328">
                  <c:v>39904</c:v>
                </c:pt>
                <c:pt idx="329">
                  <c:v>39911</c:v>
                </c:pt>
                <c:pt idx="330">
                  <c:v>39918</c:v>
                </c:pt>
                <c:pt idx="331">
                  <c:v>39925</c:v>
                </c:pt>
                <c:pt idx="332">
                  <c:v>39932</c:v>
                </c:pt>
                <c:pt idx="333">
                  <c:v>39939</c:v>
                </c:pt>
                <c:pt idx="334">
                  <c:v>39946</c:v>
                </c:pt>
                <c:pt idx="335">
                  <c:v>39953</c:v>
                </c:pt>
                <c:pt idx="336">
                  <c:v>39960</c:v>
                </c:pt>
                <c:pt idx="337">
                  <c:v>39967</c:v>
                </c:pt>
                <c:pt idx="338">
                  <c:v>39974</c:v>
                </c:pt>
                <c:pt idx="339">
                  <c:v>39981</c:v>
                </c:pt>
                <c:pt idx="340">
                  <c:v>39988</c:v>
                </c:pt>
                <c:pt idx="341">
                  <c:v>39995</c:v>
                </c:pt>
                <c:pt idx="342">
                  <c:v>40002</c:v>
                </c:pt>
                <c:pt idx="343">
                  <c:v>40009</c:v>
                </c:pt>
                <c:pt idx="344">
                  <c:v>40016</c:v>
                </c:pt>
                <c:pt idx="345">
                  <c:v>40023</c:v>
                </c:pt>
                <c:pt idx="346">
                  <c:v>40030</c:v>
                </c:pt>
                <c:pt idx="347">
                  <c:v>40037</c:v>
                </c:pt>
                <c:pt idx="348">
                  <c:v>40044</c:v>
                </c:pt>
                <c:pt idx="349">
                  <c:v>40051</c:v>
                </c:pt>
                <c:pt idx="350">
                  <c:v>40058</c:v>
                </c:pt>
                <c:pt idx="351">
                  <c:v>40065</c:v>
                </c:pt>
                <c:pt idx="352">
                  <c:v>40072</c:v>
                </c:pt>
                <c:pt idx="353">
                  <c:v>40079</c:v>
                </c:pt>
                <c:pt idx="354">
                  <c:v>40086</c:v>
                </c:pt>
                <c:pt idx="355">
                  <c:v>40093</c:v>
                </c:pt>
                <c:pt idx="356">
                  <c:v>40100</c:v>
                </c:pt>
                <c:pt idx="357">
                  <c:v>40107</c:v>
                </c:pt>
                <c:pt idx="358">
                  <c:v>40114</c:v>
                </c:pt>
                <c:pt idx="359">
                  <c:v>40121</c:v>
                </c:pt>
                <c:pt idx="360">
                  <c:v>40128</c:v>
                </c:pt>
                <c:pt idx="361">
                  <c:v>40135</c:v>
                </c:pt>
                <c:pt idx="362">
                  <c:v>40142</c:v>
                </c:pt>
                <c:pt idx="363">
                  <c:v>40149</c:v>
                </c:pt>
                <c:pt idx="364">
                  <c:v>40156</c:v>
                </c:pt>
                <c:pt idx="365">
                  <c:v>40163</c:v>
                </c:pt>
                <c:pt idx="366">
                  <c:v>40170</c:v>
                </c:pt>
                <c:pt idx="367">
                  <c:v>40177</c:v>
                </c:pt>
                <c:pt idx="368">
                  <c:v>40184</c:v>
                </c:pt>
                <c:pt idx="369">
                  <c:v>40191</c:v>
                </c:pt>
                <c:pt idx="370">
                  <c:v>40198</c:v>
                </c:pt>
                <c:pt idx="371">
                  <c:v>40205</c:v>
                </c:pt>
                <c:pt idx="372">
                  <c:v>40212</c:v>
                </c:pt>
                <c:pt idx="373">
                  <c:v>40219</c:v>
                </c:pt>
                <c:pt idx="374">
                  <c:v>40226</c:v>
                </c:pt>
                <c:pt idx="375">
                  <c:v>40233</c:v>
                </c:pt>
                <c:pt idx="376">
                  <c:v>40240</c:v>
                </c:pt>
                <c:pt idx="377">
                  <c:v>40247</c:v>
                </c:pt>
                <c:pt idx="378">
                  <c:v>40254</c:v>
                </c:pt>
                <c:pt idx="379">
                  <c:v>40261</c:v>
                </c:pt>
                <c:pt idx="380">
                  <c:v>40268</c:v>
                </c:pt>
                <c:pt idx="381">
                  <c:v>40275</c:v>
                </c:pt>
                <c:pt idx="382">
                  <c:v>40282</c:v>
                </c:pt>
                <c:pt idx="383">
                  <c:v>40289</c:v>
                </c:pt>
                <c:pt idx="384">
                  <c:v>40296</c:v>
                </c:pt>
                <c:pt idx="385">
                  <c:v>40303</c:v>
                </c:pt>
                <c:pt idx="386">
                  <c:v>40310</c:v>
                </c:pt>
                <c:pt idx="387">
                  <c:v>40317</c:v>
                </c:pt>
                <c:pt idx="388">
                  <c:v>40324</c:v>
                </c:pt>
                <c:pt idx="389">
                  <c:v>40331</c:v>
                </c:pt>
                <c:pt idx="390">
                  <c:v>40338</c:v>
                </c:pt>
                <c:pt idx="391">
                  <c:v>40345</c:v>
                </c:pt>
                <c:pt idx="392">
                  <c:v>40352</c:v>
                </c:pt>
                <c:pt idx="393">
                  <c:v>40359</c:v>
                </c:pt>
                <c:pt idx="394">
                  <c:v>40366</c:v>
                </c:pt>
                <c:pt idx="395">
                  <c:v>40373</c:v>
                </c:pt>
                <c:pt idx="396">
                  <c:v>40380</c:v>
                </c:pt>
                <c:pt idx="397">
                  <c:v>40387</c:v>
                </c:pt>
                <c:pt idx="398">
                  <c:v>40394</c:v>
                </c:pt>
                <c:pt idx="399">
                  <c:v>40401</c:v>
                </c:pt>
                <c:pt idx="400">
                  <c:v>40408</c:v>
                </c:pt>
                <c:pt idx="401">
                  <c:v>40415</c:v>
                </c:pt>
                <c:pt idx="402">
                  <c:v>40422</c:v>
                </c:pt>
                <c:pt idx="403">
                  <c:v>40429</c:v>
                </c:pt>
                <c:pt idx="404">
                  <c:v>40436</c:v>
                </c:pt>
                <c:pt idx="405">
                  <c:v>40443</c:v>
                </c:pt>
                <c:pt idx="406">
                  <c:v>40450</c:v>
                </c:pt>
                <c:pt idx="407">
                  <c:v>40457</c:v>
                </c:pt>
                <c:pt idx="408">
                  <c:v>40464</c:v>
                </c:pt>
                <c:pt idx="409">
                  <c:v>40471</c:v>
                </c:pt>
                <c:pt idx="410">
                  <c:v>40478</c:v>
                </c:pt>
                <c:pt idx="411">
                  <c:v>40485</c:v>
                </c:pt>
                <c:pt idx="412">
                  <c:v>40492</c:v>
                </c:pt>
                <c:pt idx="413">
                  <c:v>40499</c:v>
                </c:pt>
                <c:pt idx="414">
                  <c:v>40506</c:v>
                </c:pt>
                <c:pt idx="415">
                  <c:v>40513</c:v>
                </c:pt>
                <c:pt idx="416">
                  <c:v>40520</c:v>
                </c:pt>
                <c:pt idx="417">
                  <c:v>40527</c:v>
                </c:pt>
                <c:pt idx="418">
                  <c:v>40534</c:v>
                </c:pt>
                <c:pt idx="419">
                  <c:v>40541</c:v>
                </c:pt>
                <c:pt idx="420">
                  <c:v>40548</c:v>
                </c:pt>
                <c:pt idx="421">
                  <c:v>40555</c:v>
                </c:pt>
                <c:pt idx="422">
                  <c:v>40562</c:v>
                </c:pt>
                <c:pt idx="423">
                  <c:v>40569</c:v>
                </c:pt>
                <c:pt idx="424">
                  <c:v>40576</c:v>
                </c:pt>
                <c:pt idx="425">
                  <c:v>40583</c:v>
                </c:pt>
                <c:pt idx="426">
                  <c:v>40590</c:v>
                </c:pt>
                <c:pt idx="427">
                  <c:v>40597</c:v>
                </c:pt>
                <c:pt idx="428">
                  <c:v>40604</c:v>
                </c:pt>
                <c:pt idx="429">
                  <c:v>40611</c:v>
                </c:pt>
                <c:pt idx="430">
                  <c:v>40618</c:v>
                </c:pt>
                <c:pt idx="431">
                  <c:v>40625</c:v>
                </c:pt>
                <c:pt idx="432">
                  <c:v>40632</c:v>
                </c:pt>
                <c:pt idx="433">
                  <c:v>40639</c:v>
                </c:pt>
                <c:pt idx="434">
                  <c:v>40646</c:v>
                </c:pt>
                <c:pt idx="435">
                  <c:v>40653</c:v>
                </c:pt>
                <c:pt idx="436">
                  <c:v>40660</c:v>
                </c:pt>
                <c:pt idx="437">
                  <c:v>40667</c:v>
                </c:pt>
                <c:pt idx="438">
                  <c:v>40674</c:v>
                </c:pt>
                <c:pt idx="439">
                  <c:v>40681</c:v>
                </c:pt>
                <c:pt idx="440">
                  <c:v>40688</c:v>
                </c:pt>
                <c:pt idx="441">
                  <c:v>40695</c:v>
                </c:pt>
                <c:pt idx="442">
                  <c:v>40702</c:v>
                </c:pt>
                <c:pt idx="443">
                  <c:v>40709</c:v>
                </c:pt>
                <c:pt idx="444">
                  <c:v>40716</c:v>
                </c:pt>
                <c:pt idx="445">
                  <c:v>40723</c:v>
                </c:pt>
                <c:pt idx="446">
                  <c:v>40730</c:v>
                </c:pt>
                <c:pt idx="447">
                  <c:v>40737</c:v>
                </c:pt>
                <c:pt idx="448">
                  <c:v>40744</c:v>
                </c:pt>
                <c:pt idx="449">
                  <c:v>40751</c:v>
                </c:pt>
                <c:pt idx="450">
                  <c:v>40758</c:v>
                </c:pt>
                <c:pt idx="451">
                  <c:v>40765</c:v>
                </c:pt>
                <c:pt idx="452">
                  <c:v>40772</c:v>
                </c:pt>
                <c:pt idx="453">
                  <c:v>40779</c:v>
                </c:pt>
                <c:pt idx="454">
                  <c:v>40786</c:v>
                </c:pt>
                <c:pt idx="455">
                  <c:v>40793</c:v>
                </c:pt>
                <c:pt idx="456">
                  <c:v>40800</c:v>
                </c:pt>
                <c:pt idx="457">
                  <c:v>40807</c:v>
                </c:pt>
                <c:pt idx="458">
                  <c:v>40814</c:v>
                </c:pt>
                <c:pt idx="459">
                  <c:v>40821</c:v>
                </c:pt>
                <c:pt idx="460">
                  <c:v>40828</c:v>
                </c:pt>
                <c:pt idx="461">
                  <c:v>40835</c:v>
                </c:pt>
                <c:pt idx="462">
                  <c:v>40842</c:v>
                </c:pt>
                <c:pt idx="463">
                  <c:v>40849</c:v>
                </c:pt>
                <c:pt idx="464">
                  <c:v>40856</c:v>
                </c:pt>
                <c:pt idx="465">
                  <c:v>40863</c:v>
                </c:pt>
                <c:pt idx="466">
                  <c:v>40870</c:v>
                </c:pt>
                <c:pt idx="467">
                  <c:v>40877</c:v>
                </c:pt>
                <c:pt idx="468">
                  <c:v>40884</c:v>
                </c:pt>
                <c:pt idx="469">
                  <c:v>40891</c:v>
                </c:pt>
                <c:pt idx="470">
                  <c:v>40898</c:v>
                </c:pt>
                <c:pt idx="471">
                  <c:v>40905</c:v>
                </c:pt>
                <c:pt idx="472">
                  <c:v>40912</c:v>
                </c:pt>
                <c:pt idx="473">
                  <c:v>40919</c:v>
                </c:pt>
                <c:pt idx="474">
                  <c:v>40926</c:v>
                </c:pt>
                <c:pt idx="475">
                  <c:v>40933</c:v>
                </c:pt>
                <c:pt idx="476">
                  <c:v>40940</c:v>
                </c:pt>
                <c:pt idx="477">
                  <c:v>40947</c:v>
                </c:pt>
                <c:pt idx="478">
                  <c:v>40954</c:v>
                </c:pt>
                <c:pt idx="479">
                  <c:v>40961</c:v>
                </c:pt>
                <c:pt idx="480">
                  <c:v>40968</c:v>
                </c:pt>
                <c:pt idx="481">
                  <c:v>40975</c:v>
                </c:pt>
                <c:pt idx="482">
                  <c:v>40982</c:v>
                </c:pt>
                <c:pt idx="483">
                  <c:v>40989</c:v>
                </c:pt>
                <c:pt idx="484">
                  <c:v>40996</c:v>
                </c:pt>
                <c:pt idx="485">
                  <c:v>41003</c:v>
                </c:pt>
                <c:pt idx="486">
                  <c:v>41010</c:v>
                </c:pt>
                <c:pt idx="487">
                  <c:v>41017</c:v>
                </c:pt>
                <c:pt idx="488">
                  <c:v>41024</c:v>
                </c:pt>
                <c:pt idx="489">
                  <c:v>41031</c:v>
                </c:pt>
                <c:pt idx="490">
                  <c:v>41038</c:v>
                </c:pt>
                <c:pt idx="491">
                  <c:v>41045</c:v>
                </c:pt>
                <c:pt idx="492">
                  <c:v>41052</c:v>
                </c:pt>
                <c:pt idx="493">
                  <c:v>41059</c:v>
                </c:pt>
                <c:pt idx="494">
                  <c:v>41066</c:v>
                </c:pt>
                <c:pt idx="495">
                  <c:v>41073</c:v>
                </c:pt>
                <c:pt idx="496">
                  <c:v>41080</c:v>
                </c:pt>
                <c:pt idx="497">
                  <c:v>41087</c:v>
                </c:pt>
                <c:pt idx="498">
                  <c:v>41094</c:v>
                </c:pt>
                <c:pt idx="499">
                  <c:v>41101</c:v>
                </c:pt>
                <c:pt idx="500">
                  <c:v>41108</c:v>
                </c:pt>
                <c:pt idx="501">
                  <c:v>41115</c:v>
                </c:pt>
                <c:pt idx="502">
                  <c:v>41122</c:v>
                </c:pt>
                <c:pt idx="503">
                  <c:v>41129</c:v>
                </c:pt>
                <c:pt idx="504">
                  <c:v>41136</c:v>
                </c:pt>
                <c:pt idx="505">
                  <c:v>41143</c:v>
                </c:pt>
                <c:pt idx="506">
                  <c:v>41150</c:v>
                </c:pt>
                <c:pt idx="507">
                  <c:v>41157</c:v>
                </c:pt>
                <c:pt idx="508">
                  <c:v>41164</c:v>
                </c:pt>
                <c:pt idx="509">
                  <c:v>41171</c:v>
                </c:pt>
                <c:pt idx="510">
                  <c:v>41178</c:v>
                </c:pt>
                <c:pt idx="511">
                  <c:v>41185</c:v>
                </c:pt>
                <c:pt idx="512">
                  <c:v>41192</c:v>
                </c:pt>
                <c:pt idx="513">
                  <c:v>41199</c:v>
                </c:pt>
                <c:pt idx="514">
                  <c:v>41206</c:v>
                </c:pt>
                <c:pt idx="515">
                  <c:v>41213</c:v>
                </c:pt>
                <c:pt idx="516">
                  <c:v>41220</c:v>
                </c:pt>
                <c:pt idx="517">
                  <c:v>41227</c:v>
                </c:pt>
                <c:pt idx="518">
                  <c:v>41234</c:v>
                </c:pt>
                <c:pt idx="519">
                  <c:v>41241</c:v>
                </c:pt>
                <c:pt idx="520">
                  <c:v>41248</c:v>
                </c:pt>
                <c:pt idx="521">
                  <c:v>41255</c:v>
                </c:pt>
                <c:pt idx="522">
                  <c:v>41262</c:v>
                </c:pt>
                <c:pt idx="523">
                  <c:v>41269</c:v>
                </c:pt>
                <c:pt idx="524">
                  <c:v>41276</c:v>
                </c:pt>
                <c:pt idx="525">
                  <c:v>41283</c:v>
                </c:pt>
                <c:pt idx="526">
                  <c:v>41290</c:v>
                </c:pt>
                <c:pt idx="527">
                  <c:v>41297</c:v>
                </c:pt>
                <c:pt idx="528">
                  <c:v>41304</c:v>
                </c:pt>
                <c:pt idx="529">
                  <c:v>41311</c:v>
                </c:pt>
                <c:pt idx="530">
                  <c:v>41318</c:v>
                </c:pt>
                <c:pt idx="531">
                  <c:v>41325</c:v>
                </c:pt>
                <c:pt idx="532">
                  <c:v>41332</c:v>
                </c:pt>
                <c:pt idx="533">
                  <c:v>41339</c:v>
                </c:pt>
                <c:pt idx="534">
                  <c:v>41346</c:v>
                </c:pt>
                <c:pt idx="535">
                  <c:v>41353</c:v>
                </c:pt>
                <c:pt idx="536">
                  <c:v>41360</c:v>
                </c:pt>
                <c:pt idx="537">
                  <c:v>41367</c:v>
                </c:pt>
                <c:pt idx="538">
                  <c:v>41374</c:v>
                </c:pt>
                <c:pt idx="539">
                  <c:v>41381</c:v>
                </c:pt>
                <c:pt idx="540">
                  <c:v>41388</c:v>
                </c:pt>
                <c:pt idx="541">
                  <c:v>41395</c:v>
                </c:pt>
                <c:pt idx="542">
                  <c:v>41402</c:v>
                </c:pt>
                <c:pt idx="543">
                  <c:v>41409</c:v>
                </c:pt>
                <c:pt idx="544">
                  <c:v>41416</c:v>
                </c:pt>
                <c:pt idx="545">
                  <c:v>41423</c:v>
                </c:pt>
                <c:pt idx="546">
                  <c:v>41430</c:v>
                </c:pt>
                <c:pt idx="547">
                  <c:v>41437</c:v>
                </c:pt>
                <c:pt idx="548">
                  <c:v>41444</c:v>
                </c:pt>
                <c:pt idx="549">
                  <c:v>41451</c:v>
                </c:pt>
                <c:pt idx="550">
                  <c:v>41458</c:v>
                </c:pt>
                <c:pt idx="551">
                  <c:v>41465</c:v>
                </c:pt>
                <c:pt idx="552">
                  <c:v>41472</c:v>
                </c:pt>
                <c:pt idx="553">
                  <c:v>41479</c:v>
                </c:pt>
                <c:pt idx="554">
                  <c:v>41486</c:v>
                </c:pt>
                <c:pt idx="555">
                  <c:v>41493</c:v>
                </c:pt>
                <c:pt idx="556">
                  <c:v>41500</c:v>
                </c:pt>
                <c:pt idx="557">
                  <c:v>41507</c:v>
                </c:pt>
                <c:pt idx="558">
                  <c:v>41514</c:v>
                </c:pt>
                <c:pt idx="559">
                  <c:v>41521</c:v>
                </c:pt>
                <c:pt idx="560">
                  <c:v>41528</c:v>
                </c:pt>
                <c:pt idx="561">
                  <c:v>41535</c:v>
                </c:pt>
                <c:pt idx="562">
                  <c:v>41542</c:v>
                </c:pt>
                <c:pt idx="563">
                  <c:v>41549</c:v>
                </c:pt>
                <c:pt idx="564">
                  <c:v>41556</c:v>
                </c:pt>
                <c:pt idx="565">
                  <c:v>41563</c:v>
                </c:pt>
                <c:pt idx="566">
                  <c:v>41570</c:v>
                </c:pt>
                <c:pt idx="567">
                  <c:v>41577</c:v>
                </c:pt>
                <c:pt idx="568">
                  <c:v>41584</c:v>
                </c:pt>
                <c:pt idx="569">
                  <c:v>41591</c:v>
                </c:pt>
                <c:pt idx="570">
                  <c:v>41598</c:v>
                </c:pt>
                <c:pt idx="571">
                  <c:v>41605</c:v>
                </c:pt>
                <c:pt idx="572">
                  <c:v>41612</c:v>
                </c:pt>
                <c:pt idx="573">
                  <c:v>41619</c:v>
                </c:pt>
                <c:pt idx="574">
                  <c:v>41626</c:v>
                </c:pt>
                <c:pt idx="575">
                  <c:v>41633</c:v>
                </c:pt>
                <c:pt idx="576">
                  <c:v>41640</c:v>
                </c:pt>
                <c:pt idx="577">
                  <c:v>41647</c:v>
                </c:pt>
                <c:pt idx="578">
                  <c:v>41654</c:v>
                </c:pt>
                <c:pt idx="579">
                  <c:v>41661</c:v>
                </c:pt>
                <c:pt idx="580">
                  <c:v>41668</c:v>
                </c:pt>
                <c:pt idx="581">
                  <c:v>41675</c:v>
                </c:pt>
                <c:pt idx="582">
                  <c:v>41682</c:v>
                </c:pt>
                <c:pt idx="583">
                  <c:v>41689</c:v>
                </c:pt>
                <c:pt idx="584">
                  <c:v>41696</c:v>
                </c:pt>
                <c:pt idx="585">
                  <c:v>41703</c:v>
                </c:pt>
                <c:pt idx="586">
                  <c:v>41710</c:v>
                </c:pt>
                <c:pt idx="587">
                  <c:v>41717</c:v>
                </c:pt>
                <c:pt idx="588">
                  <c:v>41724</c:v>
                </c:pt>
                <c:pt idx="589">
                  <c:v>41731</c:v>
                </c:pt>
                <c:pt idx="590">
                  <c:v>41738</c:v>
                </c:pt>
                <c:pt idx="591">
                  <c:v>41745</c:v>
                </c:pt>
                <c:pt idx="592">
                  <c:v>41752</c:v>
                </c:pt>
                <c:pt idx="593">
                  <c:v>41759</c:v>
                </c:pt>
                <c:pt idx="594">
                  <c:v>41766</c:v>
                </c:pt>
                <c:pt idx="595">
                  <c:v>41773</c:v>
                </c:pt>
                <c:pt idx="596">
                  <c:v>41780</c:v>
                </c:pt>
                <c:pt idx="597">
                  <c:v>41787</c:v>
                </c:pt>
                <c:pt idx="598">
                  <c:v>41794</c:v>
                </c:pt>
                <c:pt idx="599">
                  <c:v>41801</c:v>
                </c:pt>
                <c:pt idx="600">
                  <c:v>41808</c:v>
                </c:pt>
                <c:pt idx="601">
                  <c:v>41815</c:v>
                </c:pt>
                <c:pt idx="602">
                  <c:v>41822</c:v>
                </c:pt>
                <c:pt idx="603">
                  <c:v>41829</c:v>
                </c:pt>
                <c:pt idx="604">
                  <c:v>41836</c:v>
                </c:pt>
                <c:pt idx="605">
                  <c:v>41843</c:v>
                </c:pt>
                <c:pt idx="606">
                  <c:v>41850</c:v>
                </c:pt>
                <c:pt idx="607">
                  <c:v>41857</c:v>
                </c:pt>
                <c:pt idx="608">
                  <c:v>41864</c:v>
                </c:pt>
                <c:pt idx="609">
                  <c:v>41871</c:v>
                </c:pt>
                <c:pt idx="610">
                  <c:v>41878</c:v>
                </c:pt>
                <c:pt idx="611">
                  <c:v>41885</c:v>
                </c:pt>
                <c:pt idx="612">
                  <c:v>41892</c:v>
                </c:pt>
                <c:pt idx="613">
                  <c:v>41899</c:v>
                </c:pt>
                <c:pt idx="614">
                  <c:v>41906</c:v>
                </c:pt>
                <c:pt idx="615">
                  <c:v>41913</c:v>
                </c:pt>
                <c:pt idx="616">
                  <c:v>41920</c:v>
                </c:pt>
                <c:pt idx="617">
                  <c:v>41927</c:v>
                </c:pt>
                <c:pt idx="618">
                  <c:v>41934</c:v>
                </c:pt>
                <c:pt idx="619">
                  <c:v>41941</c:v>
                </c:pt>
                <c:pt idx="620">
                  <c:v>41948</c:v>
                </c:pt>
                <c:pt idx="621">
                  <c:v>41955</c:v>
                </c:pt>
                <c:pt idx="622">
                  <c:v>41962</c:v>
                </c:pt>
                <c:pt idx="623">
                  <c:v>41969</c:v>
                </c:pt>
                <c:pt idx="624">
                  <c:v>41976</c:v>
                </c:pt>
                <c:pt idx="625">
                  <c:v>41983</c:v>
                </c:pt>
                <c:pt idx="626">
                  <c:v>41990</c:v>
                </c:pt>
                <c:pt idx="627">
                  <c:v>41997</c:v>
                </c:pt>
                <c:pt idx="628">
                  <c:v>42004</c:v>
                </c:pt>
                <c:pt idx="629">
                  <c:v>42011</c:v>
                </c:pt>
                <c:pt idx="630">
                  <c:v>42018</c:v>
                </c:pt>
                <c:pt idx="631">
                  <c:v>42025</c:v>
                </c:pt>
                <c:pt idx="632">
                  <c:v>42032</c:v>
                </c:pt>
                <c:pt idx="633">
                  <c:v>42039</c:v>
                </c:pt>
                <c:pt idx="634">
                  <c:v>42046</c:v>
                </c:pt>
                <c:pt idx="635">
                  <c:v>42053</c:v>
                </c:pt>
                <c:pt idx="636">
                  <c:v>42060</c:v>
                </c:pt>
                <c:pt idx="637">
                  <c:v>42067</c:v>
                </c:pt>
                <c:pt idx="638">
                  <c:v>42074</c:v>
                </c:pt>
                <c:pt idx="639">
                  <c:v>42081</c:v>
                </c:pt>
                <c:pt idx="640">
                  <c:v>42088</c:v>
                </c:pt>
                <c:pt idx="641">
                  <c:v>42095</c:v>
                </c:pt>
                <c:pt idx="642">
                  <c:v>42102</c:v>
                </c:pt>
                <c:pt idx="643">
                  <c:v>42109</c:v>
                </c:pt>
                <c:pt idx="644">
                  <c:v>42116</c:v>
                </c:pt>
                <c:pt idx="645">
                  <c:v>42123</c:v>
                </c:pt>
                <c:pt idx="646">
                  <c:v>42130</c:v>
                </c:pt>
                <c:pt idx="647">
                  <c:v>42137</c:v>
                </c:pt>
                <c:pt idx="648">
                  <c:v>42144</c:v>
                </c:pt>
                <c:pt idx="649">
                  <c:v>42151</c:v>
                </c:pt>
                <c:pt idx="650">
                  <c:v>42158</c:v>
                </c:pt>
                <c:pt idx="651">
                  <c:v>42165</c:v>
                </c:pt>
                <c:pt idx="652">
                  <c:v>42172</c:v>
                </c:pt>
                <c:pt idx="653">
                  <c:v>42179</c:v>
                </c:pt>
                <c:pt idx="654">
                  <c:v>42186</c:v>
                </c:pt>
                <c:pt idx="655">
                  <c:v>42193</c:v>
                </c:pt>
                <c:pt idx="656">
                  <c:v>42200</c:v>
                </c:pt>
                <c:pt idx="657">
                  <c:v>42207</c:v>
                </c:pt>
                <c:pt idx="658">
                  <c:v>42214</c:v>
                </c:pt>
                <c:pt idx="659">
                  <c:v>42221</c:v>
                </c:pt>
                <c:pt idx="660">
                  <c:v>42228</c:v>
                </c:pt>
                <c:pt idx="661">
                  <c:v>42235</c:v>
                </c:pt>
                <c:pt idx="662">
                  <c:v>42242</c:v>
                </c:pt>
                <c:pt idx="663">
                  <c:v>42249</c:v>
                </c:pt>
                <c:pt idx="664">
                  <c:v>42256</c:v>
                </c:pt>
                <c:pt idx="665">
                  <c:v>42263</c:v>
                </c:pt>
                <c:pt idx="666">
                  <c:v>42270</c:v>
                </c:pt>
                <c:pt idx="667">
                  <c:v>42277</c:v>
                </c:pt>
                <c:pt idx="668">
                  <c:v>42284</c:v>
                </c:pt>
                <c:pt idx="669">
                  <c:v>42291</c:v>
                </c:pt>
                <c:pt idx="670">
                  <c:v>42298</c:v>
                </c:pt>
                <c:pt idx="671">
                  <c:v>42305</c:v>
                </c:pt>
                <c:pt idx="672">
                  <c:v>42312</c:v>
                </c:pt>
                <c:pt idx="673">
                  <c:v>42319</c:v>
                </c:pt>
                <c:pt idx="674">
                  <c:v>42326</c:v>
                </c:pt>
                <c:pt idx="675">
                  <c:v>42333</c:v>
                </c:pt>
                <c:pt idx="676">
                  <c:v>42340</c:v>
                </c:pt>
                <c:pt idx="677">
                  <c:v>42347</c:v>
                </c:pt>
                <c:pt idx="678">
                  <c:v>42354</c:v>
                </c:pt>
                <c:pt idx="679">
                  <c:v>42361</c:v>
                </c:pt>
                <c:pt idx="680">
                  <c:v>42368</c:v>
                </c:pt>
                <c:pt idx="681">
                  <c:v>42375</c:v>
                </c:pt>
                <c:pt idx="682">
                  <c:v>42382</c:v>
                </c:pt>
                <c:pt idx="683">
                  <c:v>42389</c:v>
                </c:pt>
                <c:pt idx="684">
                  <c:v>42396</c:v>
                </c:pt>
                <c:pt idx="685">
                  <c:v>42403</c:v>
                </c:pt>
                <c:pt idx="686">
                  <c:v>42410</c:v>
                </c:pt>
                <c:pt idx="687">
                  <c:v>42417</c:v>
                </c:pt>
                <c:pt idx="688">
                  <c:v>42424</c:v>
                </c:pt>
                <c:pt idx="689">
                  <c:v>42431</c:v>
                </c:pt>
                <c:pt idx="690">
                  <c:v>42438</c:v>
                </c:pt>
                <c:pt idx="691">
                  <c:v>42445</c:v>
                </c:pt>
                <c:pt idx="692">
                  <c:v>42452</c:v>
                </c:pt>
                <c:pt idx="693">
                  <c:v>42459</c:v>
                </c:pt>
                <c:pt idx="694">
                  <c:v>42466</c:v>
                </c:pt>
                <c:pt idx="695">
                  <c:v>42473</c:v>
                </c:pt>
                <c:pt idx="696">
                  <c:v>42480</c:v>
                </c:pt>
                <c:pt idx="697">
                  <c:v>42487</c:v>
                </c:pt>
                <c:pt idx="698">
                  <c:v>42494</c:v>
                </c:pt>
                <c:pt idx="699">
                  <c:v>42501</c:v>
                </c:pt>
                <c:pt idx="700">
                  <c:v>42508</c:v>
                </c:pt>
                <c:pt idx="701">
                  <c:v>42515</c:v>
                </c:pt>
                <c:pt idx="702">
                  <c:v>42522</c:v>
                </c:pt>
                <c:pt idx="703">
                  <c:v>42529</c:v>
                </c:pt>
                <c:pt idx="704">
                  <c:v>42536</c:v>
                </c:pt>
                <c:pt idx="705">
                  <c:v>42543</c:v>
                </c:pt>
                <c:pt idx="706">
                  <c:v>42550</c:v>
                </c:pt>
                <c:pt idx="707">
                  <c:v>42557</c:v>
                </c:pt>
                <c:pt idx="708">
                  <c:v>42564</c:v>
                </c:pt>
                <c:pt idx="709">
                  <c:v>42571</c:v>
                </c:pt>
                <c:pt idx="710">
                  <c:v>42578</c:v>
                </c:pt>
                <c:pt idx="711">
                  <c:v>42585</c:v>
                </c:pt>
                <c:pt idx="712">
                  <c:v>42592</c:v>
                </c:pt>
                <c:pt idx="713">
                  <c:v>42599</c:v>
                </c:pt>
                <c:pt idx="714">
                  <c:v>42606</c:v>
                </c:pt>
                <c:pt idx="715">
                  <c:v>42613</c:v>
                </c:pt>
                <c:pt idx="716">
                  <c:v>42620</c:v>
                </c:pt>
                <c:pt idx="717">
                  <c:v>42627</c:v>
                </c:pt>
                <c:pt idx="718">
                  <c:v>42634</c:v>
                </c:pt>
                <c:pt idx="719">
                  <c:v>42641</c:v>
                </c:pt>
                <c:pt idx="720">
                  <c:v>42648</c:v>
                </c:pt>
                <c:pt idx="721">
                  <c:v>42655</c:v>
                </c:pt>
                <c:pt idx="722">
                  <c:v>42662</c:v>
                </c:pt>
                <c:pt idx="723">
                  <c:v>42669</c:v>
                </c:pt>
                <c:pt idx="724">
                  <c:v>42676</c:v>
                </c:pt>
                <c:pt idx="725">
                  <c:v>42683</c:v>
                </c:pt>
                <c:pt idx="726">
                  <c:v>42690</c:v>
                </c:pt>
                <c:pt idx="727">
                  <c:v>42697</c:v>
                </c:pt>
                <c:pt idx="728">
                  <c:v>42704</c:v>
                </c:pt>
                <c:pt idx="729">
                  <c:v>42711</c:v>
                </c:pt>
                <c:pt idx="730">
                  <c:v>42718</c:v>
                </c:pt>
                <c:pt idx="731">
                  <c:v>42725</c:v>
                </c:pt>
                <c:pt idx="732">
                  <c:v>42732</c:v>
                </c:pt>
                <c:pt idx="733">
                  <c:v>42739</c:v>
                </c:pt>
                <c:pt idx="734">
                  <c:v>42746</c:v>
                </c:pt>
                <c:pt idx="735">
                  <c:v>42753</c:v>
                </c:pt>
                <c:pt idx="736">
                  <c:v>42760</c:v>
                </c:pt>
                <c:pt idx="737">
                  <c:v>42767</c:v>
                </c:pt>
                <c:pt idx="738">
                  <c:v>42774</c:v>
                </c:pt>
                <c:pt idx="739">
                  <c:v>42781</c:v>
                </c:pt>
                <c:pt idx="740">
                  <c:v>42788</c:v>
                </c:pt>
                <c:pt idx="741">
                  <c:v>42795</c:v>
                </c:pt>
                <c:pt idx="742">
                  <c:v>42802</c:v>
                </c:pt>
                <c:pt idx="743">
                  <c:v>42809</c:v>
                </c:pt>
                <c:pt idx="744">
                  <c:v>42816</c:v>
                </c:pt>
                <c:pt idx="745">
                  <c:v>42823</c:v>
                </c:pt>
                <c:pt idx="746">
                  <c:v>42830</c:v>
                </c:pt>
                <c:pt idx="747">
                  <c:v>42837</c:v>
                </c:pt>
                <c:pt idx="748">
                  <c:v>42844</c:v>
                </c:pt>
                <c:pt idx="749">
                  <c:v>42851</c:v>
                </c:pt>
                <c:pt idx="750">
                  <c:v>42858</c:v>
                </c:pt>
                <c:pt idx="751">
                  <c:v>42865</c:v>
                </c:pt>
                <c:pt idx="752">
                  <c:v>42872</c:v>
                </c:pt>
                <c:pt idx="753">
                  <c:v>42879</c:v>
                </c:pt>
                <c:pt idx="754">
                  <c:v>42886</c:v>
                </c:pt>
                <c:pt idx="755">
                  <c:v>42893</c:v>
                </c:pt>
                <c:pt idx="756">
                  <c:v>42900</c:v>
                </c:pt>
                <c:pt idx="757">
                  <c:v>42907</c:v>
                </c:pt>
                <c:pt idx="758">
                  <c:v>42914</c:v>
                </c:pt>
                <c:pt idx="759">
                  <c:v>42921</c:v>
                </c:pt>
                <c:pt idx="760">
                  <c:v>42928</c:v>
                </c:pt>
                <c:pt idx="761">
                  <c:v>42935</c:v>
                </c:pt>
                <c:pt idx="762">
                  <c:v>42942</c:v>
                </c:pt>
                <c:pt idx="763">
                  <c:v>42949</c:v>
                </c:pt>
                <c:pt idx="764">
                  <c:v>42956</c:v>
                </c:pt>
                <c:pt idx="765">
                  <c:v>42963</c:v>
                </c:pt>
                <c:pt idx="766">
                  <c:v>42970</c:v>
                </c:pt>
                <c:pt idx="767">
                  <c:v>42977</c:v>
                </c:pt>
                <c:pt idx="768">
                  <c:v>42984</c:v>
                </c:pt>
                <c:pt idx="769">
                  <c:v>42991</c:v>
                </c:pt>
                <c:pt idx="770">
                  <c:v>42998</c:v>
                </c:pt>
                <c:pt idx="771">
                  <c:v>43005</c:v>
                </c:pt>
                <c:pt idx="772">
                  <c:v>43012</c:v>
                </c:pt>
                <c:pt idx="773">
                  <c:v>43019</c:v>
                </c:pt>
                <c:pt idx="774">
                  <c:v>43026</c:v>
                </c:pt>
                <c:pt idx="775">
                  <c:v>43033</c:v>
                </c:pt>
                <c:pt idx="776">
                  <c:v>43040</c:v>
                </c:pt>
                <c:pt idx="777">
                  <c:v>43047</c:v>
                </c:pt>
                <c:pt idx="778">
                  <c:v>43054</c:v>
                </c:pt>
                <c:pt idx="779">
                  <c:v>43061</c:v>
                </c:pt>
                <c:pt idx="780">
                  <c:v>43068</c:v>
                </c:pt>
                <c:pt idx="781">
                  <c:v>43075</c:v>
                </c:pt>
                <c:pt idx="782">
                  <c:v>43082</c:v>
                </c:pt>
                <c:pt idx="783">
                  <c:v>43089</c:v>
                </c:pt>
                <c:pt idx="784">
                  <c:v>43096</c:v>
                </c:pt>
                <c:pt idx="785">
                  <c:v>43103</c:v>
                </c:pt>
                <c:pt idx="786">
                  <c:v>43110</c:v>
                </c:pt>
                <c:pt idx="787">
                  <c:v>43117</c:v>
                </c:pt>
                <c:pt idx="788">
                  <c:v>43124</c:v>
                </c:pt>
                <c:pt idx="789">
                  <c:v>43131</c:v>
                </c:pt>
                <c:pt idx="790">
                  <c:v>43138</c:v>
                </c:pt>
                <c:pt idx="791">
                  <c:v>43145</c:v>
                </c:pt>
                <c:pt idx="792">
                  <c:v>43152</c:v>
                </c:pt>
                <c:pt idx="793">
                  <c:v>43159</c:v>
                </c:pt>
                <c:pt idx="794">
                  <c:v>43166</c:v>
                </c:pt>
                <c:pt idx="795">
                  <c:v>43173</c:v>
                </c:pt>
                <c:pt idx="796">
                  <c:v>43180</c:v>
                </c:pt>
                <c:pt idx="797">
                  <c:v>43187</c:v>
                </c:pt>
                <c:pt idx="798">
                  <c:v>43194</c:v>
                </c:pt>
                <c:pt idx="799">
                  <c:v>43201</c:v>
                </c:pt>
                <c:pt idx="800">
                  <c:v>43208</c:v>
                </c:pt>
                <c:pt idx="801">
                  <c:v>43215</c:v>
                </c:pt>
                <c:pt idx="802">
                  <c:v>43222</c:v>
                </c:pt>
                <c:pt idx="803">
                  <c:v>43229</c:v>
                </c:pt>
                <c:pt idx="804">
                  <c:v>43236</c:v>
                </c:pt>
                <c:pt idx="805">
                  <c:v>43243</c:v>
                </c:pt>
                <c:pt idx="806">
                  <c:v>43250</c:v>
                </c:pt>
                <c:pt idx="807">
                  <c:v>43257</c:v>
                </c:pt>
                <c:pt idx="808">
                  <c:v>43264</c:v>
                </c:pt>
                <c:pt idx="809">
                  <c:v>43271</c:v>
                </c:pt>
                <c:pt idx="810">
                  <c:v>43278</c:v>
                </c:pt>
                <c:pt idx="811">
                  <c:v>43285</c:v>
                </c:pt>
                <c:pt idx="812">
                  <c:v>43292</c:v>
                </c:pt>
                <c:pt idx="813">
                  <c:v>43299</c:v>
                </c:pt>
                <c:pt idx="814">
                  <c:v>43306</c:v>
                </c:pt>
                <c:pt idx="815">
                  <c:v>43313</c:v>
                </c:pt>
                <c:pt idx="816">
                  <c:v>43320</c:v>
                </c:pt>
                <c:pt idx="817">
                  <c:v>43327</c:v>
                </c:pt>
                <c:pt idx="818">
                  <c:v>43334</c:v>
                </c:pt>
                <c:pt idx="819">
                  <c:v>43341</c:v>
                </c:pt>
                <c:pt idx="820">
                  <c:v>43348</c:v>
                </c:pt>
                <c:pt idx="821">
                  <c:v>43355</c:v>
                </c:pt>
                <c:pt idx="822">
                  <c:v>43362</c:v>
                </c:pt>
                <c:pt idx="823">
                  <c:v>43369</c:v>
                </c:pt>
                <c:pt idx="824">
                  <c:v>43376</c:v>
                </c:pt>
                <c:pt idx="825">
                  <c:v>43383</c:v>
                </c:pt>
                <c:pt idx="826">
                  <c:v>43390</c:v>
                </c:pt>
                <c:pt idx="827">
                  <c:v>43397</c:v>
                </c:pt>
                <c:pt idx="828">
                  <c:v>43404</c:v>
                </c:pt>
                <c:pt idx="829">
                  <c:v>43411</c:v>
                </c:pt>
                <c:pt idx="830">
                  <c:v>43418</c:v>
                </c:pt>
                <c:pt idx="831">
                  <c:v>43425</c:v>
                </c:pt>
                <c:pt idx="832">
                  <c:v>43432</c:v>
                </c:pt>
                <c:pt idx="833">
                  <c:v>43439</c:v>
                </c:pt>
                <c:pt idx="834">
                  <c:v>43446</c:v>
                </c:pt>
                <c:pt idx="835">
                  <c:v>43453</c:v>
                </c:pt>
                <c:pt idx="836">
                  <c:v>43460</c:v>
                </c:pt>
                <c:pt idx="837">
                  <c:v>43467</c:v>
                </c:pt>
                <c:pt idx="838">
                  <c:v>43474</c:v>
                </c:pt>
                <c:pt idx="839">
                  <c:v>43481</c:v>
                </c:pt>
                <c:pt idx="840">
                  <c:v>43488</c:v>
                </c:pt>
                <c:pt idx="841">
                  <c:v>43495</c:v>
                </c:pt>
                <c:pt idx="842">
                  <c:v>43502</c:v>
                </c:pt>
                <c:pt idx="843">
                  <c:v>43509</c:v>
                </c:pt>
                <c:pt idx="844">
                  <c:v>43516</c:v>
                </c:pt>
                <c:pt idx="845">
                  <c:v>43523</c:v>
                </c:pt>
                <c:pt idx="846">
                  <c:v>43530</c:v>
                </c:pt>
                <c:pt idx="847">
                  <c:v>43537</c:v>
                </c:pt>
                <c:pt idx="848">
                  <c:v>43544</c:v>
                </c:pt>
                <c:pt idx="849">
                  <c:v>43551</c:v>
                </c:pt>
                <c:pt idx="850">
                  <c:v>43558</c:v>
                </c:pt>
                <c:pt idx="851">
                  <c:v>43565</c:v>
                </c:pt>
                <c:pt idx="852">
                  <c:v>43572</c:v>
                </c:pt>
                <c:pt idx="853">
                  <c:v>43579</c:v>
                </c:pt>
                <c:pt idx="854">
                  <c:v>43586</c:v>
                </c:pt>
                <c:pt idx="855">
                  <c:v>43593</c:v>
                </c:pt>
                <c:pt idx="856">
                  <c:v>43600</c:v>
                </c:pt>
                <c:pt idx="857">
                  <c:v>43607</c:v>
                </c:pt>
                <c:pt idx="858">
                  <c:v>43614</c:v>
                </c:pt>
                <c:pt idx="859">
                  <c:v>43621</c:v>
                </c:pt>
                <c:pt idx="860">
                  <c:v>43628</c:v>
                </c:pt>
                <c:pt idx="861">
                  <c:v>43635</c:v>
                </c:pt>
                <c:pt idx="862">
                  <c:v>43642</c:v>
                </c:pt>
                <c:pt idx="863">
                  <c:v>43649</c:v>
                </c:pt>
                <c:pt idx="864">
                  <c:v>43656</c:v>
                </c:pt>
                <c:pt idx="865">
                  <c:v>43663</c:v>
                </c:pt>
                <c:pt idx="866">
                  <c:v>43670</c:v>
                </c:pt>
                <c:pt idx="867">
                  <c:v>43677</c:v>
                </c:pt>
                <c:pt idx="868">
                  <c:v>43684</c:v>
                </c:pt>
                <c:pt idx="869">
                  <c:v>43691</c:v>
                </c:pt>
                <c:pt idx="870">
                  <c:v>43698</c:v>
                </c:pt>
                <c:pt idx="871">
                  <c:v>43705</c:v>
                </c:pt>
                <c:pt idx="872">
                  <c:v>43712</c:v>
                </c:pt>
                <c:pt idx="873">
                  <c:v>43719</c:v>
                </c:pt>
                <c:pt idx="874">
                  <c:v>43726</c:v>
                </c:pt>
                <c:pt idx="875">
                  <c:v>43733</c:v>
                </c:pt>
                <c:pt idx="876">
                  <c:v>43740</c:v>
                </c:pt>
                <c:pt idx="877">
                  <c:v>43747</c:v>
                </c:pt>
                <c:pt idx="878">
                  <c:v>43754</c:v>
                </c:pt>
                <c:pt idx="879">
                  <c:v>43761</c:v>
                </c:pt>
                <c:pt idx="880">
                  <c:v>43768</c:v>
                </c:pt>
                <c:pt idx="881">
                  <c:v>43775</c:v>
                </c:pt>
                <c:pt idx="882">
                  <c:v>43782</c:v>
                </c:pt>
                <c:pt idx="883">
                  <c:v>43789</c:v>
                </c:pt>
                <c:pt idx="884">
                  <c:v>43796</c:v>
                </c:pt>
                <c:pt idx="885">
                  <c:v>43803</c:v>
                </c:pt>
                <c:pt idx="886">
                  <c:v>43810</c:v>
                </c:pt>
                <c:pt idx="887">
                  <c:v>43817</c:v>
                </c:pt>
                <c:pt idx="888">
                  <c:v>43824</c:v>
                </c:pt>
                <c:pt idx="889">
                  <c:v>43831</c:v>
                </c:pt>
                <c:pt idx="890">
                  <c:v>43838</c:v>
                </c:pt>
                <c:pt idx="891">
                  <c:v>43845</c:v>
                </c:pt>
                <c:pt idx="892">
                  <c:v>43852</c:v>
                </c:pt>
                <c:pt idx="893">
                  <c:v>43859</c:v>
                </c:pt>
                <c:pt idx="894">
                  <c:v>43866</c:v>
                </c:pt>
                <c:pt idx="895">
                  <c:v>43873</c:v>
                </c:pt>
                <c:pt idx="896">
                  <c:v>43880</c:v>
                </c:pt>
                <c:pt idx="897">
                  <c:v>43887</c:v>
                </c:pt>
                <c:pt idx="898">
                  <c:v>43894</c:v>
                </c:pt>
                <c:pt idx="899">
                  <c:v>43901</c:v>
                </c:pt>
                <c:pt idx="900">
                  <c:v>43908</c:v>
                </c:pt>
                <c:pt idx="901">
                  <c:v>43915</c:v>
                </c:pt>
                <c:pt idx="902">
                  <c:v>43922</c:v>
                </c:pt>
                <c:pt idx="903">
                  <c:v>43929</c:v>
                </c:pt>
                <c:pt idx="904">
                  <c:v>43936</c:v>
                </c:pt>
                <c:pt idx="905">
                  <c:v>43943</c:v>
                </c:pt>
                <c:pt idx="906">
                  <c:v>43950</c:v>
                </c:pt>
                <c:pt idx="907">
                  <c:v>43957</c:v>
                </c:pt>
                <c:pt idx="908">
                  <c:v>43964</c:v>
                </c:pt>
                <c:pt idx="909">
                  <c:v>43971</c:v>
                </c:pt>
                <c:pt idx="910">
                  <c:v>43978</c:v>
                </c:pt>
                <c:pt idx="911">
                  <c:v>43985</c:v>
                </c:pt>
                <c:pt idx="912">
                  <c:v>43992</c:v>
                </c:pt>
                <c:pt idx="913">
                  <c:v>43999</c:v>
                </c:pt>
                <c:pt idx="914">
                  <c:v>44006</c:v>
                </c:pt>
                <c:pt idx="915">
                  <c:v>44013</c:v>
                </c:pt>
                <c:pt idx="916">
                  <c:v>44020</c:v>
                </c:pt>
                <c:pt idx="917">
                  <c:v>44027</c:v>
                </c:pt>
                <c:pt idx="918">
                  <c:v>44034</c:v>
                </c:pt>
                <c:pt idx="919">
                  <c:v>44041</c:v>
                </c:pt>
                <c:pt idx="920">
                  <c:v>44048</c:v>
                </c:pt>
                <c:pt idx="921">
                  <c:v>44055</c:v>
                </c:pt>
                <c:pt idx="922">
                  <c:v>44062</c:v>
                </c:pt>
                <c:pt idx="923">
                  <c:v>44069</c:v>
                </c:pt>
                <c:pt idx="924">
                  <c:v>44076</c:v>
                </c:pt>
                <c:pt idx="925">
                  <c:v>44083</c:v>
                </c:pt>
                <c:pt idx="926">
                  <c:v>44090</c:v>
                </c:pt>
                <c:pt idx="927">
                  <c:v>44097</c:v>
                </c:pt>
                <c:pt idx="928">
                  <c:v>44104</c:v>
                </c:pt>
                <c:pt idx="929">
                  <c:v>44111</c:v>
                </c:pt>
                <c:pt idx="930">
                  <c:v>44118</c:v>
                </c:pt>
                <c:pt idx="931">
                  <c:v>44125</c:v>
                </c:pt>
                <c:pt idx="932">
                  <c:v>44132</c:v>
                </c:pt>
                <c:pt idx="933">
                  <c:v>44139</c:v>
                </c:pt>
                <c:pt idx="934">
                  <c:v>44146</c:v>
                </c:pt>
                <c:pt idx="935">
                  <c:v>44153</c:v>
                </c:pt>
                <c:pt idx="936">
                  <c:v>44160</c:v>
                </c:pt>
                <c:pt idx="937">
                  <c:v>44167</c:v>
                </c:pt>
                <c:pt idx="938">
                  <c:v>44174</c:v>
                </c:pt>
                <c:pt idx="939">
                  <c:v>44181</c:v>
                </c:pt>
                <c:pt idx="940">
                  <c:v>44188</c:v>
                </c:pt>
                <c:pt idx="941">
                  <c:v>44195</c:v>
                </c:pt>
                <c:pt idx="942">
                  <c:v>44202</c:v>
                </c:pt>
                <c:pt idx="943">
                  <c:v>44209</c:v>
                </c:pt>
                <c:pt idx="944">
                  <c:v>44216</c:v>
                </c:pt>
                <c:pt idx="945">
                  <c:v>44223</c:v>
                </c:pt>
                <c:pt idx="946">
                  <c:v>44230</c:v>
                </c:pt>
                <c:pt idx="947">
                  <c:v>44237</c:v>
                </c:pt>
                <c:pt idx="948">
                  <c:v>44244</c:v>
                </c:pt>
                <c:pt idx="949">
                  <c:v>44251</c:v>
                </c:pt>
                <c:pt idx="950">
                  <c:v>44258</c:v>
                </c:pt>
                <c:pt idx="951">
                  <c:v>44265</c:v>
                </c:pt>
                <c:pt idx="952">
                  <c:v>44272</c:v>
                </c:pt>
                <c:pt idx="953">
                  <c:v>44279</c:v>
                </c:pt>
                <c:pt idx="954">
                  <c:v>44286</c:v>
                </c:pt>
                <c:pt idx="955">
                  <c:v>44293</c:v>
                </c:pt>
                <c:pt idx="956">
                  <c:v>44300</c:v>
                </c:pt>
                <c:pt idx="957">
                  <c:v>44307</c:v>
                </c:pt>
                <c:pt idx="958">
                  <c:v>44314</c:v>
                </c:pt>
                <c:pt idx="959">
                  <c:v>44321</c:v>
                </c:pt>
                <c:pt idx="960">
                  <c:v>44328</c:v>
                </c:pt>
                <c:pt idx="961">
                  <c:v>44335</c:v>
                </c:pt>
                <c:pt idx="962">
                  <c:v>44342</c:v>
                </c:pt>
                <c:pt idx="963">
                  <c:v>44349</c:v>
                </c:pt>
                <c:pt idx="964">
                  <c:v>44356</c:v>
                </c:pt>
                <c:pt idx="965">
                  <c:v>44363</c:v>
                </c:pt>
                <c:pt idx="966">
                  <c:v>44370</c:v>
                </c:pt>
                <c:pt idx="967">
                  <c:v>44377</c:v>
                </c:pt>
                <c:pt idx="968">
                  <c:v>44384</c:v>
                </c:pt>
                <c:pt idx="969">
                  <c:v>44391</c:v>
                </c:pt>
                <c:pt idx="970">
                  <c:v>44398</c:v>
                </c:pt>
                <c:pt idx="971">
                  <c:v>44405</c:v>
                </c:pt>
                <c:pt idx="972">
                  <c:v>44412</c:v>
                </c:pt>
                <c:pt idx="973">
                  <c:v>44419</c:v>
                </c:pt>
                <c:pt idx="974">
                  <c:v>44426</c:v>
                </c:pt>
                <c:pt idx="975">
                  <c:v>44433</c:v>
                </c:pt>
                <c:pt idx="976">
                  <c:v>44440</c:v>
                </c:pt>
                <c:pt idx="977">
                  <c:v>44447</c:v>
                </c:pt>
                <c:pt idx="978">
                  <c:v>44454</c:v>
                </c:pt>
                <c:pt idx="979">
                  <c:v>44461</c:v>
                </c:pt>
                <c:pt idx="980">
                  <c:v>44468</c:v>
                </c:pt>
                <c:pt idx="981">
                  <c:v>44475</c:v>
                </c:pt>
                <c:pt idx="982">
                  <c:v>44482</c:v>
                </c:pt>
                <c:pt idx="983">
                  <c:v>44489</c:v>
                </c:pt>
                <c:pt idx="984">
                  <c:v>44496</c:v>
                </c:pt>
                <c:pt idx="985">
                  <c:v>44503</c:v>
                </c:pt>
                <c:pt idx="986">
                  <c:v>44510</c:v>
                </c:pt>
                <c:pt idx="987">
                  <c:v>44517</c:v>
                </c:pt>
                <c:pt idx="988">
                  <c:v>44524</c:v>
                </c:pt>
                <c:pt idx="989">
                  <c:v>44531</c:v>
                </c:pt>
                <c:pt idx="990">
                  <c:v>44538</c:v>
                </c:pt>
                <c:pt idx="991">
                  <c:v>44545</c:v>
                </c:pt>
                <c:pt idx="992">
                  <c:v>44552</c:v>
                </c:pt>
                <c:pt idx="993">
                  <c:v>44559</c:v>
                </c:pt>
                <c:pt idx="994">
                  <c:v>44566</c:v>
                </c:pt>
                <c:pt idx="995">
                  <c:v>44573</c:v>
                </c:pt>
                <c:pt idx="996">
                  <c:v>44580</c:v>
                </c:pt>
                <c:pt idx="997">
                  <c:v>44587</c:v>
                </c:pt>
                <c:pt idx="998">
                  <c:v>44594</c:v>
                </c:pt>
                <c:pt idx="999">
                  <c:v>44601</c:v>
                </c:pt>
                <c:pt idx="1000">
                  <c:v>44608</c:v>
                </c:pt>
                <c:pt idx="1001">
                  <c:v>44615</c:v>
                </c:pt>
                <c:pt idx="1002">
                  <c:v>44622</c:v>
                </c:pt>
                <c:pt idx="1003">
                  <c:v>44629</c:v>
                </c:pt>
                <c:pt idx="1004">
                  <c:v>44636</c:v>
                </c:pt>
                <c:pt idx="1005">
                  <c:v>44643</c:v>
                </c:pt>
                <c:pt idx="1006">
                  <c:v>44650</c:v>
                </c:pt>
                <c:pt idx="1007">
                  <c:v>44657</c:v>
                </c:pt>
                <c:pt idx="1008">
                  <c:v>44664</c:v>
                </c:pt>
                <c:pt idx="1009">
                  <c:v>44671</c:v>
                </c:pt>
                <c:pt idx="1010">
                  <c:v>44678</c:v>
                </c:pt>
                <c:pt idx="1011">
                  <c:v>44685</c:v>
                </c:pt>
                <c:pt idx="1012">
                  <c:v>44692</c:v>
                </c:pt>
                <c:pt idx="1013">
                  <c:v>44699</c:v>
                </c:pt>
                <c:pt idx="1014">
                  <c:v>44706</c:v>
                </c:pt>
                <c:pt idx="1015">
                  <c:v>44713</c:v>
                </c:pt>
                <c:pt idx="1016">
                  <c:v>44720</c:v>
                </c:pt>
                <c:pt idx="1017">
                  <c:v>44727</c:v>
                </c:pt>
                <c:pt idx="1018">
                  <c:v>44734</c:v>
                </c:pt>
                <c:pt idx="1019">
                  <c:v>44741</c:v>
                </c:pt>
                <c:pt idx="1020">
                  <c:v>44748</c:v>
                </c:pt>
                <c:pt idx="1021">
                  <c:v>44755</c:v>
                </c:pt>
                <c:pt idx="1022">
                  <c:v>44762</c:v>
                </c:pt>
                <c:pt idx="1023">
                  <c:v>44769</c:v>
                </c:pt>
                <c:pt idx="1024">
                  <c:v>44776</c:v>
                </c:pt>
                <c:pt idx="1025">
                  <c:v>44783</c:v>
                </c:pt>
                <c:pt idx="1026">
                  <c:v>44790</c:v>
                </c:pt>
                <c:pt idx="1027">
                  <c:v>44797</c:v>
                </c:pt>
                <c:pt idx="1028">
                  <c:v>44804</c:v>
                </c:pt>
                <c:pt idx="1029">
                  <c:v>44811</c:v>
                </c:pt>
                <c:pt idx="1030">
                  <c:v>44818</c:v>
                </c:pt>
                <c:pt idx="1031">
                  <c:v>44825</c:v>
                </c:pt>
                <c:pt idx="1032">
                  <c:v>44832</c:v>
                </c:pt>
                <c:pt idx="1033">
                  <c:v>44839</c:v>
                </c:pt>
                <c:pt idx="1034">
                  <c:v>44846</c:v>
                </c:pt>
                <c:pt idx="1035">
                  <c:v>44853</c:v>
                </c:pt>
                <c:pt idx="1036">
                  <c:v>44860</c:v>
                </c:pt>
                <c:pt idx="1037">
                  <c:v>44867</c:v>
                </c:pt>
                <c:pt idx="1038">
                  <c:v>44874</c:v>
                </c:pt>
                <c:pt idx="1039">
                  <c:v>44881</c:v>
                </c:pt>
                <c:pt idx="1040">
                  <c:v>44888</c:v>
                </c:pt>
                <c:pt idx="1041">
                  <c:v>44895</c:v>
                </c:pt>
                <c:pt idx="1042">
                  <c:v>44902</c:v>
                </c:pt>
                <c:pt idx="1043">
                  <c:v>44909</c:v>
                </c:pt>
                <c:pt idx="1044">
                  <c:v>44916</c:v>
                </c:pt>
                <c:pt idx="1045">
                  <c:v>44923</c:v>
                </c:pt>
                <c:pt idx="1046">
                  <c:v>44930</c:v>
                </c:pt>
                <c:pt idx="1047">
                  <c:v>44937</c:v>
                </c:pt>
                <c:pt idx="1048">
                  <c:v>44944</c:v>
                </c:pt>
                <c:pt idx="1049">
                  <c:v>44951</c:v>
                </c:pt>
                <c:pt idx="1050">
                  <c:v>44958</c:v>
                </c:pt>
                <c:pt idx="1051">
                  <c:v>44965</c:v>
                </c:pt>
                <c:pt idx="1052">
                  <c:v>44972</c:v>
                </c:pt>
                <c:pt idx="1053">
                  <c:v>44979</c:v>
                </c:pt>
                <c:pt idx="1054">
                  <c:v>44986</c:v>
                </c:pt>
                <c:pt idx="1055">
                  <c:v>44993</c:v>
                </c:pt>
                <c:pt idx="1056">
                  <c:v>45000</c:v>
                </c:pt>
                <c:pt idx="1057">
                  <c:v>45007</c:v>
                </c:pt>
                <c:pt idx="1058">
                  <c:v>45014</c:v>
                </c:pt>
                <c:pt idx="1059">
                  <c:v>45021</c:v>
                </c:pt>
                <c:pt idx="1060">
                  <c:v>45028</c:v>
                </c:pt>
                <c:pt idx="1061">
                  <c:v>45035</c:v>
                </c:pt>
                <c:pt idx="1062">
                  <c:v>45042</c:v>
                </c:pt>
                <c:pt idx="1063">
                  <c:v>45049</c:v>
                </c:pt>
                <c:pt idx="1064">
                  <c:v>45056</c:v>
                </c:pt>
                <c:pt idx="1065">
                  <c:v>45063</c:v>
                </c:pt>
                <c:pt idx="1066">
                  <c:v>45070</c:v>
                </c:pt>
                <c:pt idx="1067">
                  <c:v>45077</c:v>
                </c:pt>
                <c:pt idx="1068">
                  <c:v>45084</c:v>
                </c:pt>
                <c:pt idx="1069">
                  <c:v>45091</c:v>
                </c:pt>
                <c:pt idx="1070">
                  <c:v>45098</c:v>
                </c:pt>
                <c:pt idx="1071">
                  <c:v>45105</c:v>
                </c:pt>
                <c:pt idx="1072">
                  <c:v>45112</c:v>
                </c:pt>
                <c:pt idx="1073">
                  <c:v>45119</c:v>
                </c:pt>
                <c:pt idx="1074">
                  <c:v>45126</c:v>
                </c:pt>
                <c:pt idx="1075">
                  <c:v>45133</c:v>
                </c:pt>
                <c:pt idx="1076">
                  <c:v>45140</c:v>
                </c:pt>
                <c:pt idx="1077">
                  <c:v>45147</c:v>
                </c:pt>
                <c:pt idx="1078">
                  <c:v>45154</c:v>
                </c:pt>
                <c:pt idx="1079">
                  <c:v>45161</c:v>
                </c:pt>
                <c:pt idx="1080">
                  <c:v>45168</c:v>
                </c:pt>
                <c:pt idx="1081">
                  <c:v>45175</c:v>
                </c:pt>
                <c:pt idx="1082">
                  <c:v>45182</c:v>
                </c:pt>
                <c:pt idx="1083">
                  <c:v>45189</c:v>
                </c:pt>
                <c:pt idx="1084">
                  <c:v>45196</c:v>
                </c:pt>
                <c:pt idx="1085">
                  <c:v>45203</c:v>
                </c:pt>
                <c:pt idx="1086">
                  <c:v>45210</c:v>
                </c:pt>
                <c:pt idx="1087">
                  <c:v>45217</c:v>
                </c:pt>
                <c:pt idx="1088">
                  <c:v>45224</c:v>
                </c:pt>
                <c:pt idx="1089">
                  <c:v>45231</c:v>
                </c:pt>
                <c:pt idx="1090">
                  <c:v>45238</c:v>
                </c:pt>
                <c:pt idx="1091">
                  <c:v>45245</c:v>
                </c:pt>
                <c:pt idx="1092">
                  <c:v>45252</c:v>
                </c:pt>
                <c:pt idx="1093">
                  <c:v>45259</c:v>
                </c:pt>
                <c:pt idx="1094">
                  <c:v>45266</c:v>
                </c:pt>
                <c:pt idx="1095">
                  <c:v>45273</c:v>
                </c:pt>
                <c:pt idx="1096">
                  <c:v>45280</c:v>
                </c:pt>
                <c:pt idx="1097">
                  <c:v>45287</c:v>
                </c:pt>
                <c:pt idx="1098">
                  <c:v>45294</c:v>
                </c:pt>
                <c:pt idx="1099">
                  <c:v>45301</c:v>
                </c:pt>
                <c:pt idx="1100">
                  <c:v>45308</c:v>
                </c:pt>
                <c:pt idx="1101">
                  <c:v>45315</c:v>
                </c:pt>
                <c:pt idx="1102">
                  <c:v>45322</c:v>
                </c:pt>
                <c:pt idx="1103">
                  <c:v>45329</c:v>
                </c:pt>
                <c:pt idx="1104">
                  <c:v>45336</c:v>
                </c:pt>
                <c:pt idx="1105">
                  <c:v>45343</c:v>
                </c:pt>
                <c:pt idx="1106">
                  <c:v>45350</c:v>
                </c:pt>
                <c:pt idx="1107">
                  <c:v>45357</c:v>
                </c:pt>
                <c:pt idx="1108">
                  <c:v>45364</c:v>
                </c:pt>
                <c:pt idx="1109">
                  <c:v>45371</c:v>
                </c:pt>
                <c:pt idx="1110">
                  <c:v>45378</c:v>
                </c:pt>
                <c:pt idx="1111">
                  <c:v>45385</c:v>
                </c:pt>
                <c:pt idx="1112">
                  <c:v>45392</c:v>
                </c:pt>
                <c:pt idx="1113">
                  <c:v>45399</c:v>
                </c:pt>
                <c:pt idx="1114">
                  <c:v>45406</c:v>
                </c:pt>
              </c:numCache>
            </c:numRef>
          </c:cat>
          <c:val>
            <c:numRef>
              <c:f>'FRED Graph'!$B$12:$B$1126</c:f>
              <c:numCache>
                <c:formatCode>0</c:formatCode>
                <c:ptCount val="1115"/>
                <c:pt idx="0">
                  <c:v>719542</c:v>
                </c:pt>
                <c:pt idx="1">
                  <c:v>732059</c:v>
                </c:pt>
                <c:pt idx="2">
                  <c:v>730994</c:v>
                </c:pt>
                <c:pt idx="3">
                  <c:v>723762</c:v>
                </c:pt>
                <c:pt idx="4">
                  <c:v>720074</c:v>
                </c:pt>
                <c:pt idx="5">
                  <c:v>735953</c:v>
                </c:pt>
                <c:pt idx="6">
                  <c:v>712809</c:v>
                </c:pt>
                <c:pt idx="7">
                  <c:v>719643</c:v>
                </c:pt>
                <c:pt idx="8">
                  <c:v>713281</c:v>
                </c:pt>
                <c:pt idx="9">
                  <c:v>730400</c:v>
                </c:pt>
                <c:pt idx="10">
                  <c:v>721980</c:v>
                </c:pt>
                <c:pt idx="11">
                  <c:v>722649</c:v>
                </c:pt>
                <c:pt idx="12">
                  <c:v>717014</c:v>
                </c:pt>
                <c:pt idx="13">
                  <c:v>729923</c:v>
                </c:pt>
                <c:pt idx="14">
                  <c:v>725019</c:v>
                </c:pt>
                <c:pt idx="15">
                  <c:v>732452</c:v>
                </c:pt>
                <c:pt idx="16">
                  <c:v>727826</c:v>
                </c:pt>
                <c:pt idx="17">
                  <c:v>745838</c:v>
                </c:pt>
                <c:pt idx="18">
                  <c:v>732222</c:v>
                </c:pt>
                <c:pt idx="19">
                  <c:v>746294</c:v>
                </c:pt>
                <c:pt idx="20">
                  <c:v>733466</c:v>
                </c:pt>
                <c:pt idx="21">
                  <c:v>740371</c:v>
                </c:pt>
                <c:pt idx="22">
                  <c:v>734699</c:v>
                </c:pt>
                <c:pt idx="23">
                  <c:v>744896</c:v>
                </c:pt>
                <c:pt idx="24">
                  <c:v>731667</c:v>
                </c:pt>
                <c:pt idx="25">
                  <c:v>743236</c:v>
                </c:pt>
                <c:pt idx="26">
                  <c:v>735926</c:v>
                </c:pt>
                <c:pt idx="27">
                  <c:v>744018</c:v>
                </c:pt>
                <c:pt idx="28">
                  <c:v>740126</c:v>
                </c:pt>
                <c:pt idx="29">
                  <c:v>744430</c:v>
                </c:pt>
                <c:pt idx="30">
                  <c:v>737765</c:v>
                </c:pt>
                <c:pt idx="31">
                  <c:v>745665</c:v>
                </c:pt>
                <c:pt idx="32">
                  <c:v>740295</c:v>
                </c:pt>
                <c:pt idx="33">
                  <c:v>734018</c:v>
                </c:pt>
                <c:pt idx="34">
                  <c:v>735386</c:v>
                </c:pt>
                <c:pt idx="35">
                  <c:v>750825</c:v>
                </c:pt>
                <c:pt idx="36">
                  <c:v>740637</c:v>
                </c:pt>
                <c:pt idx="37">
                  <c:v>750461</c:v>
                </c:pt>
                <c:pt idx="38">
                  <c:v>737234</c:v>
                </c:pt>
                <c:pt idx="39">
                  <c:v>743939</c:v>
                </c:pt>
                <c:pt idx="40">
                  <c:v>741193</c:v>
                </c:pt>
                <c:pt idx="41">
                  <c:v>753155</c:v>
                </c:pt>
                <c:pt idx="42">
                  <c:v>737108</c:v>
                </c:pt>
                <c:pt idx="43">
                  <c:v>754229</c:v>
                </c:pt>
                <c:pt idx="44">
                  <c:v>743578</c:v>
                </c:pt>
                <c:pt idx="45">
                  <c:v>747272</c:v>
                </c:pt>
                <c:pt idx="46">
                  <c:v>744116</c:v>
                </c:pt>
                <c:pt idx="47">
                  <c:v>745604</c:v>
                </c:pt>
                <c:pt idx="48">
                  <c:v>744521</c:v>
                </c:pt>
                <c:pt idx="49">
                  <c:v>756964</c:v>
                </c:pt>
                <c:pt idx="50">
                  <c:v>749981</c:v>
                </c:pt>
                <c:pt idx="51">
                  <c:v>756585</c:v>
                </c:pt>
                <c:pt idx="52">
                  <c:v>753919</c:v>
                </c:pt>
                <c:pt idx="53">
                  <c:v>767012</c:v>
                </c:pt>
                <c:pt idx="54">
                  <c:v>771551</c:v>
                </c:pt>
                <c:pt idx="55">
                  <c:v>755829</c:v>
                </c:pt>
                <c:pt idx="56">
                  <c:v>752812</c:v>
                </c:pt>
                <c:pt idx="57">
                  <c:v>775833</c:v>
                </c:pt>
                <c:pt idx="58">
                  <c:v>755279</c:v>
                </c:pt>
                <c:pt idx="59">
                  <c:v>754153</c:v>
                </c:pt>
                <c:pt idx="60">
                  <c:v>750999</c:v>
                </c:pt>
                <c:pt idx="61">
                  <c:v>758759</c:v>
                </c:pt>
                <c:pt idx="62">
                  <c:v>750666</c:v>
                </c:pt>
                <c:pt idx="63">
                  <c:v>754867</c:v>
                </c:pt>
                <c:pt idx="64">
                  <c:v>749950</c:v>
                </c:pt>
                <c:pt idx="65">
                  <c:v>760638</c:v>
                </c:pt>
                <c:pt idx="66">
                  <c:v>751510</c:v>
                </c:pt>
                <c:pt idx="67">
                  <c:v>760725</c:v>
                </c:pt>
                <c:pt idx="68">
                  <c:v>754083</c:v>
                </c:pt>
                <c:pt idx="69">
                  <c:v>763734</c:v>
                </c:pt>
                <c:pt idx="70">
                  <c:v>757984</c:v>
                </c:pt>
                <c:pt idx="71">
                  <c:v>772927</c:v>
                </c:pt>
                <c:pt idx="72">
                  <c:v>758838</c:v>
                </c:pt>
                <c:pt idx="73">
                  <c:v>764835</c:v>
                </c:pt>
                <c:pt idx="74">
                  <c:v>756874</c:v>
                </c:pt>
                <c:pt idx="75">
                  <c:v>771108</c:v>
                </c:pt>
                <c:pt idx="76">
                  <c:v>764090</c:v>
                </c:pt>
                <c:pt idx="77">
                  <c:v>772187</c:v>
                </c:pt>
                <c:pt idx="78">
                  <c:v>761834</c:v>
                </c:pt>
                <c:pt idx="79">
                  <c:v>775261</c:v>
                </c:pt>
                <c:pt idx="80">
                  <c:v>779578</c:v>
                </c:pt>
                <c:pt idx="81">
                  <c:v>778163</c:v>
                </c:pt>
                <c:pt idx="82">
                  <c:v>775536</c:v>
                </c:pt>
                <c:pt idx="83">
                  <c:v>776764</c:v>
                </c:pt>
                <c:pt idx="84">
                  <c:v>773916</c:v>
                </c:pt>
                <c:pt idx="85">
                  <c:v>772085</c:v>
                </c:pt>
                <c:pt idx="86">
                  <c:v>769265</c:v>
                </c:pt>
                <c:pt idx="87">
                  <c:v>767595</c:v>
                </c:pt>
                <c:pt idx="88">
                  <c:v>775437</c:v>
                </c:pt>
                <c:pt idx="89">
                  <c:v>785273</c:v>
                </c:pt>
                <c:pt idx="90">
                  <c:v>788602</c:v>
                </c:pt>
                <c:pt idx="91">
                  <c:v>789128</c:v>
                </c:pt>
                <c:pt idx="92">
                  <c:v>782124</c:v>
                </c:pt>
                <c:pt idx="93">
                  <c:v>786330</c:v>
                </c:pt>
                <c:pt idx="94">
                  <c:v>781777</c:v>
                </c:pt>
                <c:pt idx="95">
                  <c:v>795483</c:v>
                </c:pt>
                <c:pt idx="96">
                  <c:v>784954</c:v>
                </c:pt>
                <c:pt idx="97">
                  <c:v>791336</c:v>
                </c:pt>
                <c:pt idx="98">
                  <c:v>790552</c:v>
                </c:pt>
                <c:pt idx="99">
                  <c:v>800473</c:v>
                </c:pt>
                <c:pt idx="100">
                  <c:v>794090</c:v>
                </c:pt>
                <c:pt idx="101">
                  <c:v>809956</c:v>
                </c:pt>
                <c:pt idx="102">
                  <c:v>807063</c:v>
                </c:pt>
                <c:pt idx="103">
                  <c:v>808495</c:v>
                </c:pt>
                <c:pt idx="104">
                  <c:v>807028</c:v>
                </c:pt>
                <c:pt idx="105">
                  <c:v>811333</c:v>
                </c:pt>
                <c:pt idx="106">
                  <c:v>810944</c:v>
                </c:pt>
                <c:pt idx="107">
                  <c:v>815702</c:v>
                </c:pt>
                <c:pt idx="108">
                  <c:v>798455</c:v>
                </c:pt>
                <c:pt idx="109">
                  <c:v>806960</c:v>
                </c:pt>
                <c:pt idx="110">
                  <c:v>807262</c:v>
                </c:pt>
                <c:pt idx="111">
                  <c:v>804746</c:v>
                </c:pt>
                <c:pt idx="112">
                  <c:v>797299</c:v>
                </c:pt>
                <c:pt idx="113">
                  <c:v>795606</c:v>
                </c:pt>
                <c:pt idx="114">
                  <c:v>804576</c:v>
                </c:pt>
                <c:pt idx="115">
                  <c:v>801252</c:v>
                </c:pt>
                <c:pt idx="116">
                  <c:v>799250</c:v>
                </c:pt>
                <c:pt idx="117">
                  <c:v>807211</c:v>
                </c:pt>
                <c:pt idx="118">
                  <c:v>797094</c:v>
                </c:pt>
                <c:pt idx="119">
                  <c:v>807551</c:v>
                </c:pt>
                <c:pt idx="120">
                  <c:v>797327</c:v>
                </c:pt>
                <c:pt idx="121">
                  <c:v>805707</c:v>
                </c:pt>
                <c:pt idx="122">
                  <c:v>801793</c:v>
                </c:pt>
                <c:pt idx="123">
                  <c:v>809797</c:v>
                </c:pt>
                <c:pt idx="124">
                  <c:v>802412</c:v>
                </c:pt>
                <c:pt idx="125">
                  <c:v>808378</c:v>
                </c:pt>
                <c:pt idx="126">
                  <c:v>801546</c:v>
                </c:pt>
                <c:pt idx="127">
                  <c:v>810160</c:v>
                </c:pt>
                <c:pt idx="128">
                  <c:v>817335</c:v>
                </c:pt>
                <c:pt idx="129">
                  <c:v>814172</c:v>
                </c:pt>
                <c:pt idx="130">
                  <c:v>811198</c:v>
                </c:pt>
                <c:pt idx="131">
                  <c:v>810429</c:v>
                </c:pt>
                <c:pt idx="132">
                  <c:v>810082</c:v>
                </c:pt>
                <c:pt idx="133">
                  <c:v>821556</c:v>
                </c:pt>
                <c:pt idx="134">
                  <c:v>808861</c:v>
                </c:pt>
                <c:pt idx="135">
                  <c:v>816804</c:v>
                </c:pt>
                <c:pt idx="136">
                  <c:v>814259</c:v>
                </c:pt>
                <c:pt idx="137">
                  <c:v>818841</c:v>
                </c:pt>
                <c:pt idx="138">
                  <c:v>808544</c:v>
                </c:pt>
                <c:pt idx="139">
                  <c:v>813774</c:v>
                </c:pt>
                <c:pt idx="140">
                  <c:v>811313</c:v>
                </c:pt>
                <c:pt idx="141">
                  <c:v>823237</c:v>
                </c:pt>
                <c:pt idx="142">
                  <c:v>822500</c:v>
                </c:pt>
                <c:pt idx="143">
                  <c:v>823590</c:v>
                </c:pt>
                <c:pt idx="144">
                  <c:v>812926</c:v>
                </c:pt>
                <c:pt idx="145">
                  <c:v>823771</c:v>
                </c:pt>
                <c:pt idx="146">
                  <c:v>817137</c:v>
                </c:pt>
                <c:pt idx="147">
                  <c:v>826306</c:v>
                </c:pt>
                <c:pt idx="148">
                  <c:v>814281</c:v>
                </c:pt>
                <c:pt idx="149">
                  <c:v>819105</c:v>
                </c:pt>
                <c:pt idx="150">
                  <c:v>814571</c:v>
                </c:pt>
                <c:pt idx="151">
                  <c:v>824991</c:v>
                </c:pt>
                <c:pt idx="152">
                  <c:v>823263</c:v>
                </c:pt>
                <c:pt idx="153">
                  <c:v>833124</c:v>
                </c:pt>
                <c:pt idx="154">
                  <c:v>835059</c:v>
                </c:pt>
                <c:pt idx="155">
                  <c:v>833250</c:v>
                </c:pt>
                <c:pt idx="156">
                  <c:v>830950</c:v>
                </c:pt>
                <c:pt idx="157">
                  <c:v>848317</c:v>
                </c:pt>
                <c:pt idx="158">
                  <c:v>847700</c:v>
                </c:pt>
                <c:pt idx="159">
                  <c:v>851856</c:v>
                </c:pt>
                <c:pt idx="160">
                  <c:v>829357</c:v>
                </c:pt>
                <c:pt idx="161">
                  <c:v>836042</c:v>
                </c:pt>
                <c:pt idx="162">
                  <c:v>828901</c:v>
                </c:pt>
                <c:pt idx="163">
                  <c:v>831808</c:v>
                </c:pt>
                <c:pt idx="164">
                  <c:v>827613</c:v>
                </c:pt>
                <c:pt idx="165">
                  <c:v>835240</c:v>
                </c:pt>
                <c:pt idx="166">
                  <c:v>840555</c:v>
                </c:pt>
                <c:pt idx="167">
                  <c:v>839356</c:v>
                </c:pt>
                <c:pt idx="168">
                  <c:v>839234</c:v>
                </c:pt>
                <c:pt idx="169">
                  <c:v>843010</c:v>
                </c:pt>
                <c:pt idx="170">
                  <c:v>838003</c:v>
                </c:pt>
                <c:pt idx="171">
                  <c:v>833675</c:v>
                </c:pt>
                <c:pt idx="172">
                  <c:v>834589</c:v>
                </c:pt>
                <c:pt idx="173">
                  <c:v>836862</c:v>
                </c:pt>
                <c:pt idx="174">
                  <c:v>836352</c:v>
                </c:pt>
                <c:pt idx="175">
                  <c:v>844572</c:v>
                </c:pt>
                <c:pt idx="176">
                  <c:v>843867</c:v>
                </c:pt>
                <c:pt idx="177">
                  <c:v>838405</c:v>
                </c:pt>
                <c:pt idx="178">
                  <c:v>838153</c:v>
                </c:pt>
                <c:pt idx="179">
                  <c:v>840251</c:v>
                </c:pt>
                <c:pt idx="180">
                  <c:v>851580</c:v>
                </c:pt>
                <c:pt idx="181">
                  <c:v>849074</c:v>
                </c:pt>
                <c:pt idx="182">
                  <c:v>845869</c:v>
                </c:pt>
                <c:pt idx="183">
                  <c:v>844773</c:v>
                </c:pt>
                <c:pt idx="184">
                  <c:v>844436</c:v>
                </c:pt>
                <c:pt idx="185">
                  <c:v>851659</c:v>
                </c:pt>
                <c:pt idx="186">
                  <c:v>844391</c:v>
                </c:pt>
                <c:pt idx="187">
                  <c:v>849894</c:v>
                </c:pt>
                <c:pt idx="188">
                  <c:v>841552</c:v>
                </c:pt>
                <c:pt idx="189">
                  <c:v>850263</c:v>
                </c:pt>
                <c:pt idx="190">
                  <c:v>840006</c:v>
                </c:pt>
                <c:pt idx="191">
                  <c:v>842876</c:v>
                </c:pt>
                <c:pt idx="192">
                  <c:v>837987</c:v>
                </c:pt>
                <c:pt idx="193">
                  <c:v>850925</c:v>
                </c:pt>
                <c:pt idx="194">
                  <c:v>848594</c:v>
                </c:pt>
                <c:pt idx="195">
                  <c:v>840886</c:v>
                </c:pt>
                <c:pt idx="196">
                  <c:v>838192</c:v>
                </c:pt>
                <c:pt idx="197">
                  <c:v>849971</c:v>
                </c:pt>
                <c:pt idx="198">
                  <c:v>842296</c:v>
                </c:pt>
                <c:pt idx="199">
                  <c:v>859339</c:v>
                </c:pt>
                <c:pt idx="200">
                  <c:v>844200</c:v>
                </c:pt>
                <c:pt idx="201">
                  <c:v>852648</c:v>
                </c:pt>
                <c:pt idx="202">
                  <c:v>855536</c:v>
                </c:pt>
                <c:pt idx="203">
                  <c:v>858630</c:v>
                </c:pt>
                <c:pt idx="204">
                  <c:v>855551</c:v>
                </c:pt>
                <c:pt idx="205">
                  <c:v>865126</c:v>
                </c:pt>
                <c:pt idx="206">
                  <c:v>856671</c:v>
                </c:pt>
                <c:pt idx="207">
                  <c:v>862178</c:v>
                </c:pt>
                <c:pt idx="208">
                  <c:v>853851</c:v>
                </c:pt>
                <c:pt idx="209">
                  <c:v>865010</c:v>
                </c:pt>
                <c:pt idx="210">
                  <c:v>869988</c:v>
                </c:pt>
                <c:pt idx="211">
                  <c:v>874626</c:v>
                </c:pt>
                <c:pt idx="212">
                  <c:v>854819</c:v>
                </c:pt>
                <c:pt idx="213">
                  <c:v>859363</c:v>
                </c:pt>
                <c:pt idx="214">
                  <c:v>851755</c:v>
                </c:pt>
                <c:pt idx="215">
                  <c:v>865730</c:v>
                </c:pt>
                <c:pt idx="216">
                  <c:v>855057</c:v>
                </c:pt>
                <c:pt idx="217">
                  <c:v>867199</c:v>
                </c:pt>
                <c:pt idx="218">
                  <c:v>869235</c:v>
                </c:pt>
                <c:pt idx="219">
                  <c:v>877409</c:v>
                </c:pt>
                <c:pt idx="220">
                  <c:v>864505</c:v>
                </c:pt>
                <c:pt idx="221">
                  <c:v>876108</c:v>
                </c:pt>
                <c:pt idx="222">
                  <c:v>863067</c:v>
                </c:pt>
                <c:pt idx="223">
                  <c:v>869803</c:v>
                </c:pt>
                <c:pt idx="224">
                  <c:v>862319</c:v>
                </c:pt>
                <c:pt idx="225">
                  <c:v>865441</c:v>
                </c:pt>
                <c:pt idx="226">
                  <c:v>861335</c:v>
                </c:pt>
                <c:pt idx="227">
                  <c:v>879686</c:v>
                </c:pt>
                <c:pt idx="228">
                  <c:v>890857</c:v>
                </c:pt>
                <c:pt idx="229">
                  <c:v>875270</c:v>
                </c:pt>
                <c:pt idx="230">
                  <c:v>859559</c:v>
                </c:pt>
                <c:pt idx="231">
                  <c:v>873935</c:v>
                </c:pt>
                <c:pt idx="232">
                  <c:v>876986</c:v>
                </c:pt>
                <c:pt idx="233">
                  <c:v>872706</c:v>
                </c:pt>
                <c:pt idx="234">
                  <c:v>864989</c:v>
                </c:pt>
                <c:pt idx="235">
                  <c:v>866089</c:v>
                </c:pt>
                <c:pt idx="236">
                  <c:v>865105</c:v>
                </c:pt>
                <c:pt idx="237">
                  <c:v>876611</c:v>
                </c:pt>
                <c:pt idx="238">
                  <c:v>869407</c:v>
                </c:pt>
                <c:pt idx="239">
                  <c:v>872916</c:v>
                </c:pt>
                <c:pt idx="240">
                  <c:v>863890</c:v>
                </c:pt>
                <c:pt idx="241">
                  <c:v>870261</c:v>
                </c:pt>
                <c:pt idx="242">
                  <c:v>865453</c:v>
                </c:pt>
                <c:pt idx="243">
                  <c:v>864931</c:v>
                </c:pt>
                <c:pt idx="244">
                  <c:v>862775</c:v>
                </c:pt>
                <c:pt idx="245">
                  <c:v>872873</c:v>
                </c:pt>
                <c:pt idx="246">
                  <c:v>871156</c:v>
                </c:pt>
                <c:pt idx="247">
                  <c:v>886314</c:v>
                </c:pt>
                <c:pt idx="248">
                  <c:v>867732</c:v>
                </c:pt>
                <c:pt idx="249">
                  <c:v>889900</c:v>
                </c:pt>
                <c:pt idx="250">
                  <c:v>869051</c:v>
                </c:pt>
                <c:pt idx="251">
                  <c:v>886363</c:v>
                </c:pt>
                <c:pt idx="252">
                  <c:v>869509</c:v>
                </c:pt>
                <c:pt idx="253">
                  <c:v>881395</c:v>
                </c:pt>
                <c:pt idx="254">
                  <c:v>883385</c:v>
                </c:pt>
                <c:pt idx="255">
                  <c:v>885724</c:v>
                </c:pt>
                <c:pt idx="256">
                  <c:v>889537</c:v>
                </c:pt>
                <c:pt idx="257">
                  <c:v>891028</c:v>
                </c:pt>
                <c:pt idx="258">
                  <c:v>879417</c:v>
                </c:pt>
                <c:pt idx="259">
                  <c:v>882764</c:v>
                </c:pt>
                <c:pt idx="260">
                  <c:v>881750</c:v>
                </c:pt>
                <c:pt idx="261">
                  <c:v>887983</c:v>
                </c:pt>
                <c:pt idx="262">
                  <c:v>890662</c:v>
                </c:pt>
                <c:pt idx="263">
                  <c:v>922187</c:v>
                </c:pt>
                <c:pt idx="264">
                  <c:v>880754</c:v>
                </c:pt>
                <c:pt idx="265">
                  <c:v>893581</c:v>
                </c:pt>
                <c:pt idx="266">
                  <c:v>877253</c:v>
                </c:pt>
                <c:pt idx="267">
                  <c:v>900264</c:v>
                </c:pt>
                <c:pt idx="268">
                  <c:v>871022</c:v>
                </c:pt>
                <c:pt idx="269">
                  <c:v>883005</c:v>
                </c:pt>
                <c:pt idx="270">
                  <c:v>878949</c:v>
                </c:pt>
                <c:pt idx="271">
                  <c:v>893825</c:v>
                </c:pt>
                <c:pt idx="272">
                  <c:v>881208</c:v>
                </c:pt>
                <c:pt idx="273">
                  <c:v>896565</c:v>
                </c:pt>
                <c:pt idx="274">
                  <c:v>888646</c:v>
                </c:pt>
                <c:pt idx="275">
                  <c:v>893965</c:v>
                </c:pt>
                <c:pt idx="276">
                  <c:v>883708</c:v>
                </c:pt>
                <c:pt idx="277">
                  <c:v>893029</c:v>
                </c:pt>
                <c:pt idx="278">
                  <c:v>881904</c:v>
                </c:pt>
                <c:pt idx="279">
                  <c:v>885781</c:v>
                </c:pt>
                <c:pt idx="280">
                  <c:v>888131</c:v>
                </c:pt>
                <c:pt idx="281">
                  <c:v>889228</c:v>
                </c:pt>
                <c:pt idx="282">
                  <c:v>880175</c:v>
                </c:pt>
                <c:pt idx="283">
                  <c:v>898487</c:v>
                </c:pt>
                <c:pt idx="284">
                  <c:v>904054</c:v>
                </c:pt>
                <c:pt idx="285">
                  <c:v>895939</c:v>
                </c:pt>
                <c:pt idx="286">
                  <c:v>890610</c:v>
                </c:pt>
                <c:pt idx="287">
                  <c:v>902304</c:v>
                </c:pt>
                <c:pt idx="288">
                  <c:v>892713</c:v>
                </c:pt>
                <c:pt idx="289">
                  <c:v>902962</c:v>
                </c:pt>
                <c:pt idx="290">
                  <c:v>898034</c:v>
                </c:pt>
                <c:pt idx="291">
                  <c:v>910681</c:v>
                </c:pt>
                <c:pt idx="292">
                  <c:v>899665</c:v>
                </c:pt>
                <c:pt idx="293">
                  <c:v>918625</c:v>
                </c:pt>
                <c:pt idx="294">
                  <c:v>901710</c:v>
                </c:pt>
                <c:pt idx="295">
                  <c:v>914632</c:v>
                </c:pt>
                <c:pt idx="296">
                  <c:v>898611</c:v>
                </c:pt>
                <c:pt idx="297">
                  <c:v>909982</c:v>
                </c:pt>
                <c:pt idx="298">
                  <c:v>905253</c:v>
                </c:pt>
                <c:pt idx="299">
                  <c:v>925725</c:v>
                </c:pt>
                <c:pt idx="300">
                  <c:v>995093</c:v>
                </c:pt>
                <c:pt idx="301">
                  <c:v>1211825</c:v>
                </c:pt>
                <c:pt idx="302">
                  <c:v>1503989</c:v>
                </c:pt>
                <c:pt idx="303">
                  <c:v>1591587</c:v>
                </c:pt>
                <c:pt idx="304">
                  <c:v>1770809</c:v>
                </c:pt>
                <c:pt idx="305">
                  <c:v>1802602</c:v>
                </c:pt>
                <c:pt idx="306">
                  <c:v>1969086</c:v>
                </c:pt>
                <c:pt idx="307">
                  <c:v>2074205</c:v>
                </c:pt>
                <c:pt idx="308">
                  <c:v>2212852</c:v>
                </c:pt>
                <c:pt idx="309">
                  <c:v>2187137</c:v>
                </c:pt>
                <c:pt idx="310">
                  <c:v>2106117</c:v>
                </c:pt>
                <c:pt idx="311">
                  <c:v>2136924</c:v>
                </c:pt>
                <c:pt idx="312">
                  <c:v>2250012</c:v>
                </c:pt>
                <c:pt idx="313">
                  <c:v>2254983</c:v>
                </c:pt>
                <c:pt idx="314">
                  <c:v>2232311</c:v>
                </c:pt>
                <c:pt idx="315">
                  <c:v>2239457</c:v>
                </c:pt>
                <c:pt idx="316">
                  <c:v>2121439</c:v>
                </c:pt>
                <c:pt idx="317">
                  <c:v>2049714</c:v>
                </c:pt>
                <c:pt idx="318">
                  <c:v>2037112</c:v>
                </c:pt>
                <c:pt idx="319">
                  <c:v>1927082</c:v>
                </c:pt>
                <c:pt idx="320">
                  <c:v>1851437</c:v>
                </c:pt>
                <c:pt idx="321">
                  <c:v>1843400</c:v>
                </c:pt>
                <c:pt idx="322">
                  <c:v>1915562</c:v>
                </c:pt>
                <c:pt idx="323">
                  <c:v>1916115</c:v>
                </c:pt>
                <c:pt idx="324">
                  <c:v>1901317</c:v>
                </c:pt>
                <c:pt idx="325">
                  <c:v>1899514</c:v>
                </c:pt>
                <c:pt idx="326">
                  <c:v>2066942</c:v>
                </c:pt>
                <c:pt idx="327">
                  <c:v>2071556</c:v>
                </c:pt>
                <c:pt idx="328">
                  <c:v>2078936</c:v>
                </c:pt>
                <c:pt idx="329">
                  <c:v>2088573</c:v>
                </c:pt>
                <c:pt idx="330">
                  <c:v>2186498</c:v>
                </c:pt>
                <c:pt idx="331">
                  <c:v>2196812</c:v>
                </c:pt>
                <c:pt idx="332">
                  <c:v>2066712</c:v>
                </c:pt>
                <c:pt idx="333">
                  <c:v>2079758</c:v>
                </c:pt>
                <c:pt idx="334">
                  <c:v>2196351</c:v>
                </c:pt>
                <c:pt idx="335">
                  <c:v>2181632</c:v>
                </c:pt>
                <c:pt idx="336">
                  <c:v>2080115</c:v>
                </c:pt>
                <c:pt idx="337">
                  <c:v>2077695</c:v>
                </c:pt>
                <c:pt idx="338">
                  <c:v>2052297</c:v>
                </c:pt>
                <c:pt idx="339">
                  <c:v>2072527</c:v>
                </c:pt>
                <c:pt idx="340">
                  <c:v>2025571</c:v>
                </c:pt>
                <c:pt idx="341">
                  <c:v>2005627</c:v>
                </c:pt>
                <c:pt idx="342">
                  <c:v>1992740</c:v>
                </c:pt>
                <c:pt idx="343">
                  <c:v>2072451</c:v>
                </c:pt>
                <c:pt idx="344">
                  <c:v>2039001</c:v>
                </c:pt>
                <c:pt idx="345">
                  <c:v>2000547</c:v>
                </c:pt>
                <c:pt idx="346">
                  <c:v>1989203</c:v>
                </c:pt>
                <c:pt idx="347">
                  <c:v>2014899</c:v>
                </c:pt>
                <c:pt idx="348">
                  <c:v>2060641</c:v>
                </c:pt>
                <c:pt idx="349">
                  <c:v>2074902</c:v>
                </c:pt>
                <c:pt idx="350">
                  <c:v>2083720</c:v>
                </c:pt>
                <c:pt idx="351">
                  <c:v>2087946</c:v>
                </c:pt>
                <c:pt idx="352">
                  <c:v>2139783</c:v>
                </c:pt>
                <c:pt idx="353">
                  <c:v>2158631</c:v>
                </c:pt>
                <c:pt idx="354">
                  <c:v>2141020</c:v>
                </c:pt>
                <c:pt idx="355">
                  <c:v>2138086</c:v>
                </c:pt>
                <c:pt idx="356">
                  <c:v>2192787</c:v>
                </c:pt>
                <c:pt idx="357">
                  <c:v>2201119</c:v>
                </c:pt>
                <c:pt idx="358">
                  <c:v>2161537</c:v>
                </c:pt>
                <c:pt idx="359">
                  <c:v>2165067</c:v>
                </c:pt>
                <c:pt idx="360">
                  <c:v>2135035</c:v>
                </c:pt>
                <c:pt idx="361">
                  <c:v>2208721</c:v>
                </c:pt>
                <c:pt idx="362">
                  <c:v>2206359</c:v>
                </c:pt>
                <c:pt idx="363">
                  <c:v>2204074</c:v>
                </c:pt>
                <c:pt idx="364">
                  <c:v>2186383</c:v>
                </c:pt>
                <c:pt idx="365">
                  <c:v>2235763</c:v>
                </c:pt>
                <c:pt idx="366">
                  <c:v>2235803</c:v>
                </c:pt>
                <c:pt idx="367">
                  <c:v>2234067</c:v>
                </c:pt>
                <c:pt idx="368">
                  <c:v>2235304</c:v>
                </c:pt>
                <c:pt idx="369">
                  <c:v>2291700</c:v>
                </c:pt>
                <c:pt idx="370">
                  <c:v>2251806</c:v>
                </c:pt>
                <c:pt idx="371">
                  <c:v>2246886</c:v>
                </c:pt>
                <c:pt idx="372">
                  <c:v>2249319</c:v>
                </c:pt>
                <c:pt idx="373">
                  <c:v>2256679</c:v>
                </c:pt>
                <c:pt idx="374">
                  <c:v>2277574</c:v>
                </c:pt>
                <c:pt idx="375">
                  <c:v>2286127</c:v>
                </c:pt>
                <c:pt idx="376">
                  <c:v>2280147</c:v>
                </c:pt>
                <c:pt idx="377">
                  <c:v>2282474</c:v>
                </c:pt>
                <c:pt idx="378">
                  <c:v>2307997</c:v>
                </c:pt>
                <c:pt idx="379">
                  <c:v>2313149</c:v>
                </c:pt>
                <c:pt idx="380">
                  <c:v>2307150</c:v>
                </c:pt>
                <c:pt idx="381">
                  <c:v>2307575</c:v>
                </c:pt>
                <c:pt idx="382">
                  <c:v>2339345</c:v>
                </c:pt>
                <c:pt idx="383">
                  <c:v>2337556</c:v>
                </c:pt>
                <c:pt idx="384">
                  <c:v>2330472</c:v>
                </c:pt>
                <c:pt idx="385">
                  <c:v>2326164</c:v>
                </c:pt>
                <c:pt idx="386">
                  <c:v>2336103</c:v>
                </c:pt>
                <c:pt idx="387">
                  <c:v>2350890</c:v>
                </c:pt>
                <c:pt idx="388">
                  <c:v>2334041</c:v>
                </c:pt>
                <c:pt idx="389">
                  <c:v>2336216</c:v>
                </c:pt>
                <c:pt idx="390">
                  <c:v>2331529</c:v>
                </c:pt>
                <c:pt idx="391">
                  <c:v>2344316</c:v>
                </c:pt>
                <c:pt idx="392">
                  <c:v>2344497</c:v>
                </c:pt>
                <c:pt idx="393">
                  <c:v>2330851</c:v>
                </c:pt>
                <c:pt idx="394">
                  <c:v>2332017</c:v>
                </c:pt>
                <c:pt idx="395">
                  <c:v>2340717</c:v>
                </c:pt>
                <c:pt idx="396">
                  <c:v>2332322</c:v>
                </c:pt>
                <c:pt idx="397">
                  <c:v>2325298</c:v>
                </c:pt>
                <c:pt idx="398">
                  <c:v>2326479</c:v>
                </c:pt>
                <c:pt idx="399">
                  <c:v>2327533</c:v>
                </c:pt>
                <c:pt idx="400">
                  <c:v>2313662</c:v>
                </c:pt>
                <c:pt idx="401">
                  <c:v>2301015</c:v>
                </c:pt>
                <c:pt idx="402">
                  <c:v>2301996</c:v>
                </c:pt>
                <c:pt idx="403">
                  <c:v>2305802</c:v>
                </c:pt>
                <c:pt idx="404">
                  <c:v>2296079</c:v>
                </c:pt>
                <c:pt idx="405">
                  <c:v>2307171</c:v>
                </c:pt>
                <c:pt idx="406">
                  <c:v>2298691</c:v>
                </c:pt>
                <c:pt idx="407">
                  <c:v>2308092</c:v>
                </c:pt>
                <c:pt idx="408">
                  <c:v>2309885</c:v>
                </c:pt>
                <c:pt idx="409">
                  <c:v>2305227</c:v>
                </c:pt>
                <c:pt idx="410">
                  <c:v>2295392</c:v>
                </c:pt>
                <c:pt idx="411">
                  <c:v>2300353</c:v>
                </c:pt>
                <c:pt idx="412">
                  <c:v>2312768</c:v>
                </c:pt>
                <c:pt idx="413">
                  <c:v>2314757</c:v>
                </c:pt>
                <c:pt idx="414">
                  <c:v>2346001</c:v>
                </c:pt>
                <c:pt idx="415">
                  <c:v>2346920</c:v>
                </c:pt>
                <c:pt idx="416">
                  <c:v>2382294</c:v>
                </c:pt>
                <c:pt idx="417">
                  <c:v>2385754</c:v>
                </c:pt>
                <c:pt idx="418">
                  <c:v>2427921</c:v>
                </c:pt>
                <c:pt idx="419">
                  <c:v>2420570</c:v>
                </c:pt>
                <c:pt idx="420">
                  <c:v>2436064</c:v>
                </c:pt>
                <c:pt idx="421">
                  <c:v>2468131</c:v>
                </c:pt>
                <c:pt idx="422">
                  <c:v>2425164</c:v>
                </c:pt>
                <c:pt idx="423">
                  <c:v>2443527</c:v>
                </c:pt>
                <c:pt idx="424">
                  <c:v>2469419</c:v>
                </c:pt>
                <c:pt idx="425">
                  <c:v>2500481</c:v>
                </c:pt>
                <c:pt idx="426">
                  <c:v>2508868</c:v>
                </c:pt>
                <c:pt idx="427">
                  <c:v>2533221</c:v>
                </c:pt>
                <c:pt idx="428">
                  <c:v>2545119</c:v>
                </c:pt>
                <c:pt idx="429">
                  <c:v>2577076</c:v>
                </c:pt>
                <c:pt idx="430">
                  <c:v>2583046</c:v>
                </c:pt>
                <c:pt idx="431">
                  <c:v>2601341</c:v>
                </c:pt>
                <c:pt idx="432">
                  <c:v>2622523</c:v>
                </c:pt>
                <c:pt idx="433">
                  <c:v>2648676</c:v>
                </c:pt>
                <c:pt idx="434">
                  <c:v>2665408</c:v>
                </c:pt>
                <c:pt idx="435">
                  <c:v>2685782</c:v>
                </c:pt>
                <c:pt idx="436">
                  <c:v>2690985</c:v>
                </c:pt>
                <c:pt idx="437">
                  <c:v>2718757</c:v>
                </c:pt>
                <c:pt idx="438">
                  <c:v>2744498</c:v>
                </c:pt>
                <c:pt idx="439">
                  <c:v>2758009</c:v>
                </c:pt>
                <c:pt idx="440">
                  <c:v>2774996</c:v>
                </c:pt>
                <c:pt idx="441">
                  <c:v>2788723</c:v>
                </c:pt>
                <c:pt idx="442">
                  <c:v>2811206</c:v>
                </c:pt>
                <c:pt idx="443">
                  <c:v>2827549</c:v>
                </c:pt>
                <c:pt idx="444">
                  <c:v>2856403</c:v>
                </c:pt>
                <c:pt idx="445">
                  <c:v>2865251</c:v>
                </c:pt>
                <c:pt idx="446">
                  <c:v>2870103</c:v>
                </c:pt>
                <c:pt idx="447">
                  <c:v>2878074</c:v>
                </c:pt>
                <c:pt idx="448">
                  <c:v>2871301</c:v>
                </c:pt>
                <c:pt idx="449">
                  <c:v>2863576</c:v>
                </c:pt>
                <c:pt idx="450">
                  <c:v>2867215</c:v>
                </c:pt>
                <c:pt idx="451">
                  <c:v>2872423</c:v>
                </c:pt>
                <c:pt idx="452">
                  <c:v>2857906</c:v>
                </c:pt>
                <c:pt idx="453">
                  <c:v>2859433</c:v>
                </c:pt>
                <c:pt idx="454">
                  <c:v>2853888</c:v>
                </c:pt>
                <c:pt idx="455">
                  <c:v>2858660</c:v>
                </c:pt>
                <c:pt idx="456">
                  <c:v>2863540</c:v>
                </c:pt>
                <c:pt idx="457">
                  <c:v>2857747</c:v>
                </c:pt>
                <c:pt idx="458">
                  <c:v>2850921</c:v>
                </c:pt>
                <c:pt idx="459">
                  <c:v>2859701</c:v>
                </c:pt>
                <c:pt idx="460">
                  <c:v>2860822</c:v>
                </c:pt>
                <c:pt idx="461">
                  <c:v>2852390</c:v>
                </c:pt>
                <c:pt idx="462">
                  <c:v>2845685</c:v>
                </c:pt>
                <c:pt idx="463">
                  <c:v>2822034</c:v>
                </c:pt>
                <c:pt idx="464">
                  <c:v>2839786</c:v>
                </c:pt>
                <c:pt idx="465">
                  <c:v>2831576</c:v>
                </c:pt>
                <c:pt idx="466">
                  <c:v>2821980</c:v>
                </c:pt>
                <c:pt idx="467">
                  <c:v>2814235</c:v>
                </c:pt>
                <c:pt idx="468">
                  <c:v>2820691</c:v>
                </c:pt>
                <c:pt idx="469">
                  <c:v>2902488</c:v>
                </c:pt>
                <c:pt idx="470">
                  <c:v>2916085</c:v>
                </c:pt>
                <c:pt idx="471">
                  <c:v>2926095</c:v>
                </c:pt>
                <c:pt idx="472">
                  <c:v>2917689</c:v>
                </c:pt>
                <c:pt idx="473">
                  <c:v>2899149</c:v>
                </c:pt>
                <c:pt idx="474">
                  <c:v>2919423</c:v>
                </c:pt>
                <c:pt idx="475">
                  <c:v>2919545</c:v>
                </c:pt>
                <c:pt idx="476">
                  <c:v>2924947</c:v>
                </c:pt>
                <c:pt idx="477">
                  <c:v>2928275</c:v>
                </c:pt>
                <c:pt idx="478">
                  <c:v>2937893</c:v>
                </c:pt>
                <c:pt idx="479">
                  <c:v>2932813</c:v>
                </c:pt>
                <c:pt idx="480">
                  <c:v>2925722</c:v>
                </c:pt>
                <c:pt idx="481">
                  <c:v>2884747</c:v>
                </c:pt>
                <c:pt idx="482">
                  <c:v>2893560</c:v>
                </c:pt>
                <c:pt idx="483">
                  <c:v>2892646</c:v>
                </c:pt>
                <c:pt idx="484">
                  <c:v>2878137</c:v>
                </c:pt>
                <c:pt idx="485">
                  <c:v>2865478</c:v>
                </c:pt>
                <c:pt idx="486">
                  <c:v>2867200</c:v>
                </c:pt>
                <c:pt idx="487">
                  <c:v>2875470</c:v>
                </c:pt>
                <c:pt idx="488">
                  <c:v>2866561</c:v>
                </c:pt>
                <c:pt idx="489">
                  <c:v>2864280</c:v>
                </c:pt>
                <c:pt idx="490">
                  <c:v>2864150</c:v>
                </c:pt>
                <c:pt idx="491">
                  <c:v>2850984</c:v>
                </c:pt>
                <c:pt idx="492">
                  <c:v>2859495</c:v>
                </c:pt>
                <c:pt idx="493">
                  <c:v>2842654</c:v>
                </c:pt>
                <c:pt idx="494">
                  <c:v>2852018</c:v>
                </c:pt>
                <c:pt idx="495">
                  <c:v>2869071</c:v>
                </c:pt>
                <c:pt idx="496">
                  <c:v>2870846</c:v>
                </c:pt>
                <c:pt idx="497">
                  <c:v>2863547</c:v>
                </c:pt>
                <c:pt idx="498">
                  <c:v>2865858</c:v>
                </c:pt>
                <c:pt idx="499">
                  <c:v>2866279</c:v>
                </c:pt>
                <c:pt idx="500">
                  <c:v>2855807</c:v>
                </c:pt>
                <c:pt idx="501">
                  <c:v>2846757</c:v>
                </c:pt>
                <c:pt idx="502">
                  <c:v>2851118</c:v>
                </c:pt>
                <c:pt idx="503">
                  <c:v>2856181</c:v>
                </c:pt>
                <c:pt idx="504">
                  <c:v>2833317</c:v>
                </c:pt>
                <c:pt idx="505">
                  <c:v>2825661</c:v>
                </c:pt>
                <c:pt idx="506">
                  <c:v>2812806</c:v>
                </c:pt>
                <c:pt idx="507">
                  <c:v>2822169</c:v>
                </c:pt>
                <c:pt idx="508">
                  <c:v>2823448</c:v>
                </c:pt>
                <c:pt idx="509">
                  <c:v>2821574</c:v>
                </c:pt>
                <c:pt idx="510">
                  <c:v>2804457</c:v>
                </c:pt>
                <c:pt idx="511">
                  <c:v>2808512</c:v>
                </c:pt>
                <c:pt idx="512">
                  <c:v>2811623</c:v>
                </c:pt>
                <c:pt idx="513">
                  <c:v>2846920</c:v>
                </c:pt>
                <c:pt idx="514">
                  <c:v>2840964</c:v>
                </c:pt>
                <c:pt idx="515">
                  <c:v>2823137</c:v>
                </c:pt>
                <c:pt idx="516">
                  <c:v>2830791</c:v>
                </c:pt>
                <c:pt idx="517">
                  <c:v>2877244</c:v>
                </c:pt>
                <c:pt idx="518">
                  <c:v>2871161</c:v>
                </c:pt>
                <c:pt idx="519">
                  <c:v>2851362</c:v>
                </c:pt>
                <c:pt idx="520">
                  <c:v>2859807</c:v>
                </c:pt>
                <c:pt idx="521">
                  <c:v>2917260</c:v>
                </c:pt>
                <c:pt idx="522">
                  <c:v>2920231</c:v>
                </c:pt>
                <c:pt idx="523">
                  <c:v>2907300</c:v>
                </c:pt>
                <c:pt idx="524">
                  <c:v>2917189</c:v>
                </c:pt>
                <c:pt idx="525">
                  <c:v>2928728</c:v>
                </c:pt>
                <c:pt idx="526">
                  <c:v>2963812</c:v>
                </c:pt>
                <c:pt idx="527">
                  <c:v>3011697</c:v>
                </c:pt>
                <c:pt idx="528">
                  <c:v>3008704</c:v>
                </c:pt>
                <c:pt idx="529">
                  <c:v>3014975</c:v>
                </c:pt>
                <c:pt idx="530">
                  <c:v>3074225</c:v>
                </c:pt>
                <c:pt idx="531">
                  <c:v>3095150</c:v>
                </c:pt>
                <c:pt idx="532">
                  <c:v>3090600</c:v>
                </c:pt>
                <c:pt idx="533">
                  <c:v>3108805</c:v>
                </c:pt>
                <c:pt idx="534">
                  <c:v>3165396</c:v>
                </c:pt>
                <c:pt idx="535">
                  <c:v>3206888</c:v>
                </c:pt>
                <c:pt idx="536">
                  <c:v>3202256</c:v>
                </c:pt>
                <c:pt idx="537">
                  <c:v>3215432</c:v>
                </c:pt>
                <c:pt idx="538">
                  <c:v>3227762</c:v>
                </c:pt>
                <c:pt idx="539">
                  <c:v>3295109</c:v>
                </c:pt>
                <c:pt idx="540">
                  <c:v>3318649</c:v>
                </c:pt>
                <c:pt idx="541">
                  <c:v>3317194</c:v>
                </c:pt>
                <c:pt idx="542">
                  <c:v>3324615</c:v>
                </c:pt>
                <c:pt idx="543">
                  <c:v>3354269</c:v>
                </c:pt>
                <c:pt idx="544">
                  <c:v>3398713</c:v>
                </c:pt>
                <c:pt idx="545">
                  <c:v>3385128</c:v>
                </c:pt>
                <c:pt idx="546">
                  <c:v>3400183</c:v>
                </c:pt>
                <c:pt idx="547">
                  <c:v>3410842</c:v>
                </c:pt>
                <c:pt idx="548">
                  <c:v>3470530</c:v>
                </c:pt>
                <c:pt idx="549">
                  <c:v>3478672</c:v>
                </c:pt>
                <c:pt idx="550">
                  <c:v>3492742</c:v>
                </c:pt>
                <c:pt idx="551">
                  <c:v>3504095</c:v>
                </c:pt>
                <c:pt idx="552">
                  <c:v>3537861</c:v>
                </c:pt>
                <c:pt idx="553">
                  <c:v>3574574</c:v>
                </c:pt>
                <c:pt idx="554">
                  <c:v>3571797</c:v>
                </c:pt>
                <c:pt idx="555">
                  <c:v>3585359</c:v>
                </c:pt>
                <c:pt idx="556">
                  <c:v>3646323</c:v>
                </c:pt>
                <c:pt idx="557">
                  <c:v>3645668</c:v>
                </c:pt>
                <c:pt idx="558">
                  <c:v>3644456</c:v>
                </c:pt>
                <c:pt idx="559">
                  <c:v>3654182</c:v>
                </c:pt>
                <c:pt idx="560">
                  <c:v>3662035</c:v>
                </c:pt>
                <c:pt idx="561">
                  <c:v>3722192</c:v>
                </c:pt>
                <c:pt idx="562">
                  <c:v>3734018</c:v>
                </c:pt>
                <c:pt idx="563">
                  <c:v>3747387</c:v>
                </c:pt>
                <c:pt idx="564">
                  <c:v>3758663</c:v>
                </c:pt>
                <c:pt idx="565">
                  <c:v>3813599</c:v>
                </c:pt>
                <c:pt idx="566">
                  <c:v>3839033</c:v>
                </c:pt>
                <c:pt idx="567">
                  <c:v>3843396</c:v>
                </c:pt>
                <c:pt idx="568">
                  <c:v>3851623</c:v>
                </c:pt>
                <c:pt idx="569">
                  <c:v>3907424</c:v>
                </c:pt>
                <c:pt idx="570">
                  <c:v>3906620</c:v>
                </c:pt>
                <c:pt idx="571">
                  <c:v>3925876</c:v>
                </c:pt>
                <c:pt idx="572">
                  <c:v>3932626</c:v>
                </c:pt>
                <c:pt idx="573">
                  <c:v>3993955</c:v>
                </c:pt>
                <c:pt idx="574">
                  <c:v>4008062</c:v>
                </c:pt>
                <c:pt idx="575">
                  <c:v>4032575</c:v>
                </c:pt>
                <c:pt idx="576">
                  <c:v>4023640</c:v>
                </c:pt>
                <c:pt idx="577">
                  <c:v>4028185</c:v>
                </c:pt>
                <c:pt idx="578">
                  <c:v>4071528</c:v>
                </c:pt>
                <c:pt idx="579">
                  <c:v>4097914</c:v>
                </c:pt>
                <c:pt idx="580">
                  <c:v>4102138</c:v>
                </c:pt>
                <c:pt idx="581">
                  <c:v>4109285</c:v>
                </c:pt>
                <c:pt idx="582">
                  <c:v>4119474</c:v>
                </c:pt>
                <c:pt idx="583">
                  <c:v>4149224</c:v>
                </c:pt>
                <c:pt idx="584">
                  <c:v>4159972</c:v>
                </c:pt>
                <c:pt idx="585">
                  <c:v>4171762</c:v>
                </c:pt>
                <c:pt idx="586">
                  <c:v>4181361</c:v>
                </c:pt>
                <c:pt idx="587">
                  <c:v>4222081</c:v>
                </c:pt>
                <c:pt idx="588">
                  <c:v>4226971</c:v>
                </c:pt>
                <c:pt idx="589">
                  <c:v>4236441</c:v>
                </c:pt>
                <c:pt idx="590">
                  <c:v>4244188</c:v>
                </c:pt>
                <c:pt idx="591">
                  <c:v>4283967</c:v>
                </c:pt>
                <c:pt idx="592">
                  <c:v>4296339</c:v>
                </c:pt>
                <c:pt idx="593">
                  <c:v>4296049</c:v>
                </c:pt>
                <c:pt idx="594">
                  <c:v>4303143</c:v>
                </c:pt>
                <c:pt idx="595">
                  <c:v>4336649</c:v>
                </c:pt>
                <c:pt idx="596">
                  <c:v>4327560</c:v>
                </c:pt>
                <c:pt idx="597">
                  <c:v>4322654</c:v>
                </c:pt>
                <c:pt idx="598">
                  <c:v>4330917</c:v>
                </c:pt>
                <c:pt idx="599">
                  <c:v>4340904</c:v>
                </c:pt>
                <c:pt idx="600">
                  <c:v>4368168</c:v>
                </c:pt>
                <c:pt idx="601">
                  <c:v>4368348</c:v>
                </c:pt>
                <c:pt idx="602">
                  <c:v>4377031</c:v>
                </c:pt>
                <c:pt idx="603">
                  <c:v>4383401</c:v>
                </c:pt>
                <c:pt idx="604">
                  <c:v>4398201</c:v>
                </c:pt>
                <c:pt idx="605">
                  <c:v>4410746</c:v>
                </c:pt>
                <c:pt idx="606">
                  <c:v>4406637</c:v>
                </c:pt>
                <c:pt idx="607">
                  <c:v>4410111</c:v>
                </c:pt>
                <c:pt idx="608">
                  <c:v>4431923</c:v>
                </c:pt>
                <c:pt idx="609">
                  <c:v>4412924</c:v>
                </c:pt>
                <c:pt idx="610">
                  <c:v>4413736</c:v>
                </c:pt>
                <c:pt idx="611">
                  <c:v>4415587</c:v>
                </c:pt>
                <c:pt idx="612">
                  <c:v>4421408</c:v>
                </c:pt>
                <c:pt idx="613">
                  <c:v>4449588</c:v>
                </c:pt>
                <c:pt idx="614">
                  <c:v>4459050</c:v>
                </c:pt>
                <c:pt idx="615">
                  <c:v>4450260</c:v>
                </c:pt>
                <c:pt idx="616">
                  <c:v>4455403</c:v>
                </c:pt>
                <c:pt idx="617">
                  <c:v>4474360</c:v>
                </c:pt>
                <c:pt idx="618">
                  <c:v>4481616</c:v>
                </c:pt>
                <c:pt idx="619">
                  <c:v>4486754</c:v>
                </c:pt>
                <c:pt idx="620">
                  <c:v>4486585</c:v>
                </c:pt>
                <c:pt idx="621">
                  <c:v>4488895</c:v>
                </c:pt>
                <c:pt idx="622">
                  <c:v>4492759</c:v>
                </c:pt>
                <c:pt idx="623">
                  <c:v>4485931</c:v>
                </c:pt>
                <c:pt idx="624">
                  <c:v>4486190</c:v>
                </c:pt>
                <c:pt idx="625">
                  <c:v>4488865</c:v>
                </c:pt>
                <c:pt idx="626">
                  <c:v>4502247</c:v>
                </c:pt>
                <c:pt idx="627">
                  <c:v>4509462</c:v>
                </c:pt>
                <c:pt idx="628">
                  <c:v>4497660</c:v>
                </c:pt>
                <c:pt idx="629">
                  <c:v>4499524</c:v>
                </c:pt>
                <c:pt idx="630">
                  <c:v>4516077</c:v>
                </c:pt>
                <c:pt idx="631">
                  <c:v>4512936</c:v>
                </c:pt>
                <c:pt idx="632">
                  <c:v>4500064</c:v>
                </c:pt>
                <c:pt idx="633">
                  <c:v>4500348</c:v>
                </c:pt>
                <c:pt idx="634">
                  <c:v>4501685</c:v>
                </c:pt>
                <c:pt idx="635">
                  <c:v>4496851</c:v>
                </c:pt>
                <c:pt idx="636">
                  <c:v>4486725</c:v>
                </c:pt>
                <c:pt idx="637">
                  <c:v>4487583</c:v>
                </c:pt>
                <c:pt idx="638">
                  <c:v>4489279</c:v>
                </c:pt>
                <c:pt idx="639">
                  <c:v>4495888</c:v>
                </c:pt>
                <c:pt idx="640">
                  <c:v>4480603</c:v>
                </c:pt>
                <c:pt idx="641">
                  <c:v>4481799</c:v>
                </c:pt>
                <c:pt idx="642">
                  <c:v>4483419</c:v>
                </c:pt>
                <c:pt idx="643">
                  <c:v>4485366</c:v>
                </c:pt>
                <c:pt idx="644">
                  <c:v>4489695</c:v>
                </c:pt>
                <c:pt idx="645">
                  <c:v>4471499</c:v>
                </c:pt>
                <c:pt idx="646">
                  <c:v>4472703</c:v>
                </c:pt>
                <c:pt idx="647">
                  <c:v>4501188</c:v>
                </c:pt>
                <c:pt idx="648">
                  <c:v>4480384</c:v>
                </c:pt>
                <c:pt idx="649">
                  <c:v>4463981</c:v>
                </c:pt>
                <c:pt idx="650">
                  <c:v>4465360</c:v>
                </c:pt>
                <c:pt idx="651">
                  <c:v>4468005</c:v>
                </c:pt>
                <c:pt idx="652">
                  <c:v>4487817</c:v>
                </c:pt>
                <c:pt idx="653">
                  <c:v>4495055</c:v>
                </c:pt>
                <c:pt idx="654">
                  <c:v>4479130</c:v>
                </c:pt>
                <c:pt idx="655">
                  <c:v>4481289</c:v>
                </c:pt>
                <c:pt idx="656">
                  <c:v>4493605</c:v>
                </c:pt>
                <c:pt idx="657">
                  <c:v>4500503</c:v>
                </c:pt>
                <c:pt idx="658">
                  <c:v>4485480</c:v>
                </c:pt>
                <c:pt idx="659">
                  <c:v>4486329</c:v>
                </c:pt>
                <c:pt idx="660">
                  <c:v>4489250</c:v>
                </c:pt>
                <c:pt idx="661">
                  <c:v>4487208</c:v>
                </c:pt>
                <c:pt idx="662">
                  <c:v>4475105</c:v>
                </c:pt>
                <c:pt idx="663">
                  <c:v>4475886</c:v>
                </c:pt>
                <c:pt idx="664">
                  <c:v>4478213</c:v>
                </c:pt>
                <c:pt idx="665">
                  <c:v>4487809</c:v>
                </c:pt>
                <c:pt idx="666">
                  <c:v>4497484</c:v>
                </c:pt>
                <c:pt idx="667">
                  <c:v>4484111</c:v>
                </c:pt>
                <c:pt idx="668">
                  <c:v>4486185</c:v>
                </c:pt>
                <c:pt idx="669">
                  <c:v>4504704</c:v>
                </c:pt>
                <c:pt idx="670">
                  <c:v>4501372</c:v>
                </c:pt>
                <c:pt idx="671">
                  <c:v>4489339</c:v>
                </c:pt>
                <c:pt idx="672">
                  <c:v>4489702</c:v>
                </c:pt>
                <c:pt idx="673">
                  <c:v>4492012</c:v>
                </c:pt>
                <c:pt idx="674">
                  <c:v>4486721</c:v>
                </c:pt>
                <c:pt idx="675">
                  <c:v>4477088</c:v>
                </c:pt>
                <c:pt idx="676">
                  <c:v>4478069</c:v>
                </c:pt>
                <c:pt idx="677">
                  <c:v>4480436</c:v>
                </c:pt>
                <c:pt idx="678">
                  <c:v>4489593</c:v>
                </c:pt>
                <c:pt idx="679">
                  <c:v>4496523</c:v>
                </c:pt>
                <c:pt idx="680">
                  <c:v>4486587</c:v>
                </c:pt>
                <c:pt idx="681">
                  <c:v>4486606</c:v>
                </c:pt>
                <c:pt idx="682">
                  <c:v>4501695</c:v>
                </c:pt>
                <c:pt idx="683">
                  <c:v>4488840</c:v>
                </c:pt>
                <c:pt idx="684">
                  <c:v>4482349</c:v>
                </c:pt>
                <c:pt idx="685">
                  <c:v>4483495</c:v>
                </c:pt>
                <c:pt idx="686">
                  <c:v>4486278</c:v>
                </c:pt>
                <c:pt idx="687">
                  <c:v>4483629</c:v>
                </c:pt>
                <c:pt idx="688">
                  <c:v>4489796</c:v>
                </c:pt>
                <c:pt idx="689">
                  <c:v>4478485</c:v>
                </c:pt>
                <c:pt idx="690">
                  <c:v>4481083</c:v>
                </c:pt>
                <c:pt idx="691">
                  <c:v>4486333</c:v>
                </c:pt>
                <c:pt idx="692">
                  <c:v>4492857</c:v>
                </c:pt>
                <c:pt idx="693">
                  <c:v>4482840</c:v>
                </c:pt>
                <c:pt idx="694">
                  <c:v>4484069</c:v>
                </c:pt>
                <c:pt idx="695">
                  <c:v>4499729</c:v>
                </c:pt>
                <c:pt idx="696">
                  <c:v>4490131</c:v>
                </c:pt>
                <c:pt idx="697">
                  <c:v>4474665</c:v>
                </c:pt>
                <c:pt idx="698">
                  <c:v>4477270</c:v>
                </c:pt>
                <c:pt idx="699">
                  <c:v>4478411</c:v>
                </c:pt>
                <c:pt idx="700">
                  <c:v>4473741</c:v>
                </c:pt>
                <c:pt idx="701">
                  <c:v>4461111</c:v>
                </c:pt>
                <c:pt idx="702">
                  <c:v>4461393</c:v>
                </c:pt>
                <c:pt idx="703">
                  <c:v>4463542</c:v>
                </c:pt>
                <c:pt idx="704">
                  <c:v>4472817</c:v>
                </c:pt>
                <c:pt idx="705">
                  <c:v>4482009</c:v>
                </c:pt>
                <c:pt idx="706">
                  <c:v>4466482</c:v>
                </c:pt>
                <c:pt idx="707">
                  <c:v>4470605</c:v>
                </c:pt>
                <c:pt idx="708">
                  <c:v>4472202</c:v>
                </c:pt>
                <c:pt idx="709">
                  <c:v>4480973</c:v>
                </c:pt>
                <c:pt idx="710">
                  <c:v>4464498</c:v>
                </c:pt>
                <c:pt idx="711">
                  <c:v>4466793</c:v>
                </c:pt>
                <c:pt idx="712">
                  <c:v>4468929</c:v>
                </c:pt>
                <c:pt idx="713">
                  <c:v>4466476</c:v>
                </c:pt>
                <c:pt idx="714">
                  <c:v>4473840</c:v>
                </c:pt>
                <c:pt idx="715">
                  <c:v>4457907</c:v>
                </c:pt>
                <c:pt idx="716">
                  <c:v>4459394</c:v>
                </c:pt>
                <c:pt idx="717">
                  <c:v>4481635</c:v>
                </c:pt>
                <c:pt idx="718">
                  <c:v>4473032</c:v>
                </c:pt>
                <c:pt idx="719">
                  <c:v>4452002</c:v>
                </c:pt>
                <c:pt idx="720">
                  <c:v>4459407</c:v>
                </c:pt>
                <c:pt idx="721">
                  <c:v>4457698</c:v>
                </c:pt>
                <c:pt idx="722">
                  <c:v>4467382</c:v>
                </c:pt>
                <c:pt idx="723">
                  <c:v>4454326</c:v>
                </c:pt>
                <c:pt idx="724">
                  <c:v>4453087</c:v>
                </c:pt>
                <c:pt idx="725">
                  <c:v>4455087</c:v>
                </c:pt>
                <c:pt idx="726">
                  <c:v>4453633</c:v>
                </c:pt>
                <c:pt idx="727">
                  <c:v>4465782</c:v>
                </c:pt>
                <c:pt idx="728">
                  <c:v>4446307</c:v>
                </c:pt>
                <c:pt idx="729">
                  <c:v>4448618</c:v>
                </c:pt>
                <c:pt idx="730">
                  <c:v>4470973</c:v>
                </c:pt>
                <c:pt idx="731">
                  <c:v>4469089</c:v>
                </c:pt>
                <c:pt idx="732">
                  <c:v>4451451</c:v>
                </c:pt>
                <c:pt idx="733">
                  <c:v>4453101</c:v>
                </c:pt>
                <c:pt idx="734">
                  <c:v>4452509</c:v>
                </c:pt>
                <c:pt idx="735">
                  <c:v>4460758</c:v>
                </c:pt>
                <c:pt idx="736">
                  <c:v>4452838</c:v>
                </c:pt>
                <c:pt idx="737">
                  <c:v>4453881</c:v>
                </c:pt>
                <c:pt idx="738">
                  <c:v>4456236</c:v>
                </c:pt>
                <c:pt idx="739">
                  <c:v>4454676</c:v>
                </c:pt>
                <c:pt idx="740">
                  <c:v>4468702</c:v>
                </c:pt>
                <c:pt idx="741">
                  <c:v>4458018</c:v>
                </c:pt>
                <c:pt idx="742">
                  <c:v>4459840</c:v>
                </c:pt>
                <c:pt idx="743">
                  <c:v>4469577</c:v>
                </c:pt>
                <c:pt idx="744">
                  <c:v>4478236</c:v>
                </c:pt>
                <c:pt idx="745">
                  <c:v>4469618</c:v>
                </c:pt>
                <c:pt idx="746">
                  <c:v>4474634</c:v>
                </c:pt>
                <c:pt idx="747">
                  <c:v>4484492</c:v>
                </c:pt>
                <c:pt idx="748">
                  <c:v>4479270</c:v>
                </c:pt>
                <c:pt idx="749">
                  <c:v>4470142</c:v>
                </c:pt>
                <c:pt idx="750">
                  <c:v>4471246</c:v>
                </c:pt>
                <c:pt idx="751">
                  <c:v>4473459</c:v>
                </c:pt>
                <c:pt idx="752">
                  <c:v>4467108</c:v>
                </c:pt>
                <c:pt idx="753">
                  <c:v>4470852</c:v>
                </c:pt>
                <c:pt idx="754">
                  <c:v>4459914</c:v>
                </c:pt>
                <c:pt idx="755">
                  <c:v>4462443</c:v>
                </c:pt>
                <c:pt idx="756">
                  <c:v>4476269</c:v>
                </c:pt>
                <c:pt idx="757">
                  <c:v>4474257</c:v>
                </c:pt>
                <c:pt idx="758">
                  <c:v>4463347</c:v>
                </c:pt>
                <c:pt idx="759">
                  <c:v>4467272</c:v>
                </c:pt>
                <c:pt idx="760">
                  <c:v>4466702</c:v>
                </c:pt>
                <c:pt idx="761">
                  <c:v>4476903</c:v>
                </c:pt>
                <c:pt idx="762">
                  <c:v>4465284</c:v>
                </c:pt>
                <c:pt idx="763">
                  <c:v>4466846</c:v>
                </c:pt>
                <c:pt idx="764">
                  <c:v>4469083</c:v>
                </c:pt>
                <c:pt idx="765">
                  <c:v>4462871</c:v>
                </c:pt>
                <c:pt idx="766">
                  <c:v>4463837</c:v>
                </c:pt>
                <c:pt idx="767">
                  <c:v>4452360</c:v>
                </c:pt>
                <c:pt idx="768">
                  <c:v>4453474</c:v>
                </c:pt>
                <c:pt idx="769">
                  <c:v>4471174</c:v>
                </c:pt>
                <c:pt idx="770">
                  <c:v>4458576</c:v>
                </c:pt>
                <c:pt idx="771">
                  <c:v>4455661</c:v>
                </c:pt>
                <c:pt idx="772">
                  <c:v>4460422</c:v>
                </c:pt>
                <c:pt idx="773">
                  <c:v>4459415</c:v>
                </c:pt>
                <c:pt idx="774">
                  <c:v>4469723</c:v>
                </c:pt>
                <c:pt idx="775">
                  <c:v>4461117</c:v>
                </c:pt>
                <c:pt idx="776">
                  <c:v>4455887</c:v>
                </c:pt>
                <c:pt idx="777">
                  <c:v>4458552</c:v>
                </c:pt>
                <c:pt idx="778">
                  <c:v>4448289</c:v>
                </c:pt>
                <c:pt idx="779">
                  <c:v>4450615</c:v>
                </c:pt>
                <c:pt idx="780">
                  <c:v>4438592</c:v>
                </c:pt>
                <c:pt idx="781">
                  <c:v>4437148</c:v>
                </c:pt>
                <c:pt idx="782">
                  <c:v>4452726</c:v>
                </c:pt>
                <c:pt idx="783">
                  <c:v>4447470</c:v>
                </c:pt>
                <c:pt idx="784">
                  <c:v>4448680</c:v>
                </c:pt>
                <c:pt idx="785">
                  <c:v>4443718</c:v>
                </c:pt>
                <c:pt idx="786">
                  <c:v>4446062</c:v>
                </c:pt>
                <c:pt idx="787">
                  <c:v>4439145</c:v>
                </c:pt>
                <c:pt idx="788">
                  <c:v>4441317</c:v>
                </c:pt>
                <c:pt idx="789">
                  <c:v>4419225</c:v>
                </c:pt>
                <c:pt idx="790">
                  <c:v>4420745</c:v>
                </c:pt>
                <c:pt idx="791">
                  <c:v>4434863</c:v>
                </c:pt>
                <c:pt idx="792">
                  <c:v>4411660</c:v>
                </c:pt>
                <c:pt idx="793">
                  <c:v>4393401</c:v>
                </c:pt>
                <c:pt idx="794">
                  <c:v>4396097</c:v>
                </c:pt>
                <c:pt idx="795">
                  <c:v>4407258</c:v>
                </c:pt>
                <c:pt idx="796">
                  <c:v>4401222</c:v>
                </c:pt>
                <c:pt idx="797">
                  <c:v>4392198</c:v>
                </c:pt>
                <c:pt idx="798">
                  <c:v>4386104</c:v>
                </c:pt>
                <c:pt idx="799">
                  <c:v>4383684</c:v>
                </c:pt>
                <c:pt idx="800">
                  <c:v>4385903</c:v>
                </c:pt>
                <c:pt idx="801">
                  <c:v>4372886</c:v>
                </c:pt>
                <c:pt idx="802">
                  <c:v>4356129</c:v>
                </c:pt>
                <c:pt idx="803">
                  <c:v>4358207</c:v>
                </c:pt>
                <c:pt idx="804">
                  <c:v>4337609</c:v>
                </c:pt>
                <c:pt idx="805">
                  <c:v>4337301</c:v>
                </c:pt>
                <c:pt idx="806">
                  <c:v>4327519</c:v>
                </c:pt>
                <c:pt idx="807">
                  <c:v>4319191</c:v>
                </c:pt>
                <c:pt idx="808">
                  <c:v>4324906</c:v>
                </c:pt>
                <c:pt idx="809">
                  <c:v>4315896</c:v>
                </c:pt>
                <c:pt idx="810">
                  <c:v>4305491</c:v>
                </c:pt>
                <c:pt idx="811">
                  <c:v>4289764</c:v>
                </c:pt>
                <c:pt idx="812">
                  <c:v>4291201</c:v>
                </c:pt>
                <c:pt idx="813">
                  <c:v>4291615</c:v>
                </c:pt>
                <c:pt idx="814">
                  <c:v>4277681</c:v>
                </c:pt>
                <c:pt idx="815">
                  <c:v>4255653</c:v>
                </c:pt>
                <c:pt idx="816">
                  <c:v>4258030</c:v>
                </c:pt>
                <c:pt idx="817">
                  <c:v>4228924</c:v>
                </c:pt>
                <c:pt idx="818">
                  <c:v>4228818</c:v>
                </c:pt>
                <c:pt idx="819">
                  <c:v>4218914</c:v>
                </c:pt>
                <c:pt idx="820">
                  <c:v>4208496</c:v>
                </c:pt>
                <c:pt idx="821">
                  <c:v>4210812</c:v>
                </c:pt>
                <c:pt idx="822">
                  <c:v>4208059</c:v>
                </c:pt>
                <c:pt idx="823">
                  <c:v>4192909</c:v>
                </c:pt>
                <c:pt idx="824">
                  <c:v>4174704</c:v>
                </c:pt>
                <c:pt idx="825">
                  <c:v>4176906</c:v>
                </c:pt>
                <c:pt idx="826">
                  <c:v>4175446</c:v>
                </c:pt>
                <c:pt idx="827">
                  <c:v>4173070</c:v>
                </c:pt>
                <c:pt idx="828">
                  <c:v>4139731</c:v>
                </c:pt>
                <c:pt idx="829">
                  <c:v>4141936</c:v>
                </c:pt>
                <c:pt idx="830">
                  <c:v>4145892</c:v>
                </c:pt>
                <c:pt idx="831">
                  <c:v>4106198</c:v>
                </c:pt>
                <c:pt idx="832">
                  <c:v>4097170</c:v>
                </c:pt>
                <c:pt idx="833">
                  <c:v>4086044</c:v>
                </c:pt>
                <c:pt idx="834">
                  <c:v>4088314</c:v>
                </c:pt>
                <c:pt idx="835">
                  <c:v>4084274</c:v>
                </c:pt>
                <c:pt idx="836">
                  <c:v>4075636</c:v>
                </c:pt>
                <c:pt idx="837">
                  <c:v>4058378</c:v>
                </c:pt>
                <c:pt idx="838">
                  <c:v>4056563</c:v>
                </c:pt>
                <c:pt idx="839">
                  <c:v>4050044</c:v>
                </c:pt>
                <c:pt idx="840">
                  <c:v>4047052</c:v>
                </c:pt>
                <c:pt idx="841">
                  <c:v>4039678</c:v>
                </c:pt>
                <c:pt idx="842">
                  <c:v>4026350</c:v>
                </c:pt>
                <c:pt idx="843">
                  <c:v>4028431</c:v>
                </c:pt>
                <c:pt idx="844">
                  <c:v>3981420</c:v>
                </c:pt>
                <c:pt idx="845">
                  <c:v>3974590</c:v>
                </c:pt>
                <c:pt idx="846">
                  <c:v>3969134</c:v>
                </c:pt>
                <c:pt idx="847">
                  <c:v>3971559</c:v>
                </c:pt>
                <c:pt idx="848">
                  <c:v>3962748</c:v>
                </c:pt>
                <c:pt idx="849">
                  <c:v>3955617</c:v>
                </c:pt>
                <c:pt idx="850">
                  <c:v>3935509</c:v>
                </c:pt>
                <c:pt idx="851">
                  <c:v>3936784</c:v>
                </c:pt>
                <c:pt idx="852">
                  <c:v>3931827</c:v>
                </c:pt>
                <c:pt idx="853">
                  <c:v>3928273</c:v>
                </c:pt>
                <c:pt idx="854">
                  <c:v>3889691</c:v>
                </c:pt>
                <c:pt idx="855">
                  <c:v>3892216</c:v>
                </c:pt>
                <c:pt idx="856">
                  <c:v>3864749</c:v>
                </c:pt>
                <c:pt idx="857">
                  <c:v>3860435</c:v>
                </c:pt>
                <c:pt idx="858">
                  <c:v>3851444</c:v>
                </c:pt>
                <c:pt idx="859">
                  <c:v>3847645</c:v>
                </c:pt>
                <c:pt idx="860">
                  <c:v>3849955</c:v>
                </c:pt>
                <c:pt idx="861">
                  <c:v>3844016</c:v>
                </c:pt>
                <c:pt idx="862">
                  <c:v>3826817</c:v>
                </c:pt>
                <c:pt idx="863">
                  <c:v>3813198</c:v>
                </c:pt>
                <c:pt idx="864">
                  <c:v>3815038</c:v>
                </c:pt>
                <c:pt idx="865">
                  <c:v>3808110</c:v>
                </c:pt>
                <c:pt idx="866">
                  <c:v>3803436</c:v>
                </c:pt>
                <c:pt idx="867">
                  <c:v>3779102</c:v>
                </c:pt>
                <c:pt idx="868">
                  <c:v>3781543</c:v>
                </c:pt>
                <c:pt idx="869">
                  <c:v>3786018</c:v>
                </c:pt>
                <c:pt idx="870">
                  <c:v>3764866</c:v>
                </c:pt>
                <c:pt idx="871">
                  <c:v>3759946</c:v>
                </c:pt>
                <c:pt idx="872">
                  <c:v>3761508</c:v>
                </c:pt>
                <c:pt idx="873">
                  <c:v>3769673</c:v>
                </c:pt>
                <c:pt idx="874">
                  <c:v>3844695</c:v>
                </c:pt>
                <c:pt idx="875">
                  <c:v>3857715</c:v>
                </c:pt>
                <c:pt idx="876">
                  <c:v>3945831</c:v>
                </c:pt>
                <c:pt idx="877">
                  <c:v>3949955</c:v>
                </c:pt>
                <c:pt idx="878">
                  <c:v>3966471</c:v>
                </c:pt>
                <c:pt idx="879">
                  <c:v>3968700</c:v>
                </c:pt>
                <c:pt idx="880">
                  <c:v>4019823</c:v>
                </c:pt>
                <c:pt idx="881">
                  <c:v>4039443</c:v>
                </c:pt>
                <c:pt idx="882">
                  <c:v>4047882</c:v>
                </c:pt>
                <c:pt idx="883">
                  <c:v>4030249</c:v>
                </c:pt>
                <c:pt idx="884">
                  <c:v>4052875</c:v>
                </c:pt>
                <c:pt idx="885">
                  <c:v>4065696</c:v>
                </c:pt>
                <c:pt idx="886">
                  <c:v>4095491</c:v>
                </c:pt>
                <c:pt idx="887">
                  <c:v>4137052</c:v>
                </c:pt>
                <c:pt idx="888">
                  <c:v>4165591</c:v>
                </c:pt>
                <c:pt idx="889">
                  <c:v>4173626</c:v>
                </c:pt>
                <c:pt idx="890">
                  <c:v>4149544</c:v>
                </c:pt>
                <c:pt idx="891">
                  <c:v>4175850</c:v>
                </c:pt>
                <c:pt idx="892">
                  <c:v>4145912</c:v>
                </c:pt>
                <c:pt idx="893">
                  <c:v>4151630</c:v>
                </c:pt>
                <c:pt idx="894">
                  <c:v>4166707</c:v>
                </c:pt>
                <c:pt idx="895">
                  <c:v>4182689</c:v>
                </c:pt>
                <c:pt idx="896">
                  <c:v>4171570</c:v>
                </c:pt>
                <c:pt idx="897">
                  <c:v>4158637</c:v>
                </c:pt>
                <c:pt idx="898">
                  <c:v>4241507</c:v>
                </c:pt>
                <c:pt idx="899">
                  <c:v>4311911</c:v>
                </c:pt>
                <c:pt idx="900">
                  <c:v>4668212</c:v>
                </c:pt>
                <c:pt idx="901">
                  <c:v>5254278</c:v>
                </c:pt>
                <c:pt idx="902">
                  <c:v>5811607</c:v>
                </c:pt>
                <c:pt idx="903">
                  <c:v>6083141</c:v>
                </c:pt>
                <c:pt idx="904">
                  <c:v>6367887</c:v>
                </c:pt>
                <c:pt idx="905">
                  <c:v>6573136</c:v>
                </c:pt>
                <c:pt idx="906">
                  <c:v>6655929</c:v>
                </c:pt>
                <c:pt idx="907">
                  <c:v>6721420</c:v>
                </c:pt>
                <c:pt idx="908">
                  <c:v>6934227</c:v>
                </c:pt>
                <c:pt idx="909">
                  <c:v>7037258</c:v>
                </c:pt>
                <c:pt idx="910">
                  <c:v>7097316</c:v>
                </c:pt>
                <c:pt idx="911">
                  <c:v>7165217</c:v>
                </c:pt>
                <c:pt idx="912">
                  <c:v>7168936</c:v>
                </c:pt>
                <c:pt idx="913">
                  <c:v>7094690</c:v>
                </c:pt>
                <c:pt idx="914">
                  <c:v>7082302</c:v>
                </c:pt>
                <c:pt idx="915">
                  <c:v>7009040</c:v>
                </c:pt>
                <c:pt idx="916">
                  <c:v>6920716</c:v>
                </c:pt>
                <c:pt idx="917">
                  <c:v>6958604</c:v>
                </c:pt>
                <c:pt idx="918">
                  <c:v>6964755</c:v>
                </c:pt>
                <c:pt idx="919">
                  <c:v>6949032</c:v>
                </c:pt>
                <c:pt idx="920">
                  <c:v>6945237</c:v>
                </c:pt>
                <c:pt idx="921">
                  <c:v>6957277</c:v>
                </c:pt>
                <c:pt idx="922">
                  <c:v>7010637</c:v>
                </c:pt>
                <c:pt idx="923">
                  <c:v>6990418</c:v>
                </c:pt>
                <c:pt idx="924">
                  <c:v>7017492</c:v>
                </c:pt>
                <c:pt idx="925">
                  <c:v>7010614</c:v>
                </c:pt>
                <c:pt idx="926">
                  <c:v>7064475</c:v>
                </c:pt>
                <c:pt idx="927">
                  <c:v>7093161</c:v>
                </c:pt>
                <c:pt idx="928">
                  <c:v>7056129</c:v>
                </c:pt>
                <c:pt idx="929">
                  <c:v>7074649</c:v>
                </c:pt>
                <c:pt idx="930">
                  <c:v>7151426</c:v>
                </c:pt>
                <c:pt idx="931">
                  <c:v>7177265</c:v>
                </c:pt>
                <c:pt idx="932">
                  <c:v>7146306</c:v>
                </c:pt>
                <c:pt idx="933">
                  <c:v>7157479</c:v>
                </c:pt>
                <c:pt idx="934">
                  <c:v>7175417</c:v>
                </c:pt>
                <c:pt idx="935">
                  <c:v>7243080</c:v>
                </c:pt>
                <c:pt idx="936">
                  <c:v>7216480</c:v>
                </c:pt>
                <c:pt idx="937">
                  <c:v>7222414</c:v>
                </c:pt>
                <c:pt idx="938">
                  <c:v>7242658</c:v>
                </c:pt>
                <c:pt idx="939">
                  <c:v>7362592</c:v>
                </c:pt>
                <c:pt idx="940">
                  <c:v>7404039</c:v>
                </c:pt>
                <c:pt idx="941">
                  <c:v>7363351</c:v>
                </c:pt>
                <c:pt idx="942">
                  <c:v>7334809</c:v>
                </c:pt>
                <c:pt idx="943">
                  <c:v>7333968</c:v>
                </c:pt>
                <c:pt idx="944">
                  <c:v>7414942</c:v>
                </c:pt>
                <c:pt idx="945">
                  <c:v>7404926</c:v>
                </c:pt>
                <c:pt idx="946">
                  <c:v>7410598</c:v>
                </c:pt>
                <c:pt idx="947">
                  <c:v>7442225</c:v>
                </c:pt>
                <c:pt idx="948">
                  <c:v>7557402</c:v>
                </c:pt>
                <c:pt idx="949">
                  <c:v>7590111</c:v>
                </c:pt>
                <c:pt idx="950">
                  <c:v>7557524</c:v>
                </c:pt>
                <c:pt idx="951">
                  <c:v>7579901</c:v>
                </c:pt>
                <c:pt idx="952">
                  <c:v>7693506</c:v>
                </c:pt>
                <c:pt idx="953">
                  <c:v>7719622</c:v>
                </c:pt>
                <c:pt idx="954">
                  <c:v>7688988</c:v>
                </c:pt>
                <c:pt idx="955">
                  <c:v>7708882</c:v>
                </c:pt>
                <c:pt idx="956">
                  <c:v>7793104</c:v>
                </c:pt>
                <c:pt idx="957">
                  <c:v>7820948</c:v>
                </c:pt>
                <c:pt idx="958">
                  <c:v>7780962</c:v>
                </c:pt>
                <c:pt idx="959">
                  <c:v>7810486</c:v>
                </c:pt>
                <c:pt idx="960">
                  <c:v>7830663</c:v>
                </c:pt>
                <c:pt idx="961">
                  <c:v>7922883</c:v>
                </c:pt>
                <c:pt idx="962">
                  <c:v>7903541</c:v>
                </c:pt>
                <c:pt idx="963">
                  <c:v>7935703</c:v>
                </c:pt>
                <c:pt idx="964">
                  <c:v>7952327</c:v>
                </c:pt>
                <c:pt idx="965">
                  <c:v>8064257</c:v>
                </c:pt>
                <c:pt idx="966">
                  <c:v>8101945</c:v>
                </c:pt>
                <c:pt idx="967">
                  <c:v>8078544</c:v>
                </c:pt>
                <c:pt idx="968">
                  <c:v>8097773</c:v>
                </c:pt>
                <c:pt idx="969">
                  <c:v>8201651</c:v>
                </c:pt>
                <c:pt idx="970">
                  <c:v>8240530</c:v>
                </c:pt>
                <c:pt idx="971">
                  <c:v>8221473</c:v>
                </c:pt>
                <c:pt idx="972">
                  <c:v>8235073</c:v>
                </c:pt>
                <c:pt idx="973">
                  <c:v>8257159</c:v>
                </c:pt>
                <c:pt idx="974">
                  <c:v>8342598</c:v>
                </c:pt>
                <c:pt idx="975">
                  <c:v>8332743</c:v>
                </c:pt>
                <c:pt idx="976">
                  <c:v>8349173</c:v>
                </c:pt>
                <c:pt idx="977">
                  <c:v>8357314</c:v>
                </c:pt>
                <c:pt idx="978">
                  <c:v>8448770</c:v>
                </c:pt>
                <c:pt idx="979">
                  <c:v>8489824</c:v>
                </c:pt>
                <c:pt idx="980">
                  <c:v>8447981</c:v>
                </c:pt>
                <c:pt idx="981">
                  <c:v>8464032</c:v>
                </c:pt>
                <c:pt idx="982">
                  <c:v>8480942</c:v>
                </c:pt>
                <c:pt idx="983">
                  <c:v>8564943</c:v>
                </c:pt>
                <c:pt idx="984">
                  <c:v>8556181</c:v>
                </c:pt>
                <c:pt idx="985">
                  <c:v>8574871</c:v>
                </c:pt>
                <c:pt idx="986">
                  <c:v>8663117</c:v>
                </c:pt>
                <c:pt idx="987">
                  <c:v>8674970</c:v>
                </c:pt>
                <c:pt idx="988">
                  <c:v>8681771</c:v>
                </c:pt>
                <c:pt idx="989">
                  <c:v>8650402</c:v>
                </c:pt>
                <c:pt idx="990">
                  <c:v>8664524</c:v>
                </c:pt>
                <c:pt idx="991">
                  <c:v>8756666</c:v>
                </c:pt>
                <c:pt idx="992">
                  <c:v>8790495</c:v>
                </c:pt>
                <c:pt idx="993">
                  <c:v>8757460</c:v>
                </c:pt>
                <c:pt idx="994">
                  <c:v>8765721</c:v>
                </c:pt>
                <c:pt idx="995">
                  <c:v>8788278</c:v>
                </c:pt>
                <c:pt idx="996">
                  <c:v>8867834</c:v>
                </c:pt>
                <c:pt idx="997">
                  <c:v>8860485</c:v>
                </c:pt>
                <c:pt idx="998">
                  <c:v>8873211</c:v>
                </c:pt>
                <c:pt idx="999">
                  <c:v>8878009</c:v>
                </c:pt>
                <c:pt idx="1000">
                  <c:v>8911033</c:v>
                </c:pt>
                <c:pt idx="1001">
                  <c:v>8928129</c:v>
                </c:pt>
                <c:pt idx="1002">
                  <c:v>8904455</c:v>
                </c:pt>
                <c:pt idx="1003">
                  <c:v>8910748</c:v>
                </c:pt>
                <c:pt idx="1004">
                  <c:v>8954306</c:v>
                </c:pt>
                <c:pt idx="1005">
                  <c:v>8962474</c:v>
                </c:pt>
                <c:pt idx="1006">
                  <c:v>8937142</c:v>
                </c:pt>
                <c:pt idx="1007">
                  <c:v>8937592</c:v>
                </c:pt>
                <c:pt idx="1008">
                  <c:v>8965487</c:v>
                </c:pt>
                <c:pt idx="1009">
                  <c:v>8955851</c:v>
                </c:pt>
                <c:pt idx="1010">
                  <c:v>8939199</c:v>
                </c:pt>
                <c:pt idx="1011">
                  <c:v>8939972</c:v>
                </c:pt>
                <c:pt idx="1012">
                  <c:v>8942008</c:v>
                </c:pt>
                <c:pt idx="1013">
                  <c:v>8945898</c:v>
                </c:pt>
                <c:pt idx="1014">
                  <c:v>8914281</c:v>
                </c:pt>
                <c:pt idx="1015">
                  <c:v>8915050</c:v>
                </c:pt>
                <c:pt idx="1016">
                  <c:v>8918254</c:v>
                </c:pt>
                <c:pt idx="1017">
                  <c:v>8932420</c:v>
                </c:pt>
                <c:pt idx="1018">
                  <c:v>8934346</c:v>
                </c:pt>
                <c:pt idx="1019">
                  <c:v>8913553</c:v>
                </c:pt>
                <c:pt idx="1020">
                  <c:v>8891851</c:v>
                </c:pt>
                <c:pt idx="1021">
                  <c:v>8895867</c:v>
                </c:pt>
                <c:pt idx="1022">
                  <c:v>8899213</c:v>
                </c:pt>
                <c:pt idx="1023">
                  <c:v>8890004</c:v>
                </c:pt>
                <c:pt idx="1024">
                  <c:v>8874620</c:v>
                </c:pt>
                <c:pt idx="1025">
                  <c:v>8879138</c:v>
                </c:pt>
                <c:pt idx="1026">
                  <c:v>8849762</c:v>
                </c:pt>
                <c:pt idx="1027">
                  <c:v>8851436</c:v>
                </c:pt>
                <c:pt idx="1028">
                  <c:v>8826093</c:v>
                </c:pt>
                <c:pt idx="1029">
                  <c:v>8822401</c:v>
                </c:pt>
                <c:pt idx="1030">
                  <c:v>8832759</c:v>
                </c:pt>
                <c:pt idx="1031">
                  <c:v>8816802</c:v>
                </c:pt>
                <c:pt idx="1032">
                  <c:v>8795567</c:v>
                </c:pt>
                <c:pt idx="1033">
                  <c:v>8759053</c:v>
                </c:pt>
                <c:pt idx="1034">
                  <c:v>8758969</c:v>
                </c:pt>
                <c:pt idx="1035">
                  <c:v>8743922</c:v>
                </c:pt>
                <c:pt idx="1036">
                  <c:v>8723090</c:v>
                </c:pt>
                <c:pt idx="1037">
                  <c:v>8676870</c:v>
                </c:pt>
                <c:pt idx="1038">
                  <c:v>8678886</c:v>
                </c:pt>
                <c:pt idx="1039">
                  <c:v>8625620</c:v>
                </c:pt>
                <c:pt idx="1040">
                  <c:v>8621390</c:v>
                </c:pt>
                <c:pt idx="1041">
                  <c:v>8584576</c:v>
                </c:pt>
                <c:pt idx="1042">
                  <c:v>8582735</c:v>
                </c:pt>
                <c:pt idx="1043">
                  <c:v>8583413</c:v>
                </c:pt>
                <c:pt idx="1044">
                  <c:v>8564411</c:v>
                </c:pt>
                <c:pt idx="1045">
                  <c:v>8551169</c:v>
                </c:pt>
                <c:pt idx="1046">
                  <c:v>8507429</c:v>
                </c:pt>
                <c:pt idx="1047">
                  <c:v>8508587</c:v>
                </c:pt>
                <c:pt idx="1048">
                  <c:v>8489039</c:v>
                </c:pt>
                <c:pt idx="1049">
                  <c:v>8470557</c:v>
                </c:pt>
                <c:pt idx="1050">
                  <c:v>8433610</c:v>
                </c:pt>
                <c:pt idx="1051">
                  <c:v>8435369</c:v>
                </c:pt>
                <c:pt idx="1052">
                  <c:v>8384767</c:v>
                </c:pt>
                <c:pt idx="1053">
                  <c:v>8382190</c:v>
                </c:pt>
                <c:pt idx="1054">
                  <c:v>8339684</c:v>
                </c:pt>
                <c:pt idx="1055">
                  <c:v>8342283</c:v>
                </c:pt>
                <c:pt idx="1056">
                  <c:v>8639300</c:v>
                </c:pt>
                <c:pt idx="1057">
                  <c:v>8733787</c:v>
                </c:pt>
                <c:pt idx="1058">
                  <c:v>8705942</c:v>
                </c:pt>
                <c:pt idx="1059">
                  <c:v>8632384</c:v>
                </c:pt>
                <c:pt idx="1060">
                  <c:v>8614797</c:v>
                </c:pt>
                <c:pt idx="1061">
                  <c:v>8593263</c:v>
                </c:pt>
                <c:pt idx="1062">
                  <c:v>8562768</c:v>
                </c:pt>
                <c:pt idx="1063">
                  <c:v>8503994</c:v>
                </c:pt>
                <c:pt idx="1064">
                  <c:v>8503017</c:v>
                </c:pt>
                <c:pt idx="1065">
                  <c:v>8456760</c:v>
                </c:pt>
                <c:pt idx="1066">
                  <c:v>8436255</c:v>
                </c:pt>
                <c:pt idx="1067">
                  <c:v>8385854</c:v>
                </c:pt>
                <c:pt idx="1068">
                  <c:v>8389325</c:v>
                </c:pt>
                <c:pt idx="1069">
                  <c:v>8388323</c:v>
                </c:pt>
                <c:pt idx="1070">
                  <c:v>8362060</c:v>
                </c:pt>
                <c:pt idx="1071">
                  <c:v>8340914</c:v>
                </c:pt>
                <c:pt idx="1072">
                  <c:v>8298312</c:v>
                </c:pt>
                <c:pt idx="1073">
                  <c:v>8296923</c:v>
                </c:pt>
                <c:pt idx="1074">
                  <c:v>8274552</c:v>
                </c:pt>
                <c:pt idx="1075">
                  <c:v>8243344</c:v>
                </c:pt>
                <c:pt idx="1076">
                  <c:v>8206764</c:v>
                </c:pt>
                <c:pt idx="1077">
                  <c:v>8208241</c:v>
                </c:pt>
                <c:pt idx="1078">
                  <c:v>8145727</c:v>
                </c:pt>
                <c:pt idx="1079">
                  <c:v>8139066</c:v>
                </c:pt>
                <c:pt idx="1080">
                  <c:v>8121316</c:v>
                </c:pt>
                <c:pt idx="1081">
                  <c:v>8101318</c:v>
                </c:pt>
                <c:pt idx="1082">
                  <c:v>8098779</c:v>
                </c:pt>
                <c:pt idx="1083">
                  <c:v>8024090</c:v>
                </c:pt>
                <c:pt idx="1084">
                  <c:v>8002064</c:v>
                </c:pt>
                <c:pt idx="1085">
                  <c:v>7955782</c:v>
                </c:pt>
                <c:pt idx="1086">
                  <c:v>7952054</c:v>
                </c:pt>
                <c:pt idx="1087">
                  <c:v>7933162</c:v>
                </c:pt>
                <c:pt idx="1088">
                  <c:v>7907830</c:v>
                </c:pt>
                <c:pt idx="1089">
                  <c:v>7866664</c:v>
                </c:pt>
                <c:pt idx="1090">
                  <c:v>7860691</c:v>
                </c:pt>
                <c:pt idx="1091">
                  <c:v>7814991</c:v>
                </c:pt>
                <c:pt idx="1092">
                  <c:v>7810814</c:v>
                </c:pt>
                <c:pt idx="1093">
                  <c:v>7796145</c:v>
                </c:pt>
                <c:pt idx="1094">
                  <c:v>7737385</c:v>
                </c:pt>
                <c:pt idx="1095">
                  <c:v>7739566</c:v>
                </c:pt>
                <c:pt idx="1096">
                  <c:v>7724063</c:v>
                </c:pt>
                <c:pt idx="1097">
                  <c:v>7712781</c:v>
                </c:pt>
                <c:pt idx="1098">
                  <c:v>7681024</c:v>
                </c:pt>
                <c:pt idx="1099">
                  <c:v>7686710</c:v>
                </c:pt>
                <c:pt idx="1100">
                  <c:v>7673741</c:v>
                </c:pt>
                <c:pt idx="1101">
                  <c:v>7677230</c:v>
                </c:pt>
                <c:pt idx="1102">
                  <c:v>7630124</c:v>
                </c:pt>
                <c:pt idx="1103">
                  <c:v>7631300</c:v>
                </c:pt>
                <c:pt idx="1104">
                  <c:v>7633874</c:v>
                </c:pt>
                <c:pt idx="1105">
                  <c:v>7581683</c:v>
                </c:pt>
                <c:pt idx="1106">
                  <c:v>7567807</c:v>
                </c:pt>
                <c:pt idx="1107">
                  <c:v>7538857</c:v>
                </c:pt>
                <c:pt idx="1108">
                  <c:v>7541969</c:v>
                </c:pt>
                <c:pt idx="1109">
                  <c:v>7514348</c:v>
                </c:pt>
                <c:pt idx="1110">
                  <c:v>7484739</c:v>
                </c:pt>
                <c:pt idx="1111">
                  <c:v>7439558</c:v>
                </c:pt>
                <c:pt idx="1112">
                  <c:v>7438176</c:v>
                </c:pt>
                <c:pt idx="1113">
                  <c:v>7405506</c:v>
                </c:pt>
                <c:pt idx="1114">
                  <c:v>7402434</c:v>
                </c:pt>
              </c:numCache>
            </c:numRef>
          </c:val>
          <c:smooth val="0"/>
          <c:extLst>
            <c:ext xmlns:c16="http://schemas.microsoft.com/office/drawing/2014/chart" uri="{C3380CC4-5D6E-409C-BE32-E72D297353CC}">
              <c16:uniqueId val="{00000000-300D-F84C-B328-082598EC8A4E}"/>
            </c:ext>
          </c:extLst>
        </c:ser>
        <c:dLbls>
          <c:showLegendKey val="0"/>
          <c:showVal val="0"/>
          <c:showCatName val="0"/>
          <c:showSerName val="0"/>
          <c:showPercent val="0"/>
          <c:showBubbleSize val="0"/>
        </c:dLbls>
        <c:smooth val="0"/>
        <c:axId val="1181389871"/>
        <c:axId val="1148866064"/>
      </c:lineChart>
      <c:dateAx>
        <c:axId val="1181389871"/>
        <c:scaling>
          <c:orientation val="minMax"/>
          <c:min val="38704"/>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48866064"/>
        <c:crosses val="autoZero"/>
        <c:auto val="1"/>
        <c:lblOffset val="100"/>
        <c:baseTimeUnit val="days"/>
      </c:dateAx>
      <c:valAx>
        <c:axId val="11488660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1389871"/>
        <c:crosses val="autoZero"/>
        <c:crossBetween val="between"/>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r>
              <a:rPr lang="en-US" dirty="0"/>
              <a:t>Household Net Worth ($Trillions)</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0"/>
          <c:order val="0"/>
          <c:tx>
            <c:strRef>
              <c:f>'FRED Graph'!$B$11</c:f>
              <c:strCache>
                <c:ptCount val="1"/>
                <c:pt idx="0">
                  <c:v>Household Net Worth</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'FRED Graph'!$A$12:$A$42</c:f>
              <c:numCache>
                <c:formatCode>[$-409]mmm\-yy;@</c:formatCode>
                <c:ptCount val="31"/>
                <c:pt idx="0">
                  <c:v>42461</c:v>
                </c:pt>
                <c:pt idx="1">
                  <c:v>42552</c:v>
                </c:pt>
                <c:pt idx="2">
                  <c:v>42644</c:v>
                </c:pt>
                <c:pt idx="3">
                  <c:v>42736</c:v>
                </c:pt>
                <c:pt idx="4">
                  <c:v>42826</c:v>
                </c:pt>
                <c:pt idx="5">
                  <c:v>42917</c:v>
                </c:pt>
                <c:pt idx="6">
                  <c:v>43009</c:v>
                </c:pt>
                <c:pt idx="7">
                  <c:v>43101</c:v>
                </c:pt>
                <c:pt idx="8">
                  <c:v>43191</c:v>
                </c:pt>
                <c:pt idx="9">
                  <c:v>43282</c:v>
                </c:pt>
                <c:pt idx="10">
                  <c:v>43374</c:v>
                </c:pt>
                <c:pt idx="11">
                  <c:v>43466</c:v>
                </c:pt>
                <c:pt idx="12">
                  <c:v>43556</c:v>
                </c:pt>
                <c:pt idx="13">
                  <c:v>43647</c:v>
                </c:pt>
                <c:pt idx="14">
                  <c:v>43739</c:v>
                </c:pt>
                <c:pt idx="15">
                  <c:v>43831</c:v>
                </c:pt>
                <c:pt idx="16">
                  <c:v>43922</c:v>
                </c:pt>
                <c:pt idx="17">
                  <c:v>44013</c:v>
                </c:pt>
                <c:pt idx="18">
                  <c:v>44105</c:v>
                </c:pt>
                <c:pt idx="19">
                  <c:v>44197</c:v>
                </c:pt>
                <c:pt idx="20">
                  <c:v>44287</c:v>
                </c:pt>
                <c:pt idx="21">
                  <c:v>44378</c:v>
                </c:pt>
                <c:pt idx="22">
                  <c:v>44470</c:v>
                </c:pt>
                <c:pt idx="23">
                  <c:v>44562</c:v>
                </c:pt>
                <c:pt idx="24">
                  <c:v>44652</c:v>
                </c:pt>
                <c:pt idx="25">
                  <c:v>44743</c:v>
                </c:pt>
                <c:pt idx="26">
                  <c:v>44835</c:v>
                </c:pt>
                <c:pt idx="27">
                  <c:v>44927</c:v>
                </c:pt>
                <c:pt idx="28">
                  <c:v>45017</c:v>
                </c:pt>
                <c:pt idx="29">
                  <c:v>45108</c:v>
                </c:pt>
                <c:pt idx="30">
                  <c:v>45200</c:v>
                </c:pt>
              </c:numCache>
            </c:numRef>
          </c:cat>
          <c:val>
            <c:numRef>
              <c:f>'FRED Graph'!$B$12:$B$42</c:f>
              <c:numCache>
                <c:formatCode>_("$"* #,##0.0_);_("$"* \(#,##0.0\);_("$"* "-"??_);_(@_)</c:formatCode>
                <c:ptCount val="31"/>
                <c:pt idx="0">
                  <c:v>87.404632000000007</c:v>
                </c:pt>
                <c:pt idx="1">
                  <c:v>88.925819000000004</c:v>
                </c:pt>
                <c:pt idx="2">
                  <c:v>89.398996999999994</c:v>
                </c:pt>
                <c:pt idx="3">
                  <c:v>91.723693999999995</c:v>
                </c:pt>
                <c:pt idx="4">
                  <c:v>93.590117000000006</c:v>
                </c:pt>
                <c:pt idx="5">
                  <c:v>95.249634</c:v>
                </c:pt>
                <c:pt idx="6">
                  <c:v>97.611368999999996</c:v>
                </c:pt>
                <c:pt idx="7">
                  <c:v>98.641225000000006</c:v>
                </c:pt>
                <c:pt idx="8">
                  <c:v>99.927346999999997</c:v>
                </c:pt>
                <c:pt idx="9">
                  <c:v>101.938602</c:v>
                </c:pt>
                <c:pt idx="10">
                  <c:v>98.208506</c:v>
                </c:pt>
                <c:pt idx="11">
                  <c:v>104.17047700000001</c:v>
                </c:pt>
                <c:pt idx="12">
                  <c:v>106.181983</c:v>
                </c:pt>
                <c:pt idx="13">
                  <c:v>106.817795</c:v>
                </c:pt>
                <c:pt idx="14">
                  <c:v>110.13598500000001</c:v>
                </c:pt>
                <c:pt idx="15">
                  <c:v>103.904715</c:v>
                </c:pt>
                <c:pt idx="16">
                  <c:v>111.605068</c:v>
                </c:pt>
                <c:pt idx="17">
                  <c:v>115.865377</c:v>
                </c:pt>
                <c:pt idx="18">
                  <c:v>123.845534</c:v>
                </c:pt>
                <c:pt idx="19">
                  <c:v>128.75587899999999</c:v>
                </c:pt>
                <c:pt idx="20">
                  <c:v>135.08789300000001</c:v>
                </c:pt>
                <c:pt idx="21">
                  <c:v>138.10414299999999</c:v>
                </c:pt>
                <c:pt idx="22">
                  <c:v>141.60810499999999</c:v>
                </c:pt>
                <c:pt idx="23">
                  <c:v>143.68364</c:v>
                </c:pt>
                <c:pt idx="24">
                  <c:v>138.097139</c:v>
                </c:pt>
                <c:pt idx="25">
                  <c:v>134.71658199999999</c:v>
                </c:pt>
                <c:pt idx="26">
                  <c:v>135.75096199999999</c:v>
                </c:pt>
                <c:pt idx="27">
                  <c:v>138.558718</c:v>
                </c:pt>
                <c:pt idx="28">
                  <c:v>143.606604</c:v>
                </c:pt>
                <c:pt idx="29">
                  <c:v>142.217614</c:v>
                </c:pt>
                <c:pt idx="30">
                  <c:v>147.1206</c:v>
                </c:pt>
              </c:numCache>
            </c:numRef>
          </c:val>
          <c:extLst>
            <c:ext xmlns:c16="http://schemas.microsoft.com/office/drawing/2014/chart" uri="{C3380CC4-5D6E-409C-BE32-E72D297353CC}">
              <c16:uniqueId val="{00000000-0204-3343-A358-29D4DC34B2D9}"/>
            </c:ext>
          </c:extLst>
        </c:ser>
        <c:dLbls>
          <c:showLegendKey val="0"/>
          <c:showVal val="0"/>
          <c:showCatName val="0"/>
          <c:showSerName val="0"/>
          <c:showPercent val="0"/>
          <c:showBubbleSize val="0"/>
        </c:dLbls>
        <c:axId val="596230031"/>
        <c:axId val="596184527"/>
      </c:areaChart>
      <c:dateAx>
        <c:axId val="596230031"/>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96184527"/>
        <c:crosses val="autoZero"/>
        <c:auto val="1"/>
        <c:lblOffset val="100"/>
        <c:baseTimeUnit val="months"/>
      </c:dateAx>
      <c:valAx>
        <c:axId val="596184527"/>
        <c:scaling>
          <c:orientation val="minMax"/>
          <c:max val="150"/>
          <c:min val="80"/>
        </c:scaling>
        <c:delete val="0"/>
        <c:axPos val="l"/>
        <c:majorGridlines>
          <c:spPr>
            <a:ln w="9525" cap="flat" cmpd="sng" algn="ctr">
              <a:solidFill>
                <a:schemeClr val="tx1">
                  <a:lumMod val="15000"/>
                  <a:lumOff val="85000"/>
                </a:schemeClr>
              </a:solidFill>
              <a:round/>
            </a:ln>
            <a:effectLst/>
          </c:spPr>
        </c:majorGridlines>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9623003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dirty="0"/>
              <a:t>US Real Goods Imports </a:t>
            </a:r>
          </a:p>
          <a:p>
            <a:pPr>
              <a:defRPr/>
            </a:pPr>
            <a:r>
              <a:rPr lang="en-US" dirty="0"/>
              <a:t>(x Petroleum)</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Table!$B$16</c:f>
              <c:strCache>
                <c:ptCount val="1"/>
                <c:pt idx="0">
                  <c:v>Imports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Table!$C$14:$AC$14</c:f>
              <c:strCache>
                <c:ptCount val="27"/>
                <c:pt idx="0">
                  <c:v>2017Q1</c:v>
                </c:pt>
                <c:pt idx="1">
                  <c:v>Q2</c:v>
                </c:pt>
                <c:pt idx="2">
                  <c:v>Q3</c:v>
                </c:pt>
                <c:pt idx="3">
                  <c:v>Q4</c:v>
                </c:pt>
                <c:pt idx="4">
                  <c:v>2018Q1</c:v>
                </c:pt>
                <c:pt idx="5">
                  <c:v>Q2</c:v>
                </c:pt>
                <c:pt idx="6">
                  <c:v>Q3</c:v>
                </c:pt>
                <c:pt idx="7">
                  <c:v>Q4</c:v>
                </c:pt>
                <c:pt idx="8">
                  <c:v>2019Q1</c:v>
                </c:pt>
                <c:pt idx="9">
                  <c:v>Q2</c:v>
                </c:pt>
                <c:pt idx="10">
                  <c:v>Q3</c:v>
                </c:pt>
                <c:pt idx="11">
                  <c:v>Q4</c:v>
                </c:pt>
                <c:pt idx="12">
                  <c:v>2020Q1</c:v>
                </c:pt>
                <c:pt idx="13">
                  <c:v>Q2</c:v>
                </c:pt>
                <c:pt idx="14">
                  <c:v>Q3</c:v>
                </c:pt>
                <c:pt idx="15">
                  <c:v>Q4</c:v>
                </c:pt>
                <c:pt idx="16">
                  <c:v>2021Q1</c:v>
                </c:pt>
                <c:pt idx="17">
                  <c:v>Q2</c:v>
                </c:pt>
                <c:pt idx="18">
                  <c:v>Q3</c:v>
                </c:pt>
                <c:pt idx="19">
                  <c:v>Q4</c:v>
                </c:pt>
                <c:pt idx="20">
                  <c:v>2022Q1</c:v>
                </c:pt>
                <c:pt idx="21">
                  <c:v>Q2</c:v>
                </c:pt>
                <c:pt idx="22">
                  <c:v>Q3</c:v>
                </c:pt>
                <c:pt idx="23">
                  <c:v>Q4</c:v>
                </c:pt>
                <c:pt idx="24">
                  <c:v>2023Q1</c:v>
                </c:pt>
                <c:pt idx="25">
                  <c:v>Q2</c:v>
                </c:pt>
                <c:pt idx="26">
                  <c:v>Q3</c:v>
                </c:pt>
              </c:strCache>
            </c:strRef>
          </c:cat>
          <c:val>
            <c:numRef>
              <c:f>Table!$C$16:$AC$16</c:f>
              <c:numCache>
                <c:formatCode>General</c:formatCode>
                <c:ptCount val="27"/>
                <c:pt idx="0">
                  <c:v>2128.7999999999997</c:v>
                </c:pt>
                <c:pt idx="1">
                  <c:v>2160.1000000000004</c:v>
                </c:pt>
                <c:pt idx="2">
                  <c:v>2157.1999999999998</c:v>
                </c:pt>
                <c:pt idx="3">
                  <c:v>2243.9</c:v>
                </c:pt>
                <c:pt idx="4">
                  <c:v>2273.7000000000003</c:v>
                </c:pt>
                <c:pt idx="5">
                  <c:v>2275.6</c:v>
                </c:pt>
                <c:pt idx="6">
                  <c:v>2313</c:v>
                </c:pt>
                <c:pt idx="7">
                  <c:v>2348.1</c:v>
                </c:pt>
                <c:pt idx="8">
                  <c:v>2342</c:v>
                </c:pt>
                <c:pt idx="9">
                  <c:v>2345.4</c:v>
                </c:pt>
                <c:pt idx="10">
                  <c:v>2339</c:v>
                </c:pt>
                <c:pt idx="11">
                  <c:v>2282.8000000000002</c:v>
                </c:pt>
                <c:pt idx="12">
                  <c:v>2225.1999999999998</c:v>
                </c:pt>
                <c:pt idx="13">
                  <c:v>1884.2</c:v>
                </c:pt>
                <c:pt idx="14">
                  <c:v>2274.5</c:v>
                </c:pt>
                <c:pt idx="15">
                  <c:v>2436.1</c:v>
                </c:pt>
                <c:pt idx="16">
                  <c:v>2486.4</c:v>
                </c:pt>
                <c:pt idx="17">
                  <c:v>2505.7999999999997</c:v>
                </c:pt>
                <c:pt idx="18">
                  <c:v>2510.4</c:v>
                </c:pt>
                <c:pt idx="19">
                  <c:v>2644.3999999999996</c:v>
                </c:pt>
                <c:pt idx="20">
                  <c:v>2747.3</c:v>
                </c:pt>
                <c:pt idx="21">
                  <c:v>2765.4</c:v>
                </c:pt>
                <c:pt idx="22">
                  <c:v>2705.3</c:v>
                </c:pt>
                <c:pt idx="23">
                  <c:v>2673.1</c:v>
                </c:pt>
                <c:pt idx="24">
                  <c:v>2681</c:v>
                </c:pt>
                <c:pt idx="25">
                  <c:v>2643</c:v>
                </c:pt>
                <c:pt idx="26">
                  <c:v>2677.7</c:v>
                </c:pt>
              </c:numCache>
            </c:numRef>
          </c:val>
          <c:smooth val="0"/>
          <c:extLst>
            <c:ext xmlns:c16="http://schemas.microsoft.com/office/drawing/2014/chart" uri="{C3380CC4-5D6E-409C-BE32-E72D297353CC}">
              <c16:uniqueId val="{00000000-084B-874E-81B9-BFBF20003D6F}"/>
            </c:ext>
          </c:extLst>
        </c:ser>
        <c:dLbls>
          <c:showLegendKey val="0"/>
          <c:showVal val="0"/>
          <c:showCatName val="0"/>
          <c:showSerName val="0"/>
          <c:showPercent val="0"/>
          <c:showBubbleSize val="0"/>
        </c:dLbls>
        <c:smooth val="0"/>
        <c:axId val="1940610191"/>
        <c:axId val="63050816"/>
      </c:lineChart>
      <c:catAx>
        <c:axId val="19406101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3050816"/>
        <c:crosses val="autoZero"/>
        <c:auto val="1"/>
        <c:lblAlgn val="ctr"/>
        <c:lblOffset val="100"/>
        <c:noMultiLvlLbl val="0"/>
      </c:catAx>
      <c:valAx>
        <c:axId val="63050816"/>
        <c:scaling>
          <c:orientation val="minMax"/>
          <c:max val="2800"/>
          <c:min val="1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40610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US Household Checkable Deposits ($Billions)</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'FRED Graph'!$A$107:$A$158</c:f>
              <c:numCache>
                <c:formatCode>[$-409]mmm\-yy;@</c:formatCode>
                <c:ptCount val="52"/>
                <c:pt idx="0">
                  <c:v>40544</c:v>
                </c:pt>
                <c:pt idx="1">
                  <c:v>40634</c:v>
                </c:pt>
                <c:pt idx="2">
                  <c:v>40725</c:v>
                </c:pt>
                <c:pt idx="3">
                  <c:v>40817</c:v>
                </c:pt>
                <c:pt idx="4">
                  <c:v>40909</c:v>
                </c:pt>
                <c:pt idx="5">
                  <c:v>41000</c:v>
                </c:pt>
                <c:pt idx="6">
                  <c:v>41091</c:v>
                </c:pt>
                <c:pt idx="7">
                  <c:v>41183</c:v>
                </c:pt>
                <c:pt idx="8">
                  <c:v>41275</c:v>
                </c:pt>
                <c:pt idx="9">
                  <c:v>41365</c:v>
                </c:pt>
                <c:pt idx="10">
                  <c:v>41456</c:v>
                </c:pt>
                <c:pt idx="11">
                  <c:v>41548</c:v>
                </c:pt>
                <c:pt idx="12">
                  <c:v>41640</c:v>
                </c:pt>
                <c:pt idx="13">
                  <c:v>41730</c:v>
                </c:pt>
                <c:pt idx="14">
                  <c:v>41821</c:v>
                </c:pt>
                <c:pt idx="15">
                  <c:v>41913</c:v>
                </c:pt>
                <c:pt idx="16">
                  <c:v>42005</c:v>
                </c:pt>
                <c:pt idx="17">
                  <c:v>42095</c:v>
                </c:pt>
                <c:pt idx="18">
                  <c:v>42186</c:v>
                </c:pt>
                <c:pt idx="19">
                  <c:v>42278</c:v>
                </c:pt>
                <c:pt idx="20">
                  <c:v>42370</c:v>
                </c:pt>
                <c:pt idx="21">
                  <c:v>42461</c:v>
                </c:pt>
                <c:pt idx="22">
                  <c:v>42552</c:v>
                </c:pt>
                <c:pt idx="23">
                  <c:v>42644</c:v>
                </c:pt>
                <c:pt idx="24">
                  <c:v>42736</c:v>
                </c:pt>
                <c:pt idx="25">
                  <c:v>42826</c:v>
                </c:pt>
                <c:pt idx="26">
                  <c:v>42917</c:v>
                </c:pt>
                <c:pt idx="27">
                  <c:v>43009</c:v>
                </c:pt>
                <c:pt idx="28">
                  <c:v>43101</c:v>
                </c:pt>
                <c:pt idx="29">
                  <c:v>43191</c:v>
                </c:pt>
                <c:pt idx="30">
                  <c:v>43282</c:v>
                </c:pt>
                <c:pt idx="31">
                  <c:v>43374</c:v>
                </c:pt>
                <c:pt idx="32">
                  <c:v>43466</c:v>
                </c:pt>
                <c:pt idx="33">
                  <c:v>43556</c:v>
                </c:pt>
                <c:pt idx="34">
                  <c:v>43647</c:v>
                </c:pt>
                <c:pt idx="35">
                  <c:v>43739</c:v>
                </c:pt>
                <c:pt idx="36">
                  <c:v>43831</c:v>
                </c:pt>
                <c:pt idx="37">
                  <c:v>43922</c:v>
                </c:pt>
                <c:pt idx="38">
                  <c:v>44013</c:v>
                </c:pt>
                <c:pt idx="39">
                  <c:v>44105</c:v>
                </c:pt>
                <c:pt idx="40">
                  <c:v>44197</c:v>
                </c:pt>
                <c:pt idx="41">
                  <c:v>44287</c:v>
                </c:pt>
                <c:pt idx="42">
                  <c:v>44378</c:v>
                </c:pt>
                <c:pt idx="43">
                  <c:v>44470</c:v>
                </c:pt>
                <c:pt idx="44">
                  <c:v>44562</c:v>
                </c:pt>
                <c:pt idx="45">
                  <c:v>44652</c:v>
                </c:pt>
                <c:pt idx="46">
                  <c:v>44743</c:v>
                </c:pt>
                <c:pt idx="47">
                  <c:v>44835</c:v>
                </c:pt>
                <c:pt idx="48">
                  <c:v>44927</c:v>
                </c:pt>
                <c:pt idx="49">
                  <c:v>45017</c:v>
                </c:pt>
                <c:pt idx="50">
                  <c:v>45108</c:v>
                </c:pt>
                <c:pt idx="51">
                  <c:v>45200</c:v>
                </c:pt>
              </c:numCache>
            </c:numRef>
          </c:cat>
          <c:val>
            <c:numRef>
              <c:f>'FRED Graph'!$B$107:$B$158</c:f>
              <c:numCache>
                <c:formatCode>0</c:formatCode>
                <c:ptCount val="52"/>
                <c:pt idx="0">
                  <c:v>509129</c:v>
                </c:pt>
                <c:pt idx="1">
                  <c:v>501277</c:v>
                </c:pt>
                <c:pt idx="2">
                  <c:v>631809</c:v>
                </c:pt>
                <c:pt idx="3">
                  <c:v>711238</c:v>
                </c:pt>
                <c:pt idx="4">
                  <c:v>731837</c:v>
                </c:pt>
                <c:pt idx="5">
                  <c:v>685611</c:v>
                </c:pt>
                <c:pt idx="6">
                  <c:v>682373</c:v>
                </c:pt>
                <c:pt idx="7">
                  <c:v>812567</c:v>
                </c:pt>
                <c:pt idx="8">
                  <c:v>856652</c:v>
                </c:pt>
                <c:pt idx="9">
                  <c:v>877006</c:v>
                </c:pt>
                <c:pt idx="10">
                  <c:v>884057</c:v>
                </c:pt>
                <c:pt idx="11">
                  <c:v>993398</c:v>
                </c:pt>
                <c:pt idx="12">
                  <c:v>1017388</c:v>
                </c:pt>
                <c:pt idx="13">
                  <c:v>1026212</c:v>
                </c:pt>
                <c:pt idx="14">
                  <c:v>997269</c:v>
                </c:pt>
                <c:pt idx="15">
                  <c:v>949957</c:v>
                </c:pt>
                <c:pt idx="16">
                  <c:v>1039503</c:v>
                </c:pt>
                <c:pt idx="17">
                  <c:v>1108256</c:v>
                </c:pt>
                <c:pt idx="18">
                  <c:v>970569</c:v>
                </c:pt>
                <c:pt idx="19">
                  <c:v>1052504</c:v>
                </c:pt>
                <c:pt idx="20">
                  <c:v>1130425</c:v>
                </c:pt>
                <c:pt idx="21">
                  <c:v>1087097</c:v>
                </c:pt>
                <c:pt idx="22">
                  <c:v>973581</c:v>
                </c:pt>
                <c:pt idx="23">
                  <c:v>971596</c:v>
                </c:pt>
                <c:pt idx="24">
                  <c:v>1148706</c:v>
                </c:pt>
                <c:pt idx="25">
                  <c:v>1143581</c:v>
                </c:pt>
                <c:pt idx="26">
                  <c:v>1058659</c:v>
                </c:pt>
                <c:pt idx="27">
                  <c:v>1171912</c:v>
                </c:pt>
                <c:pt idx="28">
                  <c:v>1265967</c:v>
                </c:pt>
                <c:pt idx="29">
                  <c:v>1127077</c:v>
                </c:pt>
                <c:pt idx="30">
                  <c:v>942363</c:v>
                </c:pt>
                <c:pt idx="31">
                  <c:v>1000683</c:v>
                </c:pt>
                <c:pt idx="32">
                  <c:v>1070283</c:v>
                </c:pt>
                <c:pt idx="33">
                  <c:v>940571</c:v>
                </c:pt>
                <c:pt idx="34">
                  <c:v>730859</c:v>
                </c:pt>
                <c:pt idx="35">
                  <c:v>979872</c:v>
                </c:pt>
                <c:pt idx="36">
                  <c:v>1075887</c:v>
                </c:pt>
                <c:pt idx="37">
                  <c:v>1487175</c:v>
                </c:pt>
                <c:pt idx="38">
                  <c:v>1701446</c:v>
                </c:pt>
                <c:pt idx="39">
                  <c:v>2917132</c:v>
                </c:pt>
                <c:pt idx="40">
                  <c:v>3273965</c:v>
                </c:pt>
                <c:pt idx="41">
                  <c:v>3575959</c:v>
                </c:pt>
                <c:pt idx="42">
                  <c:v>3638372</c:v>
                </c:pt>
                <c:pt idx="43">
                  <c:v>3840163</c:v>
                </c:pt>
                <c:pt idx="44">
                  <c:v>4066636</c:v>
                </c:pt>
                <c:pt idx="45">
                  <c:v>4370424</c:v>
                </c:pt>
                <c:pt idx="46">
                  <c:v>4450921</c:v>
                </c:pt>
                <c:pt idx="47">
                  <c:v>4184902</c:v>
                </c:pt>
                <c:pt idx="48">
                  <c:v>4193427</c:v>
                </c:pt>
                <c:pt idx="49">
                  <c:v>4088962</c:v>
                </c:pt>
                <c:pt idx="50">
                  <c:v>3847812</c:v>
                </c:pt>
                <c:pt idx="51">
                  <c:v>3948245</c:v>
                </c:pt>
              </c:numCache>
            </c:numRef>
          </c:val>
          <c:extLst>
            <c:ext xmlns:c16="http://schemas.microsoft.com/office/drawing/2014/chart" uri="{C3380CC4-5D6E-409C-BE32-E72D297353CC}">
              <c16:uniqueId val="{00000000-32AA-9640-A045-418E1CA10F2E}"/>
            </c:ext>
          </c:extLst>
        </c:ser>
        <c:dLbls>
          <c:showLegendKey val="0"/>
          <c:showVal val="0"/>
          <c:showCatName val="0"/>
          <c:showSerName val="0"/>
          <c:showPercent val="0"/>
          <c:showBubbleSize val="0"/>
        </c:dLbls>
        <c:axId val="1948686272"/>
        <c:axId val="1948564688"/>
      </c:areaChart>
      <c:dateAx>
        <c:axId val="1948686272"/>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48564688"/>
        <c:crosses val="autoZero"/>
        <c:auto val="1"/>
        <c:lblOffset val="100"/>
        <c:baseTimeUnit val="months"/>
      </c:dateAx>
      <c:valAx>
        <c:axId val="19485646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48686272"/>
        <c:crosses val="autoZero"/>
        <c:crossBetween val="midCat"/>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dirty="0"/>
              <a:t>Household</a:t>
            </a:r>
            <a:r>
              <a:rPr lang="en-US" baseline="0" dirty="0"/>
              <a:t> </a:t>
            </a:r>
            <a:r>
              <a:rPr lang="en-US" dirty="0"/>
              <a:t>Debt Service</a:t>
            </a:r>
            <a:r>
              <a:rPr lang="en-US" baseline="0" dirty="0"/>
              <a:t> </a:t>
            </a:r>
            <a:r>
              <a:rPr lang="en-US" dirty="0"/>
              <a:t>Ration as % DPI (Fed Est.)</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'FRED Graph'!$A$12:$A$116</c:f>
              <c:numCache>
                <c:formatCode>[$-409]mmm\-yy;@</c:formatCode>
                <c:ptCount val="105"/>
                <c:pt idx="0">
                  <c:v>35612</c:v>
                </c:pt>
                <c:pt idx="1">
                  <c:v>35704</c:v>
                </c:pt>
                <c:pt idx="2">
                  <c:v>35796</c:v>
                </c:pt>
                <c:pt idx="3">
                  <c:v>35886</c:v>
                </c:pt>
                <c:pt idx="4">
                  <c:v>35977</c:v>
                </c:pt>
                <c:pt idx="5">
                  <c:v>36069</c:v>
                </c:pt>
                <c:pt idx="6">
                  <c:v>36161</c:v>
                </c:pt>
                <c:pt idx="7">
                  <c:v>36251</c:v>
                </c:pt>
                <c:pt idx="8">
                  <c:v>36342</c:v>
                </c:pt>
                <c:pt idx="9">
                  <c:v>36434</c:v>
                </c:pt>
                <c:pt idx="10">
                  <c:v>36526</c:v>
                </c:pt>
                <c:pt idx="11">
                  <c:v>36617</c:v>
                </c:pt>
                <c:pt idx="12">
                  <c:v>36708</c:v>
                </c:pt>
                <c:pt idx="13">
                  <c:v>36800</c:v>
                </c:pt>
                <c:pt idx="14">
                  <c:v>36892</c:v>
                </c:pt>
                <c:pt idx="15">
                  <c:v>36982</c:v>
                </c:pt>
                <c:pt idx="16">
                  <c:v>37073</c:v>
                </c:pt>
                <c:pt idx="17">
                  <c:v>37165</c:v>
                </c:pt>
                <c:pt idx="18">
                  <c:v>37257</c:v>
                </c:pt>
                <c:pt idx="19">
                  <c:v>37347</c:v>
                </c:pt>
                <c:pt idx="20">
                  <c:v>37438</c:v>
                </c:pt>
                <c:pt idx="21">
                  <c:v>37530</c:v>
                </c:pt>
                <c:pt idx="22">
                  <c:v>37622</c:v>
                </c:pt>
                <c:pt idx="23">
                  <c:v>37712</c:v>
                </c:pt>
                <c:pt idx="24">
                  <c:v>37803</c:v>
                </c:pt>
                <c:pt idx="25">
                  <c:v>37895</c:v>
                </c:pt>
                <c:pt idx="26">
                  <c:v>37987</c:v>
                </c:pt>
                <c:pt idx="27">
                  <c:v>38078</c:v>
                </c:pt>
                <c:pt idx="28">
                  <c:v>38169</c:v>
                </c:pt>
                <c:pt idx="29">
                  <c:v>38261</c:v>
                </c:pt>
                <c:pt idx="30">
                  <c:v>38353</c:v>
                </c:pt>
                <c:pt idx="31">
                  <c:v>38443</c:v>
                </c:pt>
                <c:pt idx="32">
                  <c:v>38534</c:v>
                </c:pt>
                <c:pt idx="33">
                  <c:v>38626</c:v>
                </c:pt>
                <c:pt idx="34">
                  <c:v>38718</c:v>
                </c:pt>
                <c:pt idx="35">
                  <c:v>38808</c:v>
                </c:pt>
                <c:pt idx="36">
                  <c:v>38899</c:v>
                </c:pt>
                <c:pt idx="37">
                  <c:v>38991</c:v>
                </c:pt>
                <c:pt idx="38">
                  <c:v>39083</c:v>
                </c:pt>
                <c:pt idx="39">
                  <c:v>39173</c:v>
                </c:pt>
                <c:pt idx="40">
                  <c:v>39264</c:v>
                </c:pt>
                <c:pt idx="41">
                  <c:v>39356</c:v>
                </c:pt>
                <c:pt idx="42">
                  <c:v>39448</c:v>
                </c:pt>
                <c:pt idx="43">
                  <c:v>39539</c:v>
                </c:pt>
                <c:pt idx="44">
                  <c:v>39630</c:v>
                </c:pt>
                <c:pt idx="45">
                  <c:v>39722</c:v>
                </c:pt>
                <c:pt idx="46">
                  <c:v>39814</c:v>
                </c:pt>
                <c:pt idx="47">
                  <c:v>39904</c:v>
                </c:pt>
                <c:pt idx="48">
                  <c:v>39995</c:v>
                </c:pt>
                <c:pt idx="49">
                  <c:v>40087</c:v>
                </c:pt>
                <c:pt idx="50">
                  <c:v>40179</c:v>
                </c:pt>
                <c:pt idx="51">
                  <c:v>40269</c:v>
                </c:pt>
                <c:pt idx="52">
                  <c:v>40360</c:v>
                </c:pt>
                <c:pt idx="53">
                  <c:v>40452</c:v>
                </c:pt>
                <c:pt idx="54">
                  <c:v>40544</c:v>
                </c:pt>
                <c:pt idx="55">
                  <c:v>40634</c:v>
                </c:pt>
                <c:pt idx="56">
                  <c:v>40725</c:v>
                </c:pt>
                <c:pt idx="57">
                  <c:v>40817</c:v>
                </c:pt>
                <c:pt idx="58">
                  <c:v>40909</c:v>
                </c:pt>
                <c:pt idx="59">
                  <c:v>41000</c:v>
                </c:pt>
                <c:pt idx="60">
                  <c:v>41091</c:v>
                </c:pt>
                <c:pt idx="61">
                  <c:v>41183</c:v>
                </c:pt>
                <c:pt idx="62">
                  <c:v>41275</c:v>
                </c:pt>
                <c:pt idx="63">
                  <c:v>41365</c:v>
                </c:pt>
                <c:pt idx="64">
                  <c:v>41456</c:v>
                </c:pt>
                <c:pt idx="65">
                  <c:v>41548</c:v>
                </c:pt>
                <c:pt idx="66">
                  <c:v>41640</c:v>
                </c:pt>
                <c:pt idx="67">
                  <c:v>41730</c:v>
                </c:pt>
                <c:pt idx="68">
                  <c:v>41821</c:v>
                </c:pt>
                <c:pt idx="69">
                  <c:v>41913</c:v>
                </c:pt>
                <c:pt idx="70">
                  <c:v>42005</c:v>
                </c:pt>
                <c:pt idx="71">
                  <c:v>42095</c:v>
                </c:pt>
                <c:pt idx="72">
                  <c:v>42186</c:v>
                </c:pt>
                <c:pt idx="73">
                  <c:v>42278</c:v>
                </c:pt>
                <c:pt idx="74">
                  <c:v>42370</c:v>
                </c:pt>
                <c:pt idx="75">
                  <c:v>42461</c:v>
                </c:pt>
                <c:pt idx="76">
                  <c:v>42552</c:v>
                </c:pt>
                <c:pt idx="77">
                  <c:v>42644</c:v>
                </c:pt>
                <c:pt idx="78">
                  <c:v>42736</c:v>
                </c:pt>
                <c:pt idx="79">
                  <c:v>42826</c:v>
                </c:pt>
                <c:pt idx="80">
                  <c:v>42917</c:v>
                </c:pt>
                <c:pt idx="81">
                  <c:v>43009</c:v>
                </c:pt>
                <c:pt idx="82">
                  <c:v>43101</c:v>
                </c:pt>
                <c:pt idx="83">
                  <c:v>43191</c:v>
                </c:pt>
                <c:pt idx="84">
                  <c:v>43282</c:v>
                </c:pt>
                <c:pt idx="85">
                  <c:v>43374</c:v>
                </c:pt>
                <c:pt idx="86">
                  <c:v>43466</c:v>
                </c:pt>
                <c:pt idx="87">
                  <c:v>43556</c:v>
                </c:pt>
                <c:pt idx="88">
                  <c:v>43647</c:v>
                </c:pt>
                <c:pt idx="89">
                  <c:v>43739</c:v>
                </c:pt>
                <c:pt idx="90">
                  <c:v>43831</c:v>
                </c:pt>
                <c:pt idx="91">
                  <c:v>43922</c:v>
                </c:pt>
                <c:pt idx="92">
                  <c:v>44013</c:v>
                </c:pt>
                <c:pt idx="93">
                  <c:v>44105</c:v>
                </c:pt>
                <c:pt idx="94">
                  <c:v>44197</c:v>
                </c:pt>
                <c:pt idx="95">
                  <c:v>44287</c:v>
                </c:pt>
                <c:pt idx="96">
                  <c:v>44378</c:v>
                </c:pt>
                <c:pt idx="97">
                  <c:v>44470</c:v>
                </c:pt>
                <c:pt idx="98">
                  <c:v>44562</c:v>
                </c:pt>
                <c:pt idx="99">
                  <c:v>44652</c:v>
                </c:pt>
                <c:pt idx="100">
                  <c:v>44743</c:v>
                </c:pt>
                <c:pt idx="101">
                  <c:v>44835</c:v>
                </c:pt>
                <c:pt idx="102">
                  <c:v>44927</c:v>
                </c:pt>
                <c:pt idx="103">
                  <c:v>45017</c:v>
                </c:pt>
                <c:pt idx="104">
                  <c:v>45108</c:v>
                </c:pt>
              </c:numCache>
            </c:numRef>
          </c:cat>
          <c:val>
            <c:numRef>
              <c:f>'FRED Graph'!$B$12:$B$116</c:f>
              <c:numCache>
                <c:formatCode>General</c:formatCode>
                <c:ptCount val="105"/>
                <c:pt idx="0">
                  <c:v>11.372730000000001</c:v>
                </c:pt>
                <c:pt idx="1">
                  <c:v>11.322385000000001</c:v>
                </c:pt>
                <c:pt idx="2">
                  <c:v>11.175546000000001</c:v>
                </c:pt>
                <c:pt idx="3">
                  <c:v>11.195041</c:v>
                </c:pt>
                <c:pt idx="4">
                  <c:v>11.182585</c:v>
                </c:pt>
                <c:pt idx="5">
                  <c:v>11.251194</c:v>
                </c:pt>
                <c:pt idx="6">
                  <c:v>11.305438000000001</c:v>
                </c:pt>
                <c:pt idx="7">
                  <c:v>11.473656999999999</c:v>
                </c:pt>
                <c:pt idx="8">
                  <c:v>11.593178</c:v>
                </c:pt>
                <c:pt idx="9">
                  <c:v>11.601913</c:v>
                </c:pt>
                <c:pt idx="10">
                  <c:v>11.581284</c:v>
                </c:pt>
                <c:pt idx="11">
                  <c:v>11.726934</c:v>
                </c:pt>
                <c:pt idx="12">
                  <c:v>11.882996</c:v>
                </c:pt>
                <c:pt idx="13">
                  <c:v>12.071448999999999</c:v>
                </c:pt>
                <c:pt idx="14">
                  <c:v>12.174616</c:v>
                </c:pt>
                <c:pt idx="15">
                  <c:v>12.385827000000001</c:v>
                </c:pt>
                <c:pt idx="16">
                  <c:v>12.329243</c:v>
                </c:pt>
                <c:pt idx="17">
                  <c:v>12.682022</c:v>
                </c:pt>
                <c:pt idx="18">
                  <c:v>12.455852</c:v>
                </c:pt>
                <c:pt idx="19">
                  <c:v>12.362242</c:v>
                </c:pt>
                <c:pt idx="20">
                  <c:v>12.373874000000001</c:v>
                </c:pt>
                <c:pt idx="21">
                  <c:v>12.340790999999999</c:v>
                </c:pt>
                <c:pt idx="22">
                  <c:v>12.358401000000001</c:v>
                </c:pt>
                <c:pt idx="23">
                  <c:v>12.299499000000001</c:v>
                </c:pt>
                <c:pt idx="24">
                  <c:v>12.144342</c:v>
                </c:pt>
                <c:pt idx="25">
                  <c:v>12.215487</c:v>
                </c:pt>
                <c:pt idx="26">
                  <c:v>12.218837000000001</c:v>
                </c:pt>
                <c:pt idx="27">
                  <c:v>12.156748</c:v>
                </c:pt>
                <c:pt idx="28">
                  <c:v>12.272221</c:v>
                </c:pt>
                <c:pt idx="29">
                  <c:v>12.276605999999999</c:v>
                </c:pt>
                <c:pt idx="30">
                  <c:v>12.621354</c:v>
                </c:pt>
                <c:pt idx="31">
                  <c:v>12.623158</c:v>
                </c:pt>
                <c:pt idx="32">
                  <c:v>12.673814</c:v>
                </c:pt>
                <c:pt idx="33">
                  <c:v>12.690412</c:v>
                </c:pt>
                <c:pt idx="34">
                  <c:v>12.717794</c:v>
                </c:pt>
                <c:pt idx="35">
                  <c:v>12.767398</c:v>
                </c:pt>
                <c:pt idx="36">
                  <c:v>12.887650000000001</c:v>
                </c:pt>
                <c:pt idx="37">
                  <c:v>12.982640999999999</c:v>
                </c:pt>
                <c:pt idx="38">
                  <c:v>13.009555000000001</c:v>
                </c:pt>
                <c:pt idx="39">
                  <c:v>13.049631</c:v>
                </c:pt>
                <c:pt idx="40">
                  <c:v>13.159972</c:v>
                </c:pt>
                <c:pt idx="41">
                  <c:v>13.287803</c:v>
                </c:pt>
                <c:pt idx="42">
                  <c:v>13.191497999999999</c:v>
                </c:pt>
                <c:pt idx="43">
                  <c:v>12.82457</c:v>
                </c:pt>
                <c:pt idx="44">
                  <c:v>12.880703</c:v>
                </c:pt>
                <c:pt idx="45">
                  <c:v>12.808876</c:v>
                </c:pt>
                <c:pt idx="46">
                  <c:v>12.704628</c:v>
                </c:pt>
                <c:pt idx="47">
                  <c:v>12.376609999999999</c:v>
                </c:pt>
                <c:pt idx="48">
                  <c:v>12.251916</c:v>
                </c:pt>
                <c:pt idx="49">
                  <c:v>11.958062</c:v>
                </c:pt>
                <c:pt idx="50">
                  <c:v>11.668215999999999</c:v>
                </c:pt>
                <c:pt idx="51">
                  <c:v>11.329983</c:v>
                </c:pt>
                <c:pt idx="52">
                  <c:v>11.139013</c:v>
                </c:pt>
                <c:pt idx="53">
                  <c:v>10.990558999999999</c:v>
                </c:pt>
                <c:pt idx="54">
                  <c:v>10.795679</c:v>
                </c:pt>
                <c:pt idx="55">
                  <c:v>10.709228</c:v>
                </c:pt>
                <c:pt idx="56">
                  <c:v>10.589658</c:v>
                </c:pt>
                <c:pt idx="57">
                  <c:v>10.471242</c:v>
                </c:pt>
                <c:pt idx="58">
                  <c:v>10.2622</c:v>
                </c:pt>
                <c:pt idx="59">
                  <c:v>10.153589999999999</c:v>
                </c:pt>
                <c:pt idx="60">
                  <c:v>10.21942</c:v>
                </c:pt>
                <c:pt idx="61">
                  <c:v>9.8949680000000004</c:v>
                </c:pt>
                <c:pt idx="62">
                  <c:v>10.264377</c:v>
                </c:pt>
                <c:pt idx="63">
                  <c:v>10.180452000000001</c:v>
                </c:pt>
                <c:pt idx="64">
                  <c:v>10.144261999999999</c:v>
                </c:pt>
                <c:pt idx="65">
                  <c:v>10.169299000000001</c:v>
                </c:pt>
                <c:pt idx="66">
                  <c:v>10.101298</c:v>
                </c:pt>
                <c:pt idx="67">
                  <c:v>10.045591</c:v>
                </c:pt>
                <c:pt idx="68">
                  <c:v>10.022487999999999</c:v>
                </c:pt>
                <c:pt idx="69">
                  <c:v>9.9840599999999995</c:v>
                </c:pt>
                <c:pt idx="70">
                  <c:v>10.003731</c:v>
                </c:pt>
                <c:pt idx="71">
                  <c:v>10.035315000000001</c:v>
                </c:pt>
                <c:pt idx="72">
                  <c:v>10.095941</c:v>
                </c:pt>
                <c:pt idx="73">
                  <c:v>10.038918000000001</c:v>
                </c:pt>
                <c:pt idx="74">
                  <c:v>10.004419</c:v>
                </c:pt>
                <c:pt idx="75">
                  <c:v>10.105045</c:v>
                </c:pt>
                <c:pt idx="76">
                  <c:v>10.163226</c:v>
                </c:pt>
                <c:pt idx="77">
                  <c:v>10.127796</c:v>
                </c:pt>
                <c:pt idx="78">
                  <c:v>10.076657000000001</c:v>
                </c:pt>
                <c:pt idx="79">
                  <c:v>10.038956000000001</c:v>
                </c:pt>
                <c:pt idx="80">
                  <c:v>10.032425999999999</c:v>
                </c:pt>
                <c:pt idx="81">
                  <c:v>10.031221</c:v>
                </c:pt>
                <c:pt idx="82">
                  <c:v>9.9739649999999997</c:v>
                </c:pt>
                <c:pt idx="83">
                  <c:v>9.9214629999999993</c:v>
                </c:pt>
                <c:pt idx="84">
                  <c:v>9.9016020000000005</c:v>
                </c:pt>
                <c:pt idx="85">
                  <c:v>9.9263220000000008</c:v>
                </c:pt>
                <c:pt idx="86">
                  <c:v>9.8992009999999997</c:v>
                </c:pt>
                <c:pt idx="87">
                  <c:v>9.9462229999999998</c:v>
                </c:pt>
                <c:pt idx="88">
                  <c:v>9.9697949999999995</c:v>
                </c:pt>
                <c:pt idx="89">
                  <c:v>9.9723000000000006</c:v>
                </c:pt>
                <c:pt idx="90">
                  <c:v>9.9023489999999992</c:v>
                </c:pt>
                <c:pt idx="91">
                  <c:v>8.9307649999999992</c:v>
                </c:pt>
                <c:pt idx="92">
                  <c:v>9.1927420000000009</c:v>
                </c:pt>
                <c:pt idx="93">
                  <c:v>9.3697409999999994</c:v>
                </c:pt>
                <c:pt idx="94">
                  <c:v>8.3112560000000002</c:v>
                </c:pt>
                <c:pt idx="95">
                  <c:v>9.1290899999999997</c:v>
                </c:pt>
                <c:pt idx="96">
                  <c:v>9.3609030000000004</c:v>
                </c:pt>
                <c:pt idx="97">
                  <c:v>9.4909929999999996</c:v>
                </c:pt>
                <c:pt idx="98">
                  <c:v>9.7242339999999992</c:v>
                </c:pt>
                <c:pt idx="99">
                  <c:v>9.7850509999999993</c:v>
                </c:pt>
                <c:pt idx="100">
                  <c:v>9.8283299999999993</c:v>
                </c:pt>
                <c:pt idx="101">
                  <c:v>9.8913170000000008</c:v>
                </c:pt>
                <c:pt idx="102">
                  <c:v>9.7134339999999995</c:v>
                </c:pt>
                <c:pt idx="103">
                  <c:v>9.6942710000000005</c:v>
                </c:pt>
                <c:pt idx="104">
                  <c:v>9.7753099999999993</c:v>
                </c:pt>
              </c:numCache>
            </c:numRef>
          </c:val>
          <c:smooth val="0"/>
          <c:extLst>
            <c:ext xmlns:c16="http://schemas.microsoft.com/office/drawing/2014/chart" uri="{C3380CC4-5D6E-409C-BE32-E72D297353CC}">
              <c16:uniqueId val="{00000000-351E-3A48-A4A4-12ABE5CFB0D2}"/>
            </c:ext>
          </c:extLst>
        </c:ser>
        <c:dLbls>
          <c:showLegendKey val="0"/>
          <c:showVal val="0"/>
          <c:showCatName val="0"/>
          <c:showSerName val="0"/>
          <c:showPercent val="0"/>
          <c:showBubbleSize val="0"/>
        </c:dLbls>
        <c:smooth val="0"/>
        <c:axId val="1682502191"/>
        <c:axId val="1682913295"/>
      </c:lineChart>
      <c:dateAx>
        <c:axId val="1682502191"/>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82913295"/>
        <c:crosses val="autoZero"/>
        <c:auto val="1"/>
        <c:lblOffset val="100"/>
        <c:baseTimeUnit val="months"/>
      </c:dateAx>
      <c:valAx>
        <c:axId val="1682913295"/>
        <c:scaling>
          <c:orientation val="minMax"/>
          <c:min val="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82502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5 Year Change in Consumer Prices (PCE Basis)</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'FRED Graph'!$C$72:$C$786</c:f>
              <c:numCache>
                <c:formatCode>mmm\-yy</c:formatCode>
                <c:ptCount val="715"/>
                <c:pt idx="0">
                  <c:v>23377</c:v>
                </c:pt>
                <c:pt idx="1">
                  <c:v>23408</c:v>
                </c:pt>
                <c:pt idx="2">
                  <c:v>23437</c:v>
                </c:pt>
                <c:pt idx="3">
                  <c:v>23468</c:v>
                </c:pt>
                <c:pt idx="4">
                  <c:v>23498</c:v>
                </c:pt>
                <c:pt idx="5">
                  <c:v>23529</c:v>
                </c:pt>
                <c:pt idx="6">
                  <c:v>23559</c:v>
                </c:pt>
                <c:pt idx="7">
                  <c:v>23590</c:v>
                </c:pt>
                <c:pt idx="8">
                  <c:v>23621</c:v>
                </c:pt>
                <c:pt idx="9">
                  <c:v>23651</c:v>
                </c:pt>
                <c:pt idx="10">
                  <c:v>23682</c:v>
                </c:pt>
                <c:pt idx="11">
                  <c:v>23712</c:v>
                </c:pt>
                <c:pt idx="12">
                  <c:v>23743</c:v>
                </c:pt>
                <c:pt idx="13">
                  <c:v>23774</c:v>
                </c:pt>
                <c:pt idx="14">
                  <c:v>23802</c:v>
                </c:pt>
                <c:pt idx="15">
                  <c:v>23833</c:v>
                </c:pt>
                <c:pt idx="16">
                  <c:v>23863</c:v>
                </c:pt>
                <c:pt idx="17">
                  <c:v>23894</c:v>
                </c:pt>
                <c:pt idx="18">
                  <c:v>23924</c:v>
                </c:pt>
                <c:pt idx="19">
                  <c:v>23955</c:v>
                </c:pt>
                <c:pt idx="20">
                  <c:v>23986</c:v>
                </c:pt>
                <c:pt idx="21">
                  <c:v>24016</c:v>
                </c:pt>
                <c:pt idx="22">
                  <c:v>24047</c:v>
                </c:pt>
                <c:pt idx="23">
                  <c:v>24077</c:v>
                </c:pt>
                <c:pt idx="24">
                  <c:v>24108</c:v>
                </c:pt>
                <c:pt idx="25">
                  <c:v>24139</c:v>
                </c:pt>
                <c:pt idx="26">
                  <c:v>24167</c:v>
                </c:pt>
                <c:pt idx="27">
                  <c:v>24198</c:v>
                </c:pt>
                <c:pt idx="28">
                  <c:v>24228</c:v>
                </c:pt>
                <c:pt idx="29">
                  <c:v>24259</c:v>
                </c:pt>
                <c:pt idx="30">
                  <c:v>24289</c:v>
                </c:pt>
                <c:pt idx="31">
                  <c:v>24320</c:v>
                </c:pt>
                <c:pt idx="32">
                  <c:v>24351</c:v>
                </c:pt>
                <c:pt idx="33">
                  <c:v>24381</c:v>
                </c:pt>
                <c:pt idx="34">
                  <c:v>24412</c:v>
                </c:pt>
                <c:pt idx="35">
                  <c:v>24442</c:v>
                </c:pt>
                <c:pt idx="36">
                  <c:v>24473</c:v>
                </c:pt>
                <c:pt idx="37">
                  <c:v>24504</c:v>
                </c:pt>
                <c:pt idx="38">
                  <c:v>24532</c:v>
                </c:pt>
                <c:pt idx="39">
                  <c:v>24563</c:v>
                </c:pt>
                <c:pt idx="40">
                  <c:v>24593</c:v>
                </c:pt>
                <c:pt idx="41">
                  <c:v>24624</c:v>
                </c:pt>
                <c:pt idx="42">
                  <c:v>24654</c:v>
                </c:pt>
                <c:pt idx="43">
                  <c:v>24685</c:v>
                </c:pt>
                <c:pt idx="44">
                  <c:v>24716</c:v>
                </c:pt>
                <c:pt idx="45">
                  <c:v>24746</c:v>
                </c:pt>
                <c:pt idx="46">
                  <c:v>24777</c:v>
                </c:pt>
                <c:pt idx="47">
                  <c:v>24807</c:v>
                </c:pt>
                <c:pt idx="48">
                  <c:v>24838</c:v>
                </c:pt>
                <c:pt idx="49">
                  <c:v>24869</c:v>
                </c:pt>
                <c:pt idx="50">
                  <c:v>24898</c:v>
                </c:pt>
                <c:pt idx="51">
                  <c:v>24929</c:v>
                </c:pt>
                <c:pt idx="52">
                  <c:v>24959</c:v>
                </c:pt>
                <c:pt idx="53">
                  <c:v>24990</c:v>
                </c:pt>
                <c:pt idx="54">
                  <c:v>25020</c:v>
                </c:pt>
                <c:pt idx="55">
                  <c:v>25051</c:v>
                </c:pt>
                <c:pt idx="56">
                  <c:v>25082</c:v>
                </c:pt>
                <c:pt idx="57">
                  <c:v>25112</c:v>
                </c:pt>
                <c:pt idx="58">
                  <c:v>25143</c:v>
                </c:pt>
                <c:pt idx="59">
                  <c:v>25173</c:v>
                </c:pt>
                <c:pt idx="60">
                  <c:v>25204</c:v>
                </c:pt>
                <c:pt idx="61">
                  <c:v>25235</c:v>
                </c:pt>
                <c:pt idx="62">
                  <c:v>25263</c:v>
                </c:pt>
                <c:pt idx="63">
                  <c:v>25294</c:v>
                </c:pt>
                <c:pt idx="64">
                  <c:v>25324</c:v>
                </c:pt>
                <c:pt idx="65">
                  <c:v>25355</c:v>
                </c:pt>
                <c:pt idx="66">
                  <c:v>25385</c:v>
                </c:pt>
                <c:pt idx="67">
                  <c:v>25416</c:v>
                </c:pt>
                <c:pt idx="68">
                  <c:v>25447</c:v>
                </c:pt>
                <c:pt idx="69">
                  <c:v>25477</c:v>
                </c:pt>
                <c:pt idx="70">
                  <c:v>25508</c:v>
                </c:pt>
                <c:pt idx="71">
                  <c:v>25538</c:v>
                </c:pt>
                <c:pt idx="72">
                  <c:v>25569</c:v>
                </c:pt>
                <c:pt idx="73">
                  <c:v>25600</c:v>
                </c:pt>
                <c:pt idx="74">
                  <c:v>25628</c:v>
                </c:pt>
                <c:pt idx="75">
                  <c:v>25659</c:v>
                </c:pt>
                <c:pt idx="76">
                  <c:v>25689</c:v>
                </c:pt>
                <c:pt idx="77">
                  <c:v>25720</c:v>
                </c:pt>
                <c:pt idx="78">
                  <c:v>25750</c:v>
                </c:pt>
                <c:pt idx="79">
                  <c:v>25781</c:v>
                </c:pt>
                <c:pt idx="80">
                  <c:v>25812</c:v>
                </c:pt>
                <c:pt idx="81">
                  <c:v>25842</c:v>
                </c:pt>
                <c:pt idx="82">
                  <c:v>25873</c:v>
                </c:pt>
                <c:pt idx="83">
                  <c:v>25903</c:v>
                </c:pt>
                <c:pt idx="84">
                  <c:v>25934</c:v>
                </c:pt>
                <c:pt idx="85">
                  <c:v>25965</c:v>
                </c:pt>
                <c:pt idx="86">
                  <c:v>25993</c:v>
                </c:pt>
                <c:pt idx="87">
                  <c:v>26024</c:v>
                </c:pt>
                <c:pt idx="88">
                  <c:v>26054</c:v>
                </c:pt>
                <c:pt idx="89">
                  <c:v>26085</c:v>
                </c:pt>
                <c:pt idx="90">
                  <c:v>26115</c:v>
                </c:pt>
                <c:pt idx="91">
                  <c:v>26146</c:v>
                </c:pt>
                <c:pt idx="92">
                  <c:v>26177</c:v>
                </c:pt>
                <c:pt idx="93">
                  <c:v>26207</c:v>
                </c:pt>
                <c:pt idx="94">
                  <c:v>26238</c:v>
                </c:pt>
                <c:pt idx="95">
                  <c:v>26268</c:v>
                </c:pt>
                <c:pt idx="96">
                  <c:v>26299</c:v>
                </c:pt>
                <c:pt idx="97">
                  <c:v>26330</c:v>
                </c:pt>
                <c:pt idx="98">
                  <c:v>26359</c:v>
                </c:pt>
                <c:pt idx="99">
                  <c:v>26390</c:v>
                </c:pt>
                <c:pt idx="100">
                  <c:v>26420</c:v>
                </c:pt>
                <c:pt idx="101">
                  <c:v>26451</c:v>
                </c:pt>
                <c:pt idx="102">
                  <c:v>26481</c:v>
                </c:pt>
                <c:pt idx="103">
                  <c:v>26512</c:v>
                </c:pt>
                <c:pt idx="104">
                  <c:v>26543</c:v>
                </c:pt>
                <c:pt idx="105">
                  <c:v>26573</c:v>
                </c:pt>
                <c:pt idx="106">
                  <c:v>26604</c:v>
                </c:pt>
                <c:pt idx="107">
                  <c:v>26634</c:v>
                </c:pt>
                <c:pt idx="108">
                  <c:v>26665</c:v>
                </c:pt>
                <c:pt idx="109">
                  <c:v>26696</c:v>
                </c:pt>
                <c:pt idx="110">
                  <c:v>26724</c:v>
                </c:pt>
                <c:pt idx="111">
                  <c:v>26755</c:v>
                </c:pt>
                <c:pt idx="112">
                  <c:v>26785</c:v>
                </c:pt>
                <c:pt idx="113">
                  <c:v>26816</c:v>
                </c:pt>
                <c:pt idx="114">
                  <c:v>26846</c:v>
                </c:pt>
                <c:pt idx="115">
                  <c:v>26877</c:v>
                </c:pt>
                <c:pt idx="116">
                  <c:v>26908</c:v>
                </c:pt>
                <c:pt idx="117">
                  <c:v>26938</c:v>
                </c:pt>
                <c:pt idx="118">
                  <c:v>26969</c:v>
                </c:pt>
                <c:pt idx="119">
                  <c:v>26999</c:v>
                </c:pt>
                <c:pt idx="120">
                  <c:v>27030</c:v>
                </c:pt>
                <c:pt idx="121">
                  <c:v>27061</c:v>
                </c:pt>
                <c:pt idx="122">
                  <c:v>27089</c:v>
                </c:pt>
                <c:pt idx="123">
                  <c:v>27120</c:v>
                </c:pt>
                <c:pt idx="124">
                  <c:v>27150</c:v>
                </c:pt>
                <c:pt idx="125">
                  <c:v>27181</c:v>
                </c:pt>
                <c:pt idx="126">
                  <c:v>27211</c:v>
                </c:pt>
                <c:pt idx="127">
                  <c:v>27242</c:v>
                </c:pt>
                <c:pt idx="128">
                  <c:v>27273</c:v>
                </c:pt>
                <c:pt idx="129">
                  <c:v>27303</c:v>
                </c:pt>
                <c:pt idx="130">
                  <c:v>27334</c:v>
                </c:pt>
                <c:pt idx="131">
                  <c:v>27364</c:v>
                </c:pt>
                <c:pt idx="132">
                  <c:v>27395</c:v>
                </c:pt>
                <c:pt idx="133">
                  <c:v>27426</c:v>
                </c:pt>
                <c:pt idx="134">
                  <c:v>27454</c:v>
                </c:pt>
                <c:pt idx="135">
                  <c:v>27485</c:v>
                </c:pt>
                <c:pt idx="136">
                  <c:v>27515</c:v>
                </c:pt>
                <c:pt idx="137">
                  <c:v>27546</c:v>
                </c:pt>
                <c:pt idx="138">
                  <c:v>27576</c:v>
                </c:pt>
                <c:pt idx="139">
                  <c:v>27607</c:v>
                </c:pt>
                <c:pt idx="140">
                  <c:v>27638</c:v>
                </c:pt>
                <c:pt idx="141">
                  <c:v>27668</c:v>
                </c:pt>
                <c:pt idx="142">
                  <c:v>27699</c:v>
                </c:pt>
                <c:pt idx="143">
                  <c:v>27729</c:v>
                </c:pt>
                <c:pt idx="144">
                  <c:v>27760</c:v>
                </c:pt>
                <c:pt idx="145">
                  <c:v>27791</c:v>
                </c:pt>
                <c:pt idx="146">
                  <c:v>27820</c:v>
                </c:pt>
                <c:pt idx="147">
                  <c:v>27851</c:v>
                </c:pt>
                <c:pt idx="148">
                  <c:v>27881</c:v>
                </c:pt>
                <c:pt idx="149">
                  <c:v>27912</c:v>
                </c:pt>
                <c:pt idx="150">
                  <c:v>27942</c:v>
                </c:pt>
                <c:pt idx="151">
                  <c:v>27973</c:v>
                </c:pt>
                <c:pt idx="152">
                  <c:v>28004</c:v>
                </c:pt>
                <c:pt idx="153">
                  <c:v>28034</c:v>
                </c:pt>
                <c:pt idx="154">
                  <c:v>28065</c:v>
                </c:pt>
                <c:pt idx="155">
                  <c:v>28095</c:v>
                </c:pt>
                <c:pt idx="156">
                  <c:v>28126</c:v>
                </c:pt>
                <c:pt idx="157">
                  <c:v>28157</c:v>
                </c:pt>
                <c:pt idx="158">
                  <c:v>28185</c:v>
                </c:pt>
                <c:pt idx="159">
                  <c:v>28216</c:v>
                </c:pt>
                <c:pt idx="160">
                  <c:v>28246</c:v>
                </c:pt>
                <c:pt idx="161">
                  <c:v>28277</c:v>
                </c:pt>
                <c:pt idx="162">
                  <c:v>28307</c:v>
                </c:pt>
                <c:pt idx="163">
                  <c:v>28338</c:v>
                </c:pt>
                <c:pt idx="164">
                  <c:v>28369</c:v>
                </c:pt>
                <c:pt idx="165">
                  <c:v>28399</c:v>
                </c:pt>
                <c:pt idx="166">
                  <c:v>28430</c:v>
                </c:pt>
                <c:pt idx="167">
                  <c:v>28460</c:v>
                </c:pt>
                <c:pt idx="168">
                  <c:v>28491</c:v>
                </c:pt>
                <c:pt idx="169">
                  <c:v>28522</c:v>
                </c:pt>
                <c:pt idx="170">
                  <c:v>28550</c:v>
                </c:pt>
                <c:pt idx="171">
                  <c:v>28581</c:v>
                </c:pt>
                <c:pt idx="172">
                  <c:v>28611</c:v>
                </c:pt>
                <c:pt idx="173">
                  <c:v>28642</c:v>
                </c:pt>
                <c:pt idx="174">
                  <c:v>28672</c:v>
                </c:pt>
                <c:pt idx="175">
                  <c:v>28703</c:v>
                </c:pt>
                <c:pt idx="176">
                  <c:v>28734</c:v>
                </c:pt>
                <c:pt idx="177">
                  <c:v>28764</c:v>
                </c:pt>
                <c:pt idx="178">
                  <c:v>28795</c:v>
                </c:pt>
                <c:pt idx="179">
                  <c:v>28825</c:v>
                </c:pt>
                <c:pt idx="180">
                  <c:v>28856</c:v>
                </c:pt>
                <c:pt idx="181">
                  <c:v>28887</c:v>
                </c:pt>
                <c:pt idx="182">
                  <c:v>28915</c:v>
                </c:pt>
                <c:pt idx="183">
                  <c:v>28946</c:v>
                </c:pt>
                <c:pt idx="184">
                  <c:v>28976</c:v>
                </c:pt>
                <c:pt idx="185">
                  <c:v>29007</c:v>
                </c:pt>
                <c:pt idx="186">
                  <c:v>29037</c:v>
                </c:pt>
                <c:pt idx="187">
                  <c:v>29068</c:v>
                </c:pt>
                <c:pt idx="188">
                  <c:v>29099</c:v>
                </c:pt>
                <c:pt idx="189">
                  <c:v>29129</c:v>
                </c:pt>
                <c:pt idx="190">
                  <c:v>29160</c:v>
                </c:pt>
                <c:pt idx="191">
                  <c:v>29190</c:v>
                </c:pt>
                <c:pt idx="192">
                  <c:v>29221</c:v>
                </c:pt>
                <c:pt idx="193">
                  <c:v>29252</c:v>
                </c:pt>
                <c:pt idx="194">
                  <c:v>29281</c:v>
                </c:pt>
                <c:pt idx="195">
                  <c:v>29312</c:v>
                </c:pt>
                <c:pt idx="196">
                  <c:v>29342</c:v>
                </c:pt>
                <c:pt idx="197">
                  <c:v>29373</c:v>
                </c:pt>
                <c:pt idx="198">
                  <c:v>29403</c:v>
                </c:pt>
                <c:pt idx="199">
                  <c:v>29434</c:v>
                </c:pt>
                <c:pt idx="200">
                  <c:v>29465</c:v>
                </c:pt>
                <c:pt idx="201">
                  <c:v>29495</c:v>
                </c:pt>
                <c:pt idx="202">
                  <c:v>29526</c:v>
                </c:pt>
                <c:pt idx="203">
                  <c:v>29556</c:v>
                </c:pt>
                <c:pt idx="204">
                  <c:v>29587</c:v>
                </c:pt>
                <c:pt idx="205">
                  <c:v>29618</c:v>
                </c:pt>
                <c:pt idx="206">
                  <c:v>29646</c:v>
                </c:pt>
                <c:pt idx="207">
                  <c:v>29677</c:v>
                </c:pt>
                <c:pt idx="208">
                  <c:v>29707</c:v>
                </c:pt>
                <c:pt idx="209">
                  <c:v>29738</c:v>
                </c:pt>
                <c:pt idx="210">
                  <c:v>29768</c:v>
                </c:pt>
                <c:pt idx="211">
                  <c:v>29799</c:v>
                </c:pt>
                <c:pt idx="212">
                  <c:v>29830</c:v>
                </c:pt>
                <c:pt idx="213">
                  <c:v>29860</c:v>
                </c:pt>
                <c:pt idx="214">
                  <c:v>29891</c:v>
                </c:pt>
                <c:pt idx="215">
                  <c:v>29921</c:v>
                </c:pt>
                <c:pt idx="216">
                  <c:v>29952</c:v>
                </c:pt>
                <c:pt idx="217">
                  <c:v>29983</c:v>
                </c:pt>
                <c:pt idx="218">
                  <c:v>30011</c:v>
                </c:pt>
                <c:pt idx="219">
                  <c:v>30042</c:v>
                </c:pt>
                <c:pt idx="220">
                  <c:v>30072</c:v>
                </c:pt>
                <c:pt idx="221">
                  <c:v>30103</c:v>
                </c:pt>
                <c:pt idx="222">
                  <c:v>30133</c:v>
                </c:pt>
                <c:pt idx="223">
                  <c:v>30164</c:v>
                </c:pt>
                <c:pt idx="224">
                  <c:v>30195</c:v>
                </c:pt>
                <c:pt idx="225">
                  <c:v>30225</c:v>
                </c:pt>
                <c:pt idx="226">
                  <c:v>30256</c:v>
                </c:pt>
                <c:pt idx="227">
                  <c:v>30286</c:v>
                </c:pt>
                <c:pt idx="228">
                  <c:v>30317</c:v>
                </c:pt>
                <c:pt idx="229">
                  <c:v>30348</c:v>
                </c:pt>
                <c:pt idx="230">
                  <c:v>30376</c:v>
                </c:pt>
                <c:pt idx="231">
                  <c:v>30407</c:v>
                </c:pt>
                <c:pt idx="232">
                  <c:v>30437</c:v>
                </c:pt>
                <c:pt idx="233">
                  <c:v>30468</c:v>
                </c:pt>
                <c:pt idx="234">
                  <c:v>30498</c:v>
                </c:pt>
                <c:pt idx="235">
                  <c:v>30529</c:v>
                </c:pt>
                <c:pt idx="236">
                  <c:v>30560</c:v>
                </c:pt>
                <c:pt idx="237">
                  <c:v>30590</c:v>
                </c:pt>
                <c:pt idx="238">
                  <c:v>30621</c:v>
                </c:pt>
                <c:pt idx="239">
                  <c:v>30651</c:v>
                </c:pt>
                <c:pt idx="240">
                  <c:v>30682</c:v>
                </c:pt>
                <c:pt idx="241">
                  <c:v>30713</c:v>
                </c:pt>
                <c:pt idx="242">
                  <c:v>30742</c:v>
                </c:pt>
                <c:pt idx="243">
                  <c:v>30773</c:v>
                </c:pt>
                <c:pt idx="244">
                  <c:v>30803</c:v>
                </c:pt>
                <c:pt idx="245">
                  <c:v>30834</c:v>
                </c:pt>
                <c:pt idx="246">
                  <c:v>30864</c:v>
                </c:pt>
                <c:pt idx="247">
                  <c:v>30895</c:v>
                </c:pt>
                <c:pt idx="248">
                  <c:v>30926</c:v>
                </c:pt>
                <c:pt idx="249">
                  <c:v>30956</c:v>
                </c:pt>
                <c:pt idx="250">
                  <c:v>30987</c:v>
                </c:pt>
                <c:pt idx="251">
                  <c:v>31017</c:v>
                </c:pt>
                <c:pt idx="252">
                  <c:v>31048</c:v>
                </c:pt>
                <c:pt idx="253">
                  <c:v>31079</c:v>
                </c:pt>
                <c:pt idx="254">
                  <c:v>31107</c:v>
                </c:pt>
                <c:pt idx="255">
                  <c:v>31138</c:v>
                </c:pt>
                <c:pt idx="256">
                  <c:v>31168</c:v>
                </c:pt>
                <c:pt idx="257">
                  <c:v>31199</c:v>
                </c:pt>
                <c:pt idx="258">
                  <c:v>31229</c:v>
                </c:pt>
                <c:pt idx="259">
                  <c:v>31260</c:v>
                </c:pt>
                <c:pt idx="260">
                  <c:v>31291</c:v>
                </c:pt>
                <c:pt idx="261">
                  <c:v>31321</c:v>
                </c:pt>
                <c:pt idx="262">
                  <c:v>31352</c:v>
                </c:pt>
                <c:pt idx="263">
                  <c:v>31382</c:v>
                </c:pt>
                <c:pt idx="264">
                  <c:v>31413</c:v>
                </c:pt>
                <c:pt idx="265">
                  <c:v>31444</c:v>
                </c:pt>
                <c:pt idx="266">
                  <c:v>31472</c:v>
                </c:pt>
                <c:pt idx="267">
                  <c:v>31503</c:v>
                </c:pt>
                <c:pt idx="268">
                  <c:v>31533</c:v>
                </c:pt>
                <c:pt idx="269">
                  <c:v>31564</c:v>
                </c:pt>
                <c:pt idx="270">
                  <c:v>31594</c:v>
                </c:pt>
                <c:pt idx="271">
                  <c:v>31625</c:v>
                </c:pt>
                <c:pt idx="272">
                  <c:v>31656</c:v>
                </c:pt>
                <c:pt idx="273">
                  <c:v>31686</c:v>
                </c:pt>
                <c:pt idx="274">
                  <c:v>31717</c:v>
                </c:pt>
                <c:pt idx="275">
                  <c:v>31747</c:v>
                </c:pt>
                <c:pt idx="276">
                  <c:v>31778</c:v>
                </c:pt>
                <c:pt idx="277">
                  <c:v>31809</c:v>
                </c:pt>
                <c:pt idx="278">
                  <c:v>31837</c:v>
                </c:pt>
                <c:pt idx="279">
                  <c:v>31868</c:v>
                </c:pt>
                <c:pt idx="280">
                  <c:v>31898</c:v>
                </c:pt>
                <c:pt idx="281">
                  <c:v>31929</c:v>
                </c:pt>
                <c:pt idx="282">
                  <c:v>31959</c:v>
                </c:pt>
                <c:pt idx="283">
                  <c:v>31990</c:v>
                </c:pt>
                <c:pt idx="284">
                  <c:v>32021</c:v>
                </c:pt>
                <c:pt idx="285">
                  <c:v>32051</c:v>
                </c:pt>
                <c:pt idx="286">
                  <c:v>32082</c:v>
                </c:pt>
                <c:pt idx="287">
                  <c:v>32112</c:v>
                </c:pt>
                <c:pt idx="288">
                  <c:v>32143</c:v>
                </c:pt>
                <c:pt idx="289">
                  <c:v>32174</c:v>
                </c:pt>
                <c:pt idx="290">
                  <c:v>32203</c:v>
                </c:pt>
                <c:pt idx="291">
                  <c:v>32234</c:v>
                </c:pt>
                <c:pt idx="292">
                  <c:v>32264</c:v>
                </c:pt>
                <c:pt idx="293">
                  <c:v>32295</c:v>
                </c:pt>
                <c:pt idx="294">
                  <c:v>32325</c:v>
                </c:pt>
                <c:pt idx="295">
                  <c:v>32356</c:v>
                </c:pt>
                <c:pt idx="296">
                  <c:v>32387</c:v>
                </c:pt>
                <c:pt idx="297">
                  <c:v>32417</c:v>
                </c:pt>
                <c:pt idx="298">
                  <c:v>32448</c:v>
                </c:pt>
                <c:pt idx="299">
                  <c:v>32478</c:v>
                </c:pt>
                <c:pt idx="300">
                  <c:v>32509</c:v>
                </c:pt>
                <c:pt idx="301">
                  <c:v>32540</c:v>
                </c:pt>
                <c:pt idx="302">
                  <c:v>32568</c:v>
                </c:pt>
                <c:pt idx="303">
                  <c:v>32599</c:v>
                </c:pt>
                <c:pt idx="304">
                  <c:v>32629</c:v>
                </c:pt>
                <c:pt idx="305">
                  <c:v>32660</c:v>
                </c:pt>
                <c:pt idx="306">
                  <c:v>32690</c:v>
                </c:pt>
                <c:pt idx="307">
                  <c:v>32721</c:v>
                </c:pt>
                <c:pt idx="308">
                  <c:v>32752</c:v>
                </c:pt>
                <c:pt idx="309">
                  <c:v>32782</c:v>
                </c:pt>
                <c:pt idx="310">
                  <c:v>32813</c:v>
                </c:pt>
                <c:pt idx="311">
                  <c:v>32843</c:v>
                </c:pt>
                <c:pt idx="312">
                  <c:v>32874</c:v>
                </c:pt>
                <c:pt idx="313">
                  <c:v>32905</c:v>
                </c:pt>
                <c:pt idx="314">
                  <c:v>32933</c:v>
                </c:pt>
                <c:pt idx="315">
                  <c:v>32964</c:v>
                </c:pt>
                <c:pt idx="316">
                  <c:v>32994</c:v>
                </c:pt>
                <c:pt idx="317">
                  <c:v>33025</c:v>
                </c:pt>
                <c:pt idx="318">
                  <c:v>33055</c:v>
                </c:pt>
                <c:pt idx="319">
                  <c:v>33086</c:v>
                </c:pt>
                <c:pt idx="320">
                  <c:v>33117</c:v>
                </c:pt>
                <c:pt idx="321">
                  <c:v>33147</c:v>
                </c:pt>
                <c:pt idx="322">
                  <c:v>33178</c:v>
                </c:pt>
                <c:pt idx="323">
                  <c:v>33208</c:v>
                </c:pt>
                <c:pt idx="324">
                  <c:v>33239</c:v>
                </c:pt>
                <c:pt idx="325">
                  <c:v>33270</c:v>
                </c:pt>
                <c:pt idx="326">
                  <c:v>33298</c:v>
                </c:pt>
                <c:pt idx="327">
                  <c:v>33329</c:v>
                </c:pt>
                <c:pt idx="328">
                  <c:v>33359</c:v>
                </c:pt>
                <c:pt idx="329">
                  <c:v>33390</c:v>
                </c:pt>
                <c:pt idx="330">
                  <c:v>33420</c:v>
                </c:pt>
                <c:pt idx="331">
                  <c:v>33451</c:v>
                </c:pt>
                <c:pt idx="332">
                  <c:v>33482</c:v>
                </c:pt>
                <c:pt idx="333">
                  <c:v>33512</c:v>
                </c:pt>
                <c:pt idx="334">
                  <c:v>33543</c:v>
                </c:pt>
                <c:pt idx="335">
                  <c:v>33573</c:v>
                </c:pt>
                <c:pt idx="336">
                  <c:v>33604</c:v>
                </c:pt>
                <c:pt idx="337">
                  <c:v>33635</c:v>
                </c:pt>
                <c:pt idx="338">
                  <c:v>33664</c:v>
                </c:pt>
                <c:pt idx="339">
                  <c:v>33695</c:v>
                </c:pt>
                <c:pt idx="340">
                  <c:v>33725</c:v>
                </c:pt>
                <c:pt idx="341">
                  <c:v>33756</c:v>
                </c:pt>
                <c:pt idx="342">
                  <c:v>33786</c:v>
                </c:pt>
                <c:pt idx="343">
                  <c:v>33817</c:v>
                </c:pt>
                <c:pt idx="344">
                  <c:v>33848</c:v>
                </c:pt>
                <c:pt idx="345">
                  <c:v>33878</c:v>
                </c:pt>
                <c:pt idx="346">
                  <c:v>33909</c:v>
                </c:pt>
                <c:pt idx="347">
                  <c:v>33939</c:v>
                </c:pt>
                <c:pt idx="348">
                  <c:v>33970</c:v>
                </c:pt>
                <c:pt idx="349">
                  <c:v>34001</c:v>
                </c:pt>
                <c:pt idx="350">
                  <c:v>34029</c:v>
                </c:pt>
                <c:pt idx="351">
                  <c:v>34060</c:v>
                </c:pt>
                <c:pt idx="352">
                  <c:v>34090</c:v>
                </c:pt>
                <c:pt idx="353">
                  <c:v>34121</c:v>
                </c:pt>
                <c:pt idx="354">
                  <c:v>34151</c:v>
                </c:pt>
                <c:pt idx="355">
                  <c:v>34182</c:v>
                </c:pt>
                <c:pt idx="356">
                  <c:v>34213</c:v>
                </c:pt>
                <c:pt idx="357">
                  <c:v>34243</c:v>
                </c:pt>
                <c:pt idx="358">
                  <c:v>34274</c:v>
                </c:pt>
                <c:pt idx="359">
                  <c:v>34304</c:v>
                </c:pt>
                <c:pt idx="360">
                  <c:v>34335</c:v>
                </c:pt>
                <c:pt idx="361">
                  <c:v>34366</c:v>
                </c:pt>
                <c:pt idx="362">
                  <c:v>34394</c:v>
                </c:pt>
                <c:pt idx="363">
                  <c:v>34425</c:v>
                </c:pt>
                <c:pt idx="364">
                  <c:v>34455</c:v>
                </c:pt>
                <c:pt idx="365">
                  <c:v>34486</c:v>
                </c:pt>
                <c:pt idx="366">
                  <c:v>34516</c:v>
                </c:pt>
                <c:pt idx="367">
                  <c:v>34547</c:v>
                </c:pt>
                <c:pt idx="368">
                  <c:v>34578</c:v>
                </c:pt>
                <c:pt idx="369">
                  <c:v>34608</c:v>
                </c:pt>
                <c:pt idx="370">
                  <c:v>34639</c:v>
                </c:pt>
                <c:pt idx="371">
                  <c:v>34669</c:v>
                </c:pt>
                <c:pt idx="372">
                  <c:v>34700</c:v>
                </c:pt>
                <c:pt idx="373">
                  <c:v>34731</c:v>
                </c:pt>
                <c:pt idx="374">
                  <c:v>34759</c:v>
                </c:pt>
                <c:pt idx="375">
                  <c:v>34790</c:v>
                </c:pt>
                <c:pt idx="376">
                  <c:v>34820</c:v>
                </c:pt>
                <c:pt idx="377">
                  <c:v>34851</c:v>
                </c:pt>
                <c:pt idx="378">
                  <c:v>34881</c:v>
                </c:pt>
                <c:pt idx="379">
                  <c:v>34912</c:v>
                </c:pt>
                <c:pt idx="380">
                  <c:v>34943</c:v>
                </c:pt>
                <c:pt idx="381">
                  <c:v>34973</c:v>
                </c:pt>
                <c:pt idx="382">
                  <c:v>35004</c:v>
                </c:pt>
                <c:pt idx="383">
                  <c:v>35034</c:v>
                </c:pt>
                <c:pt idx="384">
                  <c:v>35065</c:v>
                </c:pt>
                <c:pt idx="385">
                  <c:v>35096</c:v>
                </c:pt>
                <c:pt idx="386">
                  <c:v>35125</c:v>
                </c:pt>
                <c:pt idx="387">
                  <c:v>35156</c:v>
                </c:pt>
                <c:pt idx="388">
                  <c:v>35186</c:v>
                </c:pt>
                <c:pt idx="389">
                  <c:v>35217</c:v>
                </c:pt>
                <c:pt idx="390">
                  <c:v>35247</c:v>
                </c:pt>
                <c:pt idx="391">
                  <c:v>35278</c:v>
                </c:pt>
                <c:pt idx="392">
                  <c:v>35309</c:v>
                </c:pt>
                <c:pt idx="393">
                  <c:v>35339</c:v>
                </c:pt>
                <c:pt idx="394">
                  <c:v>35370</c:v>
                </c:pt>
                <c:pt idx="395">
                  <c:v>35400</c:v>
                </c:pt>
                <c:pt idx="396">
                  <c:v>35431</c:v>
                </c:pt>
                <c:pt idx="397">
                  <c:v>35462</c:v>
                </c:pt>
                <c:pt idx="398">
                  <c:v>35490</c:v>
                </c:pt>
                <c:pt idx="399">
                  <c:v>35521</c:v>
                </c:pt>
                <c:pt idx="400">
                  <c:v>35551</c:v>
                </c:pt>
                <c:pt idx="401">
                  <c:v>35582</c:v>
                </c:pt>
                <c:pt idx="402">
                  <c:v>35612</c:v>
                </c:pt>
                <c:pt idx="403">
                  <c:v>35643</c:v>
                </c:pt>
                <c:pt idx="404">
                  <c:v>35674</c:v>
                </c:pt>
                <c:pt idx="405">
                  <c:v>35704</c:v>
                </c:pt>
                <c:pt idx="406">
                  <c:v>35735</c:v>
                </c:pt>
                <c:pt idx="407">
                  <c:v>35765</c:v>
                </c:pt>
                <c:pt idx="408">
                  <c:v>35796</c:v>
                </c:pt>
                <c:pt idx="409">
                  <c:v>35827</c:v>
                </c:pt>
                <c:pt idx="410">
                  <c:v>35855</c:v>
                </c:pt>
                <c:pt idx="411">
                  <c:v>35886</c:v>
                </c:pt>
                <c:pt idx="412">
                  <c:v>35916</c:v>
                </c:pt>
                <c:pt idx="413">
                  <c:v>35947</c:v>
                </c:pt>
                <c:pt idx="414">
                  <c:v>35977</c:v>
                </c:pt>
                <c:pt idx="415">
                  <c:v>36008</c:v>
                </c:pt>
                <c:pt idx="416">
                  <c:v>36039</c:v>
                </c:pt>
                <c:pt idx="417">
                  <c:v>36069</c:v>
                </c:pt>
                <c:pt idx="418">
                  <c:v>36100</c:v>
                </c:pt>
                <c:pt idx="419">
                  <c:v>36130</c:v>
                </c:pt>
                <c:pt idx="420">
                  <c:v>36161</c:v>
                </c:pt>
                <c:pt idx="421">
                  <c:v>36192</c:v>
                </c:pt>
                <c:pt idx="422">
                  <c:v>36220</c:v>
                </c:pt>
                <c:pt idx="423">
                  <c:v>36251</c:v>
                </c:pt>
                <c:pt idx="424">
                  <c:v>36281</c:v>
                </c:pt>
                <c:pt idx="425">
                  <c:v>36312</c:v>
                </c:pt>
                <c:pt idx="426">
                  <c:v>36342</c:v>
                </c:pt>
                <c:pt idx="427">
                  <c:v>36373</c:v>
                </c:pt>
                <c:pt idx="428">
                  <c:v>36404</c:v>
                </c:pt>
                <c:pt idx="429">
                  <c:v>36434</c:v>
                </c:pt>
                <c:pt idx="430">
                  <c:v>36465</c:v>
                </c:pt>
                <c:pt idx="431">
                  <c:v>36495</c:v>
                </c:pt>
                <c:pt idx="432">
                  <c:v>36526</c:v>
                </c:pt>
                <c:pt idx="433">
                  <c:v>36557</c:v>
                </c:pt>
                <c:pt idx="434">
                  <c:v>36586</c:v>
                </c:pt>
                <c:pt idx="435">
                  <c:v>36617</c:v>
                </c:pt>
                <c:pt idx="436">
                  <c:v>36647</c:v>
                </c:pt>
                <c:pt idx="437">
                  <c:v>36678</c:v>
                </c:pt>
                <c:pt idx="438">
                  <c:v>36708</c:v>
                </c:pt>
                <c:pt idx="439">
                  <c:v>36739</c:v>
                </c:pt>
                <c:pt idx="440">
                  <c:v>36770</c:v>
                </c:pt>
                <c:pt idx="441">
                  <c:v>36800</c:v>
                </c:pt>
                <c:pt idx="442">
                  <c:v>36831</c:v>
                </c:pt>
                <c:pt idx="443">
                  <c:v>36861</c:v>
                </c:pt>
                <c:pt idx="444">
                  <c:v>36892</c:v>
                </c:pt>
                <c:pt idx="445">
                  <c:v>36923</c:v>
                </c:pt>
                <c:pt idx="446">
                  <c:v>36951</c:v>
                </c:pt>
                <c:pt idx="447">
                  <c:v>36982</c:v>
                </c:pt>
                <c:pt idx="448">
                  <c:v>37012</c:v>
                </c:pt>
                <c:pt idx="449">
                  <c:v>37043</c:v>
                </c:pt>
                <c:pt idx="450">
                  <c:v>37073</c:v>
                </c:pt>
                <c:pt idx="451">
                  <c:v>37104</c:v>
                </c:pt>
                <c:pt idx="452">
                  <c:v>37135</c:v>
                </c:pt>
                <c:pt idx="453">
                  <c:v>37165</c:v>
                </c:pt>
                <c:pt idx="454">
                  <c:v>37196</c:v>
                </c:pt>
                <c:pt idx="455">
                  <c:v>37226</c:v>
                </c:pt>
                <c:pt idx="456">
                  <c:v>37257</c:v>
                </c:pt>
                <c:pt idx="457">
                  <c:v>37288</c:v>
                </c:pt>
                <c:pt idx="458">
                  <c:v>37316</c:v>
                </c:pt>
                <c:pt idx="459">
                  <c:v>37347</c:v>
                </c:pt>
                <c:pt idx="460">
                  <c:v>37377</c:v>
                </c:pt>
                <c:pt idx="461">
                  <c:v>37408</c:v>
                </c:pt>
                <c:pt idx="462">
                  <c:v>37438</c:v>
                </c:pt>
                <c:pt idx="463">
                  <c:v>37469</c:v>
                </c:pt>
                <c:pt idx="464">
                  <c:v>37500</c:v>
                </c:pt>
                <c:pt idx="465">
                  <c:v>37530</c:v>
                </c:pt>
                <c:pt idx="466">
                  <c:v>37561</c:v>
                </c:pt>
                <c:pt idx="467">
                  <c:v>37591</c:v>
                </c:pt>
                <c:pt idx="468">
                  <c:v>37622</c:v>
                </c:pt>
                <c:pt idx="469">
                  <c:v>37653</c:v>
                </c:pt>
                <c:pt idx="470">
                  <c:v>37681</c:v>
                </c:pt>
                <c:pt idx="471">
                  <c:v>37712</c:v>
                </c:pt>
                <c:pt idx="472">
                  <c:v>37742</c:v>
                </c:pt>
                <c:pt idx="473">
                  <c:v>37773</c:v>
                </c:pt>
                <c:pt idx="474">
                  <c:v>37803</c:v>
                </c:pt>
                <c:pt idx="475">
                  <c:v>37834</c:v>
                </c:pt>
                <c:pt idx="476">
                  <c:v>37865</c:v>
                </c:pt>
                <c:pt idx="477">
                  <c:v>37895</c:v>
                </c:pt>
                <c:pt idx="478">
                  <c:v>37926</c:v>
                </c:pt>
                <c:pt idx="479">
                  <c:v>37956</c:v>
                </c:pt>
                <c:pt idx="480">
                  <c:v>37987</c:v>
                </c:pt>
                <c:pt idx="481">
                  <c:v>38018</c:v>
                </c:pt>
                <c:pt idx="482">
                  <c:v>38047</c:v>
                </c:pt>
                <c:pt idx="483">
                  <c:v>38078</c:v>
                </c:pt>
                <c:pt idx="484">
                  <c:v>38108</c:v>
                </c:pt>
                <c:pt idx="485">
                  <c:v>38139</c:v>
                </c:pt>
                <c:pt idx="486">
                  <c:v>38169</c:v>
                </c:pt>
                <c:pt idx="487">
                  <c:v>38200</c:v>
                </c:pt>
                <c:pt idx="488">
                  <c:v>38231</c:v>
                </c:pt>
                <c:pt idx="489">
                  <c:v>38261</c:v>
                </c:pt>
                <c:pt idx="490">
                  <c:v>38292</c:v>
                </c:pt>
                <c:pt idx="491">
                  <c:v>38322</c:v>
                </c:pt>
                <c:pt idx="492">
                  <c:v>38353</c:v>
                </c:pt>
                <c:pt idx="493">
                  <c:v>38384</c:v>
                </c:pt>
                <c:pt idx="494">
                  <c:v>38412</c:v>
                </c:pt>
                <c:pt idx="495">
                  <c:v>38443</c:v>
                </c:pt>
                <c:pt idx="496">
                  <c:v>38473</c:v>
                </c:pt>
                <c:pt idx="497">
                  <c:v>38504</c:v>
                </c:pt>
                <c:pt idx="498">
                  <c:v>38534</c:v>
                </c:pt>
                <c:pt idx="499">
                  <c:v>38565</c:v>
                </c:pt>
                <c:pt idx="500">
                  <c:v>38596</c:v>
                </c:pt>
                <c:pt idx="501">
                  <c:v>38626</c:v>
                </c:pt>
                <c:pt idx="502">
                  <c:v>38657</c:v>
                </c:pt>
                <c:pt idx="503">
                  <c:v>38687</c:v>
                </c:pt>
                <c:pt idx="504">
                  <c:v>38718</c:v>
                </c:pt>
                <c:pt idx="505">
                  <c:v>38749</c:v>
                </c:pt>
                <c:pt idx="506">
                  <c:v>38777</c:v>
                </c:pt>
                <c:pt idx="507">
                  <c:v>38808</c:v>
                </c:pt>
                <c:pt idx="508">
                  <c:v>38838</c:v>
                </c:pt>
                <c:pt idx="509">
                  <c:v>38869</c:v>
                </c:pt>
                <c:pt idx="510">
                  <c:v>38899</c:v>
                </c:pt>
                <c:pt idx="511">
                  <c:v>38930</c:v>
                </c:pt>
                <c:pt idx="512">
                  <c:v>38961</c:v>
                </c:pt>
                <c:pt idx="513">
                  <c:v>38991</c:v>
                </c:pt>
                <c:pt idx="514">
                  <c:v>39022</c:v>
                </c:pt>
                <c:pt idx="515">
                  <c:v>39052</c:v>
                </c:pt>
                <c:pt idx="516">
                  <c:v>39083</c:v>
                </c:pt>
                <c:pt idx="517">
                  <c:v>39114</c:v>
                </c:pt>
                <c:pt idx="518">
                  <c:v>39142</c:v>
                </c:pt>
                <c:pt idx="519">
                  <c:v>39173</c:v>
                </c:pt>
                <c:pt idx="520">
                  <c:v>39203</c:v>
                </c:pt>
                <c:pt idx="521">
                  <c:v>39234</c:v>
                </c:pt>
                <c:pt idx="522">
                  <c:v>39264</c:v>
                </c:pt>
                <c:pt idx="523">
                  <c:v>39295</c:v>
                </c:pt>
                <c:pt idx="524">
                  <c:v>39326</c:v>
                </c:pt>
                <c:pt idx="525">
                  <c:v>39356</c:v>
                </c:pt>
                <c:pt idx="526">
                  <c:v>39387</c:v>
                </c:pt>
                <c:pt idx="527">
                  <c:v>39417</c:v>
                </c:pt>
                <c:pt idx="528">
                  <c:v>39448</c:v>
                </c:pt>
                <c:pt idx="529">
                  <c:v>39479</c:v>
                </c:pt>
                <c:pt idx="530">
                  <c:v>39508</c:v>
                </c:pt>
                <c:pt idx="531">
                  <c:v>39539</c:v>
                </c:pt>
                <c:pt idx="532">
                  <c:v>39569</c:v>
                </c:pt>
                <c:pt idx="533">
                  <c:v>39600</c:v>
                </c:pt>
                <c:pt idx="534">
                  <c:v>39630</c:v>
                </c:pt>
                <c:pt idx="535">
                  <c:v>39661</c:v>
                </c:pt>
                <c:pt idx="536">
                  <c:v>39692</c:v>
                </c:pt>
                <c:pt idx="537">
                  <c:v>39722</c:v>
                </c:pt>
                <c:pt idx="538">
                  <c:v>39753</c:v>
                </c:pt>
                <c:pt idx="539">
                  <c:v>39783</c:v>
                </c:pt>
                <c:pt idx="540">
                  <c:v>39814</c:v>
                </c:pt>
                <c:pt idx="541">
                  <c:v>39845</c:v>
                </c:pt>
                <c:pt idx="542">
                  <c:v>39873</c:v>
                </c:pt>
                <c:pt idx="543">
                  <c:v>39904</c:v>
                </c:pt>
                <c:pt idx="544">
                  <c:v>39934</c:v>
                </c:pt>
                <c:pt idx="545">
                  <c:v>39965</c:v>
                </c:pt>
                <c:pt idx="546">
                  <c:v>39995</c:v>
                </c:pt>
                <c:pt idx="547">
                  <c:v>40026</c:v>
                </c:pt>
                <c:pt idx="548">
                  <c:v>40057</c:v>
                </c:pt>
                <c:pt idx="549">
                  <c:v>40087</c:v>
                </c:pt>
                <c:pt idx="550">
                  <c:v>40118</c:v>
                </c:pt>
                <c:pt idx="551">
                  <c:v>40148</c:v>
                </c:pt>
                <c:pt idx="552">
                  <c:v>40179</c:v>
                </c:pt>
                <c:pt idx="553">
                  <c:v>40210</c:v>
                </c:pt>
                <c:pt idx="554">
                  <c:v>40238</c:v>
                </c:pt>
                <c:pt idx="555">
                  <c:v>40269</c:v>
                </c:pt>
                <c:pt idx="556">
                  <c:v>40299</c:v>
                </c:pt>
                <c:pt idx="557">
                  <c:v>40330</c:v>
                </c:pt>
                <c:pt idx="558">
                  <c:v>40360</c:v>
                </c:pt>
                <c:pt idx="559">
                  <c:v>40391</c:v>
                </c:pt>
                <c:pt idx="560">
                  <c:v>40422</c:v>
                </c:pt>
                <c:pt idx="561">
                  <c:v>40452</c:v>
                </c:pt>
                <c:pt idx="562">
                  <c:v>40483</c:v>
                </c:pt>
                <c:pt idx="563">
                  <c:v>40513</c:v>
                </c:pt>
                <c:pt idx="564">
                  <c:v>40544</c:v>
                </c:pt>
                <c:pt idx="565">
                  <c:v>40575</c:v>
                </c:pt>
                <c:pt idx="566">
                  <c:v>40603</c:v>
                </c:pt>
                <c:pt idx="567">
                  <c:v>40634</c:v>
                </c:pt>
                <c:pt idx="568">
                  <c:v>40664</c:v>
                </c:pt>
                <c:pt idx="569">
                  <c:v>40695</c:v>
                </c:pt>
                <c:pt idx="570">
                  <c:v>40725</c:v>
                </c:pt>
                <c:pt idx="571">
                  <c:v>40756</c:v>
                </c:pt>
                <c:pt idx="572">
                  <c:v>40787</c:v>
                </c:pt>
                <c:pt idx="573">
                  <c:v>40817</c:v>
                </c:pt>
                <c:pt idx="574">
                  <c:v>40848</c:v>
                </c:pt>
                <c:pt idx="575">
                  <c:v>40878</c:v>
                </c:pt>
                <c:pt idx="576">
                  <c:v>40909</c:v>
                </c:pt>
                <c:pt idx="577">
                  <c:v>40940</c:v>
                </c:pt>
                <c:pt idx="578">
                  <c:v>40969</c:v>
                </c:pt>
                <c:pt idx="579">
                  <c:v>41000</c:v>
                </c:pt>
                <c:pt idx="580">
                  <c:v>41030</c:v>
                </c:pt>
                <c:pt idx="581">
                  <c:v>41061</c:v>
                </c:pt>
                <c:pt idx="582">
                  <c:v>41091</c:v>
                </c:pt>
                <c:pt idx="583">
                  <c:v>41122</c:v>
                </c:pt>
                <c:pt idx="584">
                  <c:v>41153</c:v>
                </c:pt>
                <c:pt idx="585">
                  <c:v>41183</c:v>
                </c:pt>
                <c:pt idx="586">
                  <c:v>41214</c:v>
                </c:pt>
                <c:pt idx="587">
                  <c:v>41244</c:v>
                </c:pt>
                <c:pt idx="588">
                  <c:v>41275</c:v>
                </c:pt>
                <c:pt idx="589">
                  <c:v>41306</c:v>
                </c:pt>
                <c:pt idx="590">
                  <c:v>41334</c:v>
                </c:pt>
                <c:pt idx="591">
                  <c:v>41365</c:v>
                </c:pt>
                <c:pt idx="592">
                  <c:v>41395</c:v>
                </c:pt>
                <c:pt idx="593">
                  <c:v>41426</c:v>
                </c:pt>
                <c:pt idx="594">
                  <c:v>41456</c:v>
                </c:pt>
                <c:pt idx="595">
                  <c:v>41487</c:v>
                </c:pt>
                <c:pt idx="596">
                  <c:v>41518</c:v>
                </c:pt>
                <c:pt idx="597">
                  <c:v>41548</c:v>
                </c:pt>
                <c:pt idx="598">
                  <c:v>41579</c:v>
                </c:pt>
                <c:pt idx="599">
                  <c:v>41609</c:v>
                </c:pt>
                <c:pt idx="600">
                  <c:v>41640</c:v>
                </c:pt>
                <c:pt idx="601">
                  <c:v>41671</c:v>
                </c:pt>
                <c:pt idx="602">
                  <c:v>41699</c:v>
                </c:pt>
                <c:pt idx="603">
                  <c:v>41730</c:v>
                </c:pt>
                <c:pt idx="604">
                  <c:v>41760</c:v>
                </c:pt>
                <c:pt idx="605">
                  <c:v>41791</c:v>
                </c:pt>
                <c:pt idx="606">
                  <c:v>41821</c:v>
                </c:pt>
                <c:pt idx="607">
                  <c:v>41852</c:v>
                </c:pt>
                <c:pt idx="608">
                  <c:v>41883</c:v>
                </c:pt>
                <c:pt idx="609">
                  <c:v>41913</c:v>
                </c:pt>
                <c:pt idx="610">
                  <c:v>41944</c:v>
                </c:pt>
                <c:pt idx="611">
                  <c:v>41974</c:v>
                </c:pt>
                <c:pt idx="612">
                  <c:v>42005</c:v>
                </c:pt>
                <c:pt idx="613">
                  <c:v>42036</c:v>
                </c:pt>
                <c:pt idx="614">
                  <c:v>42064</c:v>
                </c:pt>
                <c:pt idx="615">
                  <c:v>42095</c:v>
                </c:pt>
                <c:pt idx="616">
                  <c:v>42125</c:v>
                </c:pt>
                <c:pt idx="617">
                  <c:v>42156</c:v>
                </c:pt>
                <c:pt idx="618">
                  <c:v>42186</c:v>
                </c:pt>
                <c:pt idx="619">
                  <c:v>42217</c:v>
                </c:pt>
                <c:pt idx="620">
                  <c:v>42248</c:v>
                </c:pt>
                <c:pt idx="621">
                  <c:v>42278</c:v>
                </c:pt>
                <c:pt idx="622">
                  <c:v>42309</c:v>
                </c:pt>
                <c:pt idx="623">
                  <c:v>42339</c:v>
                </c:pt>
                <c:pt idx="624">
                  <c:v>42370</c:v>
                </c:pt>
                <c:pt idx="625">
                  <c:v>42401</c:v>
                </c:pt>
                <c:pt idx="626">
                  <c:v>42430</c:v>
                </c:pt>
                <c:pt idx="627">
                  <c:v>42461</c:v>
                </c:pt>
                <c:pt idx="628">
                  <c:v>42491</c:v>
                </c:pt>
                <c:pt idx="629">
                  <c:v>42522</c:v>
                </c:pt>
                <c:pt idx="630">
                  <c:v>42552</c:v>
                </c:pt>
                <c:pt idx="631">
                  <c:v>42583</c:v>
                </c:pt>
                <c:pt idx="632">
                  <c:v>42614</c:v>
                </c:pt>
                <c:pt idx="633">
                  <c:v>42644</c:v>
                </c:pt>
                <c:pt idx="634">
                  <c:v>42675</c:v>
                </c:pt>
                <c:pt idx="635">
                  <c:v>42705</c:v>
                </c:pt>
                <c:pt idx="636">
                  <c:v>42736</c:v>
                </c:pt>
                <c:pt idx="637">
                  <c:v>42767</c:v>
                </c:pt>
                <c:pt idx="638">
                  <c:v>42795</c:v>
                </c:pt>
                <c:pt idx="639">
                  <c:v>42826</c:v>
                </c:pt>
                <c:pt idx="640">
                  <c:v>42856</c:v>
                </c:pt>
                <c:pt idx="641">
                  <c:v>42887</c:v>
                </c:pt>
                <c:pt idx="642">
                  <c:v>42917</c:v>
                </c:pt>
                <c:pt idx="643">
                  <c:v>42948</c:v>
                </c:pt>
                <c:pt idx="644">
                  <c:v>42979</c:v>
                </c:pt>
                <c:pt idx="645">
                  <c:v>43009</c:v>
                </c:pt>
                <c:pt idx="646">
                  <c:v>43040</c:v>
                </c:pt>
                <c:pt idx="647">
                  <c:v>43070</c:v>
                </c:pt>
                <c:pt idx="648">
                  <c:v>43101</c:v>
                </c:pt>
                <c:pt idx="649">
                  <c:v>43132</c:v>
                </c:pt>
                <c:pt idx="650">
                  <c:v>43160</c:v>
                </c:pt>
                <c:pt idx="651">
                  <c:v>43191</c:v>
                </c:pt>
                <c:pt idx="652">
                  <c:v>43221</c:v>
                </c:pt>
                <c:pt idx="653">
                  <c:v>43252</c:v>
                </c:pt>
                <c:pt idx="654">
                  <c:v>43282</c:v>
                </c:pt>
                <c:pt idx="655">
                  <c:v>43313</c:v>
                </c:pt>
                <c:pt idx="656">
                  <c:v>43344</c:v>
                </c:pt>
                <c:pt idx="657">
                  <c:v>43374</c:v>
                </c:pt>
                <c:pt idx="658">
                  <c:v>43405</c:v>
                </c:pt>
                <c:pt idx="659">
                  <c:v>43435</c:v>
                </c:pt>
                <c:pt idx="660">
                  <c:v>43466</c:v>
                </c:pt>
                <c:pt idx="661">
                  <c:v>43497</c:v>
                </c:pt>
                <c:pt idx="662">
                  <c:v>43525</c:v>
                </c:pt>
                <c:pt idx="663">
                  <c:v>43556</c:v>
                </c:pt>
                <c:pt idx="664">
                  <c:v>43586</c:v>
                </c:pt>
                <c:pt idx="665">
                  <c:v>43617</c:v>
                </c:pt>
                <c:pt idx="666">
                  <c:v>43647</c:v>
                </c:pt>
                <c:pt idx="667">
                  <c:v>43678</c:v>
                </c:pt>
                <c:pt idx="668">
                  <c:v>43709</c:v>
                </c:pt>
                <c:pt idx="669">
                  <c:v>43739</c:v>
                </c:pt>
                <c:pt idx="670">
                  <c:v>43770</c:v>
                </c:pt>
                <c:pt idx="671">
                  <c:v>43800</c:v>
                </c:pt>
                <c:pt idx="672">
                  <c:v>43831</c:v>
                </c:pt>
                <c:pt idx="673">
                  <c:v>43862</c:v>
                </c:pt>
                <c:pt idx="674">
                  <c:v>43891</c:v>
                </c:pt>
                <c:pt idx="675">
                  <c:v>43922</c:v>
                </c:pt>
                <c:pt idx="676">
                  <c:v>43952</c:v>
                </c:pt>
                <c:pt idx="677">
                  <c:v>43983</c:v>
                </c:pt>
                <c:pt idx="678">
                  <c:v>44013</c:v>
                </c:pt>
                <c:pt idx="679">
                  <c:v>44044</c:v>
                </c:pt>
                <c:pt idx="680">
                  <c:v>44075</c:v>
                </c:pt>
                <c:pt idx="681">
                  <c:v>44105</c:v>
                </c:pt>
                <c:pt idx="682">
                  <c:v>44136</c:v>
                </c:pt>
                <c:pt idx="683">
                  <c:v>44166</c:v>
                </c:pt>
                <c:pt idx="684">
                  <c:v>44197</c:v>
                </c:pt>
                <c:pt idx="685">
                  <c:v>44228</c:v>
                </c:pt>
                <c:pt idx="686">
                  <c:v>44256</c:v>
                </c:pt>
                <c:pt idx="687">
                  <c:v>44287</c:v>
                </c:pt>
                <c:pt idx="688">
                  <c:v>44317</c:v>
                </c:pt>
                <c:pt idx="689">
                  <c:v>44348</c:v>
                </c:pt>
                <c:pt idx="690">
                  <c:v>44378</c:v>
                </c:pt>
                <c:pt idx="691">
                  <c:v>44409</c:v>
                </c:pt>
                <c:pt idx="692">
                  <c:v>44440</c:v>
                </c:pt>
                <c:pt idx="693">
                  <c:v>44470</c:v>
                </c:pt>
                <c:pt idx="694">
                  <c:v>44501</c:v>
                </c:pt>
                <c:pt idx="695">
                  <c:v>44531</c:v>
                </c:pt>
                <c:pt idx="696">
                  <c:v>44562</c:v>
                </c:pt>
                <c:pt idx="697">
                  <c:v>44593</c:v>
                </c:pt>
                <c:pt idx="698">
                  <c:v>44621</c:v>
                </c:pt>
                <c:pt idx="699">
                  <c:v>44652</c:v>
                </c:pt>
                <c:pt idx="700">
                  <c:v>44682</c:v>
                </c:pt>
                <c:pt idx="701">
                  <c:v>44713</c:v>
                </c:pt>
                <c:pt idx="702">
                  <c:v>44743</c:v>
                </c:pt>
                <c:pt idx="703">
                  <c:v>44774</c:v>
                </c:pt>
                <c:pt idx="704">
                  <c:v>44805</c:v>
                </c:pt>
                <c:pt idx="705">
                  <c:v>44835</c:v>
                </c:pt>
                <c:pt idx="706">
                  <c:v>44866</c:v>
                </c:pt>
                <c:pt idx="707">
                  <c:v>44896</c:v>
                </c:pt>
                <c:pt idx="708">
                  <c:v>44927</c:v>
                </c:pt>
                <c:pt idx="709">
                  <c:v>44958</c:v>
                </c:pt>
                <c:pt idx="710">
                  <c:v>44986</c:v>
                </c:pt>
                <c:pt idx="711">
                  <c:v>45017</c:v>
                </c:pt>
                <c:pt idx="712">
                  <c:v>45047</c:v>
                </c:pt>
                <c:pt idx="713">
                  <c:v>45078</c:v>
                </c:pt>
                <c:pt idx="714">
                  <c:v>45108</c:v>
                </c:pt>
              </c:numCache>
            </c:numRef>
          </c:cat>
          <c:val>
            <c:numRef>
              <c:f>'FRED Graph'!$D$72:$D$786</c:f>
              <c:numCache>
                <c:formatCode>0.0%</c:formatCode>
                <c:ptCount val="715"/>
                <c:pt idx="0">
                  <c:v>6.9879067447949028E-2</c:v>
                </c:pt>
                <c:pt idx="1">
                  <c:v>7.0436569720371267E-2</c:v>
                </c:pt>
                <c:pt idx="2">
                  <c:v>7.0326114015434316E-2</c:v>
                </c:pt>
                <c:pt idx="3">
                  <c:v>6.9006211180123955E-2</c:v>
                </c:pt>
                <c:pt idx="4">
                  <c:v>6.8533118132720672E-2</c:v>
                </c:pt>
                <c:pt idx="5">
                  <c:v>6.6976168368925837E-2</c:v>
                </c:pt>
                <c:pt idx="6">
                  <c:v>6.6094261535610599E-2</c:v>
                </c:pt>
                <c:pt idx="7">
                  <c:v>6.5445349124105601E-2</c:v>
                </c:pt>
                <c:pt idx="8">
                  <c:v>6.4226391879421696E-2</c:v>
                </c:pt>
                <c:pt idx="9">
                  <c:v>6.2354240824843421E-2</c:v>
                </c:pt>
                <c:pt idx="10">
                  <c:v>6.3174681059862792E-2</c:v>
                </c:pt>
                <c:pt idx="11">
                  <c:v>6.3468725111805568E-2</c:v>
                </c:pt>
                <c:pt idx="12">
                  <c:v>6.5220056393281878E-2</c:v>
                </c:pt>
                <c:pt idx="13">
                  <c:v>6.4539832220929627E-2</c:v>
                </c:pt>
                <c:pt idx="14">
                  <c:v>6.5361077111383281E-2</c:v>
                </c:pt>
                <c:pt idx="15">
                  <c:v>6.3109756097561087E-2</c:v>
                </c:pt>
                <c:pt idx="16">
                  <c:v>6.4384479502954228E-2</c:v>
                </c:pt>
                <c:pt idx="17">
                  <c:v>6.7036044812469608E-2</c:v>
                </c:pt>
                <c:pt idx="18">
                  <c:v>6.5945420288093359E-2</c:v>
                </c:pt>
                <c:pt idx="19">
                  <c:v>6.4377161580001285E-2</c:v>
                </c:pt>
                <c:pt idx="20">
                  <c:v>6.4216845552119484E-2</c:v>
                </c:pt>
                <c:pt idx="21">
                  <c:v>6.3355542095699491E-2</c:v>
                </c:pt>
                <c:pt idx="22">
                  <c:v>6.1575611228493754E-2</c:v>
                </c:pt>
                <c:pt idx="23">
                  <c:v>6.5181966322650942E-2</c:v>
                </c:pt>
                <c:pt idx="24">
                  <c:v>6.6320680707259605E-2</c:v>
                </c:pt>
                <c:pt idx="25">
                  <c:v>6.9693133176583988E-2</c:v>
                </c:pt>
                <c:pt idx="26">
                  <c:v>7.2867655929545361E-2</c:v>
                </c:pt>
                <c:pt idx="27">
                  <c:v>7.7257363592467154E-2</c:v>
                </c:pt>
                <c:pt idx="28">
                  <c:v>7.7999638052723697E-2</c:v>
                </c:pt>
                <c:pt idx="29">
                  <c:v>8.0192945432619789E-2</c:v>
                </c:pt>
                <c:pt idx="30">
                  <c:v>7.9898923049154913E-2</c:v>
                </c:pt>
                <c:pt idx="31">
                  <c:v>8.3137962128043252E-2</c:v>
                </c:pt>
                <c:pt idx="32">
                  <c:v>8.5324846883631622E-2</c:v>
                </c:pt>
                <c:pt idx="33">
                  <c:v>8.8337737208743716E-2</c:v>
                </c:pt>
                <c:pt idx="34">
                  <c:v>8.9893712844532514E-2</c:v>
                </c:pt>
                <c:pt idx="35">
                  <c:v>9.178772961940207E-2</c:v>
                </c:pt>
                <c:pt idx="36">
                  <c:v>8.9819641680148443E-2</c:v>
                </c:pt>
                <c:pt idx="37">
                  <c:v>8.8143898649456043E-2</c:v>
                </c:pt>
                <c:pt idx="38">
                  <c:v>8.7371687753640348E-2</c:v>
                </c:pt>
                <c:pt idx="39">
                  <c:v>8.7868852459016322E-2</c:v>
                </c:pt>
                <c:pt idx="40">
                  <c:v>8.9300607649231312E-2</c:v>
                </c:pt>
                <c:pt idx="41">
                  <c:v>9.210526315789469E-2</c:v>
                </c:pt>
                <c:pt idx="42">
                  <c:v>9.6384106749270337E-2</c:v>
                </c:pt>
                <c:pt idx="43">
                  <c:v>9.8268990541907186E-2</c:v>
                </c:pt>
                <c:pt idx="44">
                  <c:v>9.6187995738131971E-2</c:v>
                </c:pt>
                <c:pt idx="45">
                  <c:v>0.10037923678596816</c:v>
                </c:pt>
                <c:pt idx="46">
                  <c:v>0.10320326839955007</c:v>
                </c:pt>
                <c:pt idx="47">
                  <c:v>0.10537850965525419</c:v>
                </c:pt>
                <c:pt idx="48">
                  <c:v>0.10784139927908787</c:v>
                </c:pt>
                <c:pt idx="49">
                  <c:v>0.11115046337288259</c:v>
                </c:pt>
                <c:pt idx="50">
                  <c:v>0.11566635160680527</c:v>
                </c:pt>
                <c:pt idx="51">
                  <c:v>0.11921781768771789</c:v>
                </c:pt>
                <c:pt idx="52">
                  <c:v>0.12156423262946792</c:v>
                </c:pt>
                <c:pt idx="53">
                  <c:v>0.12265316932493664</c:v>
                </c:pt>
                <c:pt idx="54">
                  <c:v>0.12387665198237907</c:v>
                </c:pt>
                <c:pt idx="55">
                  <c:v>0.12693571093383405</c:v>
                </c:pt>
                <c:pt idx="56">
                  <c:v>0.13113118986153482</c:v>
                </c:pt>
                <c:pt idx="57">
                  <c:v>0.13385642346879023</c:v>
                </c:pt>
                <c:pt idx="58">
                  <c:v>0.13612442989124074</c:v>
                </c:pt>
                <c:pt idx="59">
                  <c:v>0.1368015414258188</c:v>
                </c:pt>
                <c:pt idx="60">
                  <c:v>0.13884519023480735</c:v>
                </c:pt>
                <c:pt idx="61">
                  <c:v>0.1400395624854549</c:v>
                </c:pt>
                <c:pt idx="62">
                  <c:v>0.14472613094545883</c:v>
                </c:pt>
                <c:pt idx="63">
                  <c:v>0.14891639068037898</c:v>
                </c:pt>
                <c:pt idx="64">
                  <c:v>0.15343054667983491</c:v>
                </c:pt>
                <c:pt idx="65">
                  <c:v>0.15739397807042987</c:v>
                </c:pt>
                <c:pt idx="66">
                  <c:v>0.16095949939162169</c:v>
                </c:pt>
                <c:pt idx="67">
                  <c:v>0.16326058009610378</c:v>
                </c:pt>
                <c:pt idx="68">
                  <c:v>0.16631019134053981</c:v>
                </c:pt>
                <c:pt idx="69">
                  <c:v>0.16955517042172175</c:v>
                </c:pt>
                <c:pt idx="70">
                  <c:v>0.17295488635052503</c:v>
                </c:pt>
                <c:pt idx="71">
                  <c:v>0.17668068437121942</c:v>
                </c:pt>
                <c:pt idx="72">
                  <c:v>0.17959489009091945</c:v>
                </c:pt>
                <c:pt idx="73">
                  <c:v>0.18377911993097484</c:v>
                </c:pt>
                <c:pt idx="74">
                  <c:v>0.18514476102941169</c:v>
                </c:pt>
                <c:pt idx="75">
                  <c:v>0.18933180384284487</c:v>
                </c:pt>
                <c:pt idx="76">
                  <c:v>0.19045438937850512</c:v>
                </c:pt>
                <c:pt idx="77">
                  <c:v>0.1900713266761771</c:v>
                </c:pt>
                <c:pt idx="78">
                  <c:v>0.19352263656061108</c:v>
                </c:pt>
                <c:pt idx="79">
                  <c:v>0.19638581689659085</c:v>
                </c:pt>
                <c:pt idx="80">
                  <c:v>0.20119658119658101</c:v>
                </c:pt>
                <c:pt idx="81">
                  <c:v>0.20670995670995662</c:v>
                </c:pt>
                <c:pt idx="82">
                  <c:v>0.20949673016775638</c:v>
                </c:pt>
                <c:pt idx="83">
                  <c:v>0.21043685194628581</c:v>
                </c:pt>
                <c:pt idx="84">
                  <c:v>0.21154499151103567</c:v>
                </c:pt>
                <c:pt idx="85">
                  <c:v>0.21011102970185425</c:v>
                </c:pt>
                <c:pt idx="86">
                  <c:v>0.21117733048465093</c:v>
                </c:pt>
                <c:pt idx="87">
                  <c:v>0.21167637830569275</c:v>
                </c:pt>
                <c:pt idx="88">
                  <c:v>0.21527700055959698</c:v>
                </c:pt>
                <c:pt idx="89">
                  <c:v>0.21758303097962606</c:v>
                </c:pt>
                <c:pt idx="90">
                  <c:v>0.21895370215610899</c:v>
                </c:pt>
                <c:pt idx="91">
                  <c:v>0.21778221778221774</c:v>
                </c:pt>
                <c:pt idx="92">
                  <c:v>0.21576763485477191</c:v>
                </c:pt>
                <c:pt idx="93">
                  <c:v>0.2144236605418528</c:v>
                </c:pt>
                <c:pt idx="94">
                  <c:v>0.2150964187327824</c:v>
                </c:pt>
                <c:pt idx="95">
                  <c:v>0.21740803870896785</c:v>
                </c:pt>
                <c:pt idx="96">
                  <c:v>0.22234440290301305</c:v>
                </c:pt>
                <c:pt idx="97">
                  <c:v>0.22571255972321369</c:v>
                </c:pt>
                <c:pt idx="98">
                  <c:v>0.22672886937431391</c:v>
                </c:pt>
                <c:pt idx="99">
                  <c:v>0.2266973532796317</c:v>
                </c:pt>
                <c:pt idx="100">
                  <c:v>0.22690730106644796</c:v>
                </c:pt>
                <c:pt idx="101">
                  <c:v>0.22493594286648855</c:v>
                </c:pt>
                <c:pt idx="102">
                  <c:v>0.22515620755229548</c:v>
                </c:pt>
                <c:pt idx="103">
                  <c:v>0.22488219682608435</c:v>
                </c:pt>
                <c:pt idx="104">
                  <c:v>0.22663210756520358</c:v>
                </c:pt>
                <c:pt idx="105">
                  <c:v>0.22460958535271947</c:v>
                </c:pt>
                <c:pt idx="106">
                  <c:v>0.22418419922713606</c:v>
                </c:pt>
                <c:pt idx="107">
                  <c:v>0.22619366593430157</c:v>
                </c:pt>
                <c:pt idx="108">
                  <c:v>0.2241839129507146</c:v>
                </c:pt>
                <c:pt idx="109">
                  <c:v>0.22566935826604317</c:v>
                </c:pt>
                <c:pt idx="110">
                  <c:v>0.2302763952133855</c:v>
                </c:pt>
                <c:pt idx="111">
                  <c:v>0.23557666930588561</c:v>
                </c:pt>
                <c:pt idx="112">
                  <c:v>0.23707599263739154</c:v>
                </c:pt>
                <c:pt idx="113">
                  <c:v>0.24026212319790319</c:v>
                </c:pt>
                <c:pt idx="114">
                  <c:v>0.2409323716943661</c:v>
                </c:pt>
                <c:pt idx="115">
                  <c:v>0.25010410160316465</c:v>
                </c:pt>
                <c:pt idx="116">
                  <c:v>0.25073914622127691</c:v>
                </c:pt>
                <c:pt idx="117">
                  <c:v>0.25227225779797546</c:v>
                </c:pt>
                <c:pt idx="118">
                  <c:v>0.2582604220277922</c:v>
                </c:pt>
                <c:pt idx="119">
                  <c:v>0.26599897277863382</c:v>
                </c:pt>
                <c:pt idx="120">
                  <c:v>0.27315051672976587</c:v>
                </c:pt>
                <c:pt idx="121">
                  <c:v>0.2847665220719573</c:v>
                </c:pt>
                <c:pt idx="122">
                  <c:v>0.29359475796210677</c:v>
                </c:pt>
                <c:pt idx="123">
                  <c:v>0.29700616971781102</c:v>
                </c:pt>
                <c:pt idx="124">
                  <c:v>0.30452301803163095</c:v>
                </c:pt>
                <c:pt idx="125">
                  <c:v>0.3092230576441104</c:v>
                </c:pt>
                <c:pt idx="126">
                  <c:v>0.31317063432649617</c:v>
                </c:pt>
                <c:pt idx="127">
                  <c:v>0.32319713333001543</c:v>
                </c:pt>
                <c:pt idx="128">
                  <c:v>0.33143338620142759</c:v>
                </c:pt>
                <c:pt idx="129">
                  <c:v>0.33642874783897248</c:v>
                </c:pt>
                <c:pt idx="130">
                  <c:v>0.34069447176864043</c:v>
                </c:pt>
                <c:pt idx="131">
                  <c:v>0.34505042592773938</c:v>
                </c:pt>
                <c:pt idx="132">
                  <c:v>0.34860237084735846</c:v>
                </c:pt>
                <c:pt idx="133">
                  <c:v>0.35058309037900903</c:v>
                </c:pt>
                <c:pt idx="134">
                  <c:v>0.35180068828462008</c:v>
                </c:pt>
                <c:pt idx="135">
                  <c:v>0.34953703703703698</c:v>
                </c:pt>
                <c:pt idx="136">
                  <c:v>0.35059128929910588</c:v>
                </c:pt>
                <c:pt idx="137">
                  <c:v>0.35553317990026834</c:v>
                </c:pt>
                <c:pt idx="138">
                  <c:v>0.36222052360022938</c:v>
                </c:pt>
                <c:pt idx="139">
                  <c:v>0.36451136417782459</c:v>
                </c:pt>
                <c:pt idx="140">
                  <c:v>0.36516294293439588</c:v>
                </c:pt>
                <c:pt idx="141">
                  <c:v>0.36634411139957535</c:v>
                </c:pt>
                <c:pt idx="142">
                  <c:v>0.36969298039400078</c:v>
                </c:pt>
                <c:pt idx="143">
                  <c:v>0.37120254645883066</c:v>
                </c:pt>
                <c:pt idx="144">
                  <c:v>0.37355194319880414</c:v>
                </c:pt>
                <c:pt idx="145">
                  <c:v>0.37124493502864331</c:v>
                </c:pt>
                <c:pt idx="146">
                  <c:v>0.36876798811623801</c:v>
                </c:pt>
                <c:pt idx="147">
                  <c:v>0.36654952372144645</c:v>
                </c:pt>
                <c:pt idx="148">
                  <c:v>0.36736197449003094</c:v>
                </c:pt>
                <c:pt idx="149">
                  <c:v>0.36725805712189996</c:v>
                </c:pt>
                <c:pt idx="150">
                  <c:v>0.37003519356460535</c:v>
                </c:pt>
                <c:pt idx="151">
                  <c:v>0.3736213654179199</c:v>
                </c:pt>
                <c:pt idx="152">
                  <c:v>0.37929465301478937</c:v>
                </c:pt>
                <c:pt idx="153">
                  <c:v>0.38438820482529867</c:v>
                </c:pt>
                <c:pt idx="154">
                  <c:v>0.38782080348236159</c:v>
                </c:pt>
                <c:pt idx="155">
                  <c:v>0.39009078180750656</c:v>
                </c:pt>
                <c:pt idx="156">
                  <c:v>0.39245232097876936</c:v>
                </c:pt>
                <c:pt idx="157">
                  <c:v>0.39786728796093018</c:v>
                </c:pt>
                <c:pt idx="158">
                  <c:v>0.40289025099548126</c:v>
                </c:pt>
                <c:pt idx="159">
                  <c:v>0.40882694541231124</c:v>
                </c:pt>
                <c:pt idx="160">
                  <c:v>0.4129446376036372</c:v>
                </c:pt>
                <c:pt idx="161">
                  <c:v>0.41862121144688236</c:v>
                </c:pt>
                <c:pt idx="162">
                  <c:v>0.4209499312608096</c:v>
                </c:pt>
                <c:pt idx="163">
                  <c:v>0.42339155427813391</c:v>
                </c:pt>
                <c:pt idx="164">
                  <c:v>0.42238950519457652</c:v>
                </c:pt>
                <c:pt idx="165">
                  <c:v>0.4274218372103249</c:v>
                </c:pt>
                <c:pt idx="166">
                  <c:v>0.43136481213556066</c:v>
                </c:pt>
                <c:pt idx="167">
                  <c:v>0.43370334760947449</c:v>
                </c:pt>
                <c:pt idx="168">
                  <c:v>0.43784584549692829</c:v>
                </c:pt>
                <c:pt idx="169">
                  <c:v>0.43693654646324553</c:v>
                </c:pt>
                <c:pt idx="170">
                  <c:v>0.43610931783946638</c:v>
                </c:pt>
                <c:pt idx="171">
                  <c:v>0.43630382775119614</c:v>
                </c:pt>
                <c:pt idx="172">
                  <c:v>0.43948475959699018</c:v>
                </c:pt>
                <c:pt idx="173">
                  <c:v>0.44061205511877577</c:v>
                </c:pt>
                <c:pt idx="174">
                  <c:v>0.44326987870619949</c:v>
                </c:pt>
                <c:pt idx="175">
                  <c:v>0.43406753549569066</c:v>
                </c:pt>
                <c:pt idx="176">
                  <c:v>0.43648654252892616</c:v>
                </c:pt>
                <c:pt idx="177">
                  <c:v>0.43977071219431729</c:v>
                </c:pt>
                <c:pt idx="178">
                  <c:v>0.43619109947643975</c:v>
                </c:pt>
                <c:pt idx="179">
                  <c:v>0.43113310884822931</c:v>
                </c:pt>
                <c:pt idx="180">
                  <c:v>0.42824994976893715</c:v>
                </c:pt>
                <c:pt idx="181">
                  <c:v>0.41934458788480633</c:v>
                </c:pt>
                <c:pt idx="182">
                  <c:v>0.41402599442415688</c:v>
                </c:pt>
                <c:pt idx="183">
                  <c:v>0.41872343743907692</c:v>
                </c:pt>
                <c:pt idx="184">
                  <c:v>0.41942084942084934</c:v>
                </c:pt>
                <c:pt idx="185">
                  <c:v>0.41912018071135959</c:v>
                </c:pt>
                <c:pt idx="186">
                  <c:v>0.41946640316205519</c:v>
                </c:pt>
                <c:pt idx="187">
                  <c:v>0.41554143002219113</c:v>
                </c:pt>
                <c:pt idx="188">
                  <c:v>0.41335666157912376</c:v>
                </c:pt>
                <c:pt idx="189">
                  <c:v>0.41469544648137213</c:v>
                </c:pt>
                <c:pt idx="190">
                  <c:v>0.41391833889724494</c:v>
                </c:pt>
                <c:pt idx="191">
                  <c:v>0.41464657494358304</c:v>
                </c:pt>
                <c:pt idx="192">
                  <c:v>0.42061855670103099</c:v>
                </c:pt>
                <c:pt idx="193">
                  <c:v>0.42827846735024266</c:v>
                </c:pt>
                <c:pt idx="194">
                  <c:v>0.44092653017318661</c:v>
                </c:pt>
                <c:pt idx="195">
                  <c:v>0.44353916523727843</c:v>
                </c:pt>
                <c:pt idx="196">
                  <c:v>0.44901227976508284</c:v>
                </c:pt>
                <c:pt idx="197">
                  <c:v>0.44908209826323797</c:v>
                </c:pt>
                <c:pt idx="198">
                  <c:v>0.44788524935119578</c:v>
                </c:pt>
                <c:pt idx="199">
                  <c:v>0.45367880713761899</c:v>
                </c:pt>
                <c:pt idx="200">
                  <c:v>0.45988394315299352</c:v>
                </c:pt>
                <c:pt idx="201">
                  <c:v>0.46310371035721687</c:v>
                </c:pt>
                <c:pt idx="202">
                  <c:v>0.46560483317314283</c:v>
                </c:pt>
                <c:pt idx="203">
                  <c:v>0.4670057692964189</c:v>
                </c:pt>
                <c:pt idx="204">
                  <c:v>0.47546335657201166</c:v>
                </c:pt>
                <c:pt idx="205">
                  <c:v>0.48851980164391007</c:v>
                </c:pt>
                <c:pt idx="206">
                  <c:v>0.49664247439462805</c:v>
                </c:pt>
                <c:pt idx="207">
                  <c:v>0.49978005617027033</c:v>
                </c:pt>
                <c:pt idx="208">
                  <c:v>0.49930964808890388</c:v>
                </c:pt>
                <c:pt idx="209">
                  <c:v>0.49875938841201695</c:v>
                </c:pt>
                <c:pt idx="210">
                  <c:v>0.50021684737281058</c:v>
                </c:pt>
                <c:pt idx="211">
                  <c:v>0.50132714001327128</c:v>
                </c:pt>
                <c:pt idx="212">
                  <c:v>0.50194655229297269</c:v>
                </c:pt>
                <c:pt idx="213">
                  <c:v>0.50086973645344424</c:v>
                </c:pt>
                <c:pt idx="214">
                  <c:v>0.50214003332570978</c:v>
                </c:pt>
                <c:pt idx="215">
                  <c:v>0.49840795373318625</c:v>
                </c:pt>
                <c:pt idx="216">
                  <c:v>0.49859482507994968</c:v>
                </c:pt>
                <c:pt idx="217">
                  <c:v>0.49142600724382191</c:v>
                </c:pt>
                <c:pt idx="218">
                  <c:v>0.48778543181528256</c:v>
                </c:pt>
                <c:pt idx="219">
                  <c:v>0.47996068235144884</c:v>
                </c:pt>
                <c:pt idx="220">
                  <c:v>0.48119755189601876</c:v>
                </c:pt>
                <c:pt idx="221">
                  <c:v>0.48367058823529407</c:v>
                </c:pt>
                <c:pt idx="222">
                  <c:v>0.48472269904185294</c:v>
                </c:pt>
                <c:pt idx="223">
                  <c:v>0.48244796520658606</c:v>
                </c:pt>
                <c:pt idx="224">
                  <c:v>0.48098170901550552</c:v>
                </c:pt>
                <c:pt idx="225">
                  <c:v>0.48242506392286133</c:v>
                </c:pt>
                <c:pt idx="226">
                  <c:v>0.478344768439108</c:v>
                </c:pt>
                <c:pt idx="227">
                  <c:v>0.47344997866243999</c:v>
                </c:pt>
                <c:pt idx="228">
                  <c:v>0.47163636363636363</c:v>
                </c:pt>
                <c:pt idx="229">
                  <c:v>0.46731819141555819</c:v>
                </c:pt>
                <c:pt idx="230">
                  <c:v>0.45975185806760965</c:v>
                </c:pt>
                <c:pt idx="231">
                  <c:v>0.45537015555753824</c:v>
                </c:pt>
                <c:pt idx="232">
                  <c:v>0.44915980036029657</c:v>
                </c:pt>
                <c:pt idx="233">
                  <c:v>0.44513232791502833</c:v>
                </c:pt>
                <c:pt idx="234">
                  <c:v>0.44532959817911233</c:v>
                </c:pt>
                <c:pt idx="235">
                  <c:v>0.44425410835607693</c:v>
                </c:pt>
                <c:pt idx="236">
                  <c:v>0.44107627461169807</c:v>
                </c:pt>
                <c:pt idx="237">
                  <c:v>0.43218858304929419</c:v>
                </c:pt>
                <c:pt idx="238">
                  <c:v>0.42606516290726826</c:v>
                </c:pt>
                <c:pt idx="239">
                  <c:v>0.42022905091280172</c:v>
                </c:pt>
                <c:pt idx="240">
                  <c:v>0.4157334983962635</c:v>
                </c:pt>
                <c:pt idx="241">
                  <c:v>0.41766483824023282</c:v>
                </c:pt>
                <c:pt idx="242">
                  <c:v>0.41131876371108822</c:v>
                </c:pt>
                <c:pt idx="243">
                  <c:v>0.40207772220084625</c:v>
                </c:pt>
                <c:pt idx="244">
                  <c:v>0.38944047003780979</c:v>
                </c:pt>
                <c:pt idx="245">
                  <c:v>0.38053741973776489</c:v>
                </c:pt>
                <c:pt idx="246">
                  <c:v>0.37497657233125392</c:v>
                </c:pt>
                <c:pt idx="247">
                  <c:v>0.36872592002125693</c:v>
                </c:pt>
                <c:pt idx="248">
                  <c:v>0.35860089024679342</c:v>
                </c:pt>
                <c:pt idx="249">
                  <c:v>0.35082035740411732</c:v>
                </c:pt>
                <c:pt idx="250">
                  <c:v>0.34336567899953296</c:v>
                </c:pt>
                <c:pt idx="251">
                  <c:v>0.33592342921833995</c:v>
                </c:pt>
                <c:pt idx="252">
                  <c:v>0.32869910625620657</c:v>
                </c:pt>
                <c:pt idx="253">
                  <c:v>0.32053704123529569</c:v>
                </c:pt>
                <c:pt idx="254">
                  <c:v>0.30963519633703274</c:v>
                </c:pt>
                <c:pt idx="255">
                  <c:v>0.30473314189523726</c:v>
                </c:pt>
                <c:pt idx="256">
                  <c:v>0.29774011299435044</c:v>
                </c:pt>
                <c:pt idx="257">
                  <c:v>0.29308955988966723</c:v>
                </c:pt>
                <c:pt idx="258">
                  <c:v>0.28627830931331011</c:v>
                </c:pt>
                <c:pt idx="259">
                  <c:v>0.27987700881596966</c:v>
                </c:pt>
                <c:pt idx="260">
                  <c:v>0.27029085542914255</c:v>
                </c:pt>
                <c:pt idx="261">
                  <c:v>0.26228424358338653</c:v>
                </c:pt>
                <c:pt idx="262">
                  <c:v>0.2557148210605209</c:v>
                </c:pt>
                <c:pt idx="263">
                  <c:v>0.25183254601726679</c:v>
                </c:pt>
                <c:pt idx="264">
                  <c:v>0.24560918268565901</c:v>
                </c:pt>
                <c:pt idx="265">
                  <c:v>0.23313177410154018</c:v>
                </c:pt>
                <c:pt idx="266">
                  <c:v>0.22193519147971896</c:v>
                </c:pt>
                <c:pt idx="267">
                  <c:v>0.21411005572727482</c:v>
                </c:pt>
                <c:pt idx="268">
                  <c:v>0.21090696734198833</c:v>
                </c:pt>
                <c:pt idx="269">
                  <c:v>0.21058636658538221</c:v>
                </c:pt>
                <c:pt idx="270">
                  <c:v>0.20362916675932308</c:v>
                </c:pt>
                <c:pt idx="271">
                  <c:v>0.197657458563536</c:v>
                </c:pt>
                <c:pt idx="272">
                  <c:v>0.19433705298304194</c:v>
                </c:pt>
                <c:pt idx="273">
                  <c:v>0.19109993439755102</c:v>
                </c:pt>
                <c:pt idx="274">
                  <c:v>0.18683661040542909</c:v>
                </c:pt>
                <c:pt idx="275">
                  <c:v>0.18478685112103732</c:v>
                </c:pt>
                <c:pt idx="276">
                  <c:v>0.18328591136402816</c:v>
                </c:pt>
                <c:pt idx="277">
                  <c:v>0.18389890610560711</c:v>
                </c:pt>
                <c:pt idx="278">
                  <c:v>0.18396175859038366</c:v>
                </c:pt>
                <c:pt idx="279">
                  <c:v>0.18776647027316562</c:v>
                </c:pt>
                <c:pt idx="280">
                  <c:v>0.18378735277203884</c:v>
                </c:pt>
                <c:pt idx="281">
                  <c:v>0.1797132707434661</c:v>
                </c:pt>
                <c:pt idx="282">
                  <c:v>0.17546035483057243</c:v>
                </c:pt>
                <c:pt idx="283">
                  <c:v>0.17644593461860869</c:v>
                </c:pt>
                <c:pt idx="284">
                  <c:v>0.17715038033937991</c:v>
                </c:pt>
                <c:pt idx="285">
                  <c:v>0.17428981110118236</c:v>
                </c:pt>
                <c:pt idx="286">
                  <c:v>0.17302393038433639</c:v>
                </c:pt>
                <c:pt idx="287">
                  <c:v>0.17340394720509744</c:v>
                </c:pt>
                <c:pt idx="288">
                  <c:v>0.17249402849847639</c:v>
                </c:pt>
                <c:pt idx="289">
                  <c:v>0.17222382107470291</c:v>
                </c:pt>
                <c:pt idx="290">
                  <c:v>0.17475209920137957</c:v>
                </c:pt>
                <c:pt idx="291">
                  <c:v>0.17510371747971654</c:v>
                </c:pt>
                <c:pt idx="292">
                  <c:v>0.17517831669044215</c:v>
                </c:pt>
                <c:pt idx="293">
                  <c:v>0.17580654985483113</c:v>
                </c:pt>
                <c:pt idx="294">
                  <c:v>0.17490409852614563</c:v>
                </c:pt>
                <c:pt idx="295">
                  <c:v>0.17335102426472071</c:v>
                </c:pt>
                <c:pt idx="296">
                  <c:v>0.17497395624649426</c:v>
                </c:pt>
                <c:pt idx="297">
                  <c:v>0.17677292908283659</c:v>
                </c:pt>
                <c:pt idx="298">
                  <c:v>0.17786387601853337</c:v>
                </c:pt>
                <c:pt idx="299">
                  <c:v>0.1808782435129741</c:v>
                </c:pt>
                <c:pt idx="300">
                  <c:v>0.18178385468420855</c:v>
                </c:pt>
                <c:pt idx="301">
                  <c:v>0.17780716993051171</c:v>
                </c:pt>
                <c:pt idx="302">
                  <c:v>0.17830509808551231</c:v>
                </c:pt>
                <c:pt idx="303">
                  <c:v>0.18166849615806813</c:v>
                </c:pt>
                <c:pt idx="304">
                  <c:v>0.18449490994518403</c:v>
                </c:pt>
                <c:pt idx="305">
                  <c:v>0.18498759062750381</c:v>
                </c:pt>
                <c:pt idx="306">
                  <c:v>0.18358842543910892</c:v>
                </c:pt>
                <c:pt idx="307">
                  <c:v>0.18009395868923739</c:v>
                </c:pt>
                <c:pt idx="308">
                  <c:v>0.18110968942654404</c:v>
                </c:pt>
                <c:pt idx="309">
                  <c:v>0.18292588581154257</c:v>
                </c:pt>
                <c:pt idx="310">
                  <c:v>0.18386897404202718</c:v>
                </c:pt>
                <c:pt idx="311">
                  <c:v>0.18394900042371254</c:v>
                </c:pt>
                <c:pt idx="312">
                  <c:v>0.18698018473803213</c:v>
                </c:pt>
                <c:pt idx="313">
                  <c:v>0.18670837784220984</c:v>
                </c:pt>
                <c:pt idx="314">
                  <c:v>0.18653214007486363</c:v>
                </c:pt>
                <c:pt idx="315">
                  <c:v>0.18728418016924064</c:v>
                </c:pt>
                <c:pt idx="316">
                  <c:v>0.18714391171849853</c:v>
                </c:pt>
                <c:pt idx="317">
                  <c:v>0.18916827122739455</c:v>
                </c:pt>
                <c:pt idx="318">
                  <c:v>0.18919478758662245</c:v>
                </c:pt>
                <c:pt idx="319">
                  <c:v>0.19314939939939935</c:v>
                </c:pt>
                <c:pt idx="320">
                  <c:v>0.19844481918680912</c:v>
                </c:pt>
                <c:pt idx="321">
                  <c:v>0.20329598383808145</c:v>
                </c:pt>
                <c:pt idx="322">
                  <c:v>0.20134666318498917</c:v>
                </c:pt>
                <c:pt idx="323">
                  <c:v>0.19841992750255577</c:v>
                </c:pt>
                <c:pt idx="324">
                  <c:v>0.19747603715628581</c:v>
                </c:pt>
                <c:pt idx="325">
                  <c:v>0.19808667332815211</c:v>
                </c:pt>
                <c:pt idx="326">
                  <c:v>0.20094948445961003</c:v>
                </c:pt>
                <c:pt idx="327">
                  <c:v>0.20561945998178865</c:v>
                </c:pt>
                <c:pt idx="328">
                  <c:v>0.20839516248701595</c:v>
                </c:pt>
                <c:pt idx="329">
                  <c:v>0.20596170904790068</c:v>
                </c:pt>
                <c:pt idx="330">
                  <c:v>0.20755274729335249</c:v>
                </c:pt>
                <c:pt idx="331">
                  <c:v>0.20882385503930312</c:v>
                </c:pt>
                <c:pt idx="332">
                  <c:v>0.20904526309981408</c:v>
                </c:pt>
                <c:pt idx="333">
                  <c:v>0.20912812792597624</c:v>
                </c:pt>
                <c:pt idx="334">
                  <c:v>0.20963603709269485</c:v>
                </c:pt>
                <c:pt idx="335">
                  <c:v>0.21101756954612005</c:v>
                </c:pt>
                <c:pt idx="336">
                  <c:v>0.20703160579287738</c:v>
                </c:pt>
                <c:pt idx="337">
                  <c:v>0.2058524542550102</c:v>
                </c:pt>
                <c:pt idx="338">
                  <c:v>0.20560172360726381</c:v>
                </c:pt>
                <c:pt idx="339">
                  <c:v>0.20436876567037654</c:v>
                </c:pt>
                <c:pt idx="340">
                  <c:v>0.20289672544080606</c:v>
                </c:pt>
                <c:pt idx="341">
                  <c:v>0.20048036421645077</c:v>
                </c:pt>
                <c:pt idx="342">
                  <c:v>0.20168457948103513</c:v>
                </c:pt>
                <c:pt idx="343">
                  <c:v>0.19855717848236565</c:v>
                </c:pt>
                <c:pt idx="344">
                  <c:v>0.19648848728008672</c:v>
                </c:pt>
                <c:pt idx="345">
                  <c:v>0.19691017201104266</c:v>
                </c:pt>
                <c:pt idx="346">
                  <c:v>0.19697611982478458</c:v>
                </c:pt>
                <c:pt idx="347">
                  <c:v>0.19686177715091668</c:v>
                </c:pt>
                <c:pt idx="348">
                  <c:v>0.19513180309443112</c:v>
                </c:pt>
                <c:pt idx="349">
                  <c:v>0.19518097643097643</c:v>
                </c:pt>
                <c:pt idx="350">
                  <c:v>0.19351287114870419</c:v>
                </c:pt>
                <c:pt idx="351">
                  <c:v>0.19089027635263212</c:v>
                </c:pt>
                <c:pt idx="352">
                  <c:v>0.19111781639094105</c:v>
                </c:pt>
                <c:pt idx="353">
                  <c:v>0.18647257908550907</c:v>
                </c:pt>
                <c:pt idx="354">
                  <c:v>0.1826164658979601</c:v>
                </c:pt>
                <c:pt idx="355">
                  <c:v>0.18113285131754786</c:v>
                </c:pt>
                <c:pt idx="356">
                  <c:v>0.17664109121909655</c:v>
                </c:pt>
                <c:pt idx="357">
                  <c:v>0.17650957665573319</c:v>
                </c:pt>
                <c:pt idx="358">
                  <c:v>0.17599782969920996</c:v>
                </c:pt>
                <c:pt idx="359">
                  <c:v>0.17261079747134978</c:v>
                </c:pt>
                <c:pt idx="360">
                  <c:v>0.16702261834692678</c:v>
                </c:pt>
                <c:pt idx="361">
                  <c:v>0.16584818061445139</c:v>
                </c:pt>
                <c:pt idx="362">
                  <c:v>0.16473240377389997</c:v>
                </c:pt>
                <c:pt idx="363">
                  <c:v>0.15838365071992566</c:v>
                </c:pt>
                <c:pt idx="364">
                  <c:v>0.15584093613645389</c:v>
                </c:pt>
                <c:pt idx="365">
                  <c:v>0.15612579778023328</c:v>
                </c:pt>
                <c:pt idx="366">
                  <c:v>0.15700371820604797</c:v>
                </c:pt>
                <c:pt idx="367">
                  <c:v>0.15951899192288077</c:v>
                </c:pt>
                <c:pt idx="368">
                  <c:v>0.15824633970192359</c:v>
                </c:pt>
                <c:pt idx="369">
                  <c:v>0.15568490239037303</c:v>
                </c:pt>
                <c:pt idx="370">
                  <c:v>0.15536087183503011</c:v>
                </c:pt>
                <c:pt idx="371">
                  <c:v>0.15278252240821177</c:v>
                </c:pt>
                <c:pt idx="372">
                  <c:v>0.14641825021391996</c:v>
                </c:pt>
                <c:pt idx="373">
                  <c:v>0.14341284639619367</c:v>
                </c:pt>
                <c:pt idx="374">
                  <c:v>0.14122601928065848</c:v>
                </c:pt>
                <c:pt idx="375">
                  <c:v>0.14184125157805583</c:v>
                </c:pt>
                <c:pt idx="376">
                  <c:v>0.14102809400809968</c:v>
                </c:pt>
                <c:pt idx="377">
                  <c:v>0.13712199380903245</c:v>
                </c:pt>
                <c:pt idx="378">
                  <c:v>0.13572231635286847</c:v>
                </c:pt>
                <c:pt idx="379">
                  <c:v>0.1306570606093973</c:v>
                </c:pt>
                <c:pt idx="380">
                  <c:v>0.12452900986538684</c:v>
                </c:pt>
                <c:pt idx="381">
                  <c:v>0.12103782237629623</c:v>
                </c:pt>
                <c:pt idx="382">
                  <c:v>0.11957956186247265</c:v>
                </c:pt>
                <c:pt idx="383">
                  <c:v>0.12067815539251425</c:v>
                </c:pt>
                <c:pt idx="384">
                  <c:v>0.11892326235435924</c:v>
                </c:pt>
                <c:pt idx="385">
                  <c:v>0.12011367322038091</c:v>
                </c:pt>
                <c:pt idx="386">
                  <c:v>0.12327053736874594</c:v>
                </c:pt>
                <c:pt idx="387">
                  <c:v>0.12458768765991546</c:v>
                </c:pt>
                <c:pt idx="388">
                  <c:v>0.12187821388552034</c:v>
                </c:pt>
                <c:pt idx="389">
                  <c:v>0.11997180379116412</c:v>
                </c:pt>
                <c:pt idx="390">
                  <c:v>0.12057833537331697</c:v>
                </c:pt>
                <c:pt idx="391">
                  <c:v>0.11904870937705136</c:v>
                </c:pt>
                <c:pt idx="392">
                  <c:v>0.11835039627606991</c:v>
                </c:pt>
                <c:pt idx="393">
                  <c:v>0.11964773762526559</c:v>
                </c:pt>
                <c:pt idx="394">
                  <c:v>0.11917278994015601</c:v>
                </c:pt>
                <c:pt idx="395">
                  <c:v>0.11766661629137065</c:v>
                </c:pt>
                <c:pt idx="396">
                  <c:v>0.11759734379716269</c:v>
                </c:pt>
                <c:pt idx="397">
                  <c:v>0.11711928704763053</c:v>
                </c:pt>
                <c:pt idx="398">
                  <c:v>0.11558966195617892</c:v>
                </c:pt>
                <c:pt idx="399">
                  <c:v>0.11367550809507398</c:v>
                </c:pt>
                <c:pt idx="400">
                  <c:v>0.11168613608148736</c:v>
                </c:pt>
                <c:pt idx="401">
                  <c:v>0.11114429049211672</c:v>
                </c:pt>
                <c:pt idx="402">
                  <c:v>0.10814470884116845</c:v>
                </c:pt>
                <c:pt idx="403">
                  <c:v>0.10755420809368821</c:v>
                </c:pt>
                <c:pt idx="404">
                  <c:v>0.10841728860335009</c:v>
                </c:pt>
                <c:pt idx="405">
                  <c:v>0.10595106084128036</c:v>
                </c:pt>
                <c:pt idx="406">
                  <c:v>0.10382481407153832</c:v>
                </c:pt>
                <c:pt idx="407">
                  <c:v>0.10167044751495147</c:v>
                </c:pt>
                <c:pt idx="408">
                  <c:v>9.9526832422265343E-2</c:v>
                </c:pt>
                <c:pt idx="409">
                  <c:v>9.7323708072893922E-2</c:v>
                </c:pt>
                <c:pt idx="410">
                  <c:v>9.5249948750988578E-2</c:v>
                </c:pt>
                <c:pt idx="411">
                  <c:v>9.3698430083972495E-2</c:v>
                </c:pt>
                <c:pt idx="412">
                  <c:v>9.1822324457320859E-2</c:v>
                </c:pt>
                <c:pt idx="413">
                  <c:v>9.0524079113970091E-2</c:v>
                </c:pt>
                <c:pt idx="414">
                  <c:v>9.1485033420517503E-2</c:v>
                </c:pt>
                <c:pt idx="415">
                  <c:v>9.1125359018248142E-2</c:v>
                </c:pt>
                <c:pt idx="416">
                  <c:v>8.9349369656571476E-2</c:v>
                </c:pt>
                <c:pt idx="417">
                  <c:v>8.8318141765495906E-2</c:v>
                </c:pt>
                <c:pt idx="418">
                  <c:v>8.6320251449003571E-2</c:v>
                </c:pt>
                <c:pt idx="419">
                  <c:v>8.7150805777380658E-2</c:v>
                </c:pt>
                <c:pt idx="420">
                  <c:v>8.8332348660604909E-2</c:v>
                </c:pt>
                <c:pt idx="421">
                  <c:v>8.519508899048267E-2</c:v>
                </c:pt>
                <c:pt idx="422">
                  <c:v>8.3025089605734737E-2</c:v>
                </c:pt>
                <c:pt idx="423">
                  <c:v>8.6980181005842816E-2</c:v>
                </c:pt>
                <c:pt idx="424">
                  <c:v>8.6110991949437166E-2</c:v>
                </c:pt>
                <c:pt idx="425">
                  <c:v>8.3804062535661306E-2</c:v>
                </c:pt>
                <c:pt idx="426">
                  <c:v>8.3270529683611816E-2</c:v>
                </c:pt>
                <c:pt idx="427">
                  <c:v>8.27540220753058E-2</c:v>
                </c:pt>
                <c:pt idx="428">
                  <c:v>8.5424785658612779E-2</c:v>
                </c:pt>
                <c:pt idx="429">
                  <c:v>8.5436591024842912E-2</c:v>
                </c:pt>
                <c:pt idx="430">
                  <c:v>8.4341772688120376E-2</c:v>
                </c:pt>
                <c:pt idx="431">
                  <c:v>8.6149721301065574E-2</c:v>
                </c:pt>
                <c:pt idx="432">
                  <c:v>8.6919783686345342E-2</c:v>
                </c:pt>
                <c:pt idx="433">
                  <c:v>8.8396547361317968E-2</c:v>
                </c:pt>
                <c:pt idx="434">
                  <c:v>9.1068546972567166E-2</c:v>
                </c:pt>
                <c:pt idx="435">
                  <c:v>8.7288147453570719E-2</c:v>
                </c:pt>
                <c:pt idx="436">
                  <c:v>8.6525159649539551E-2</c:v>
                </c:pt>
                <c:pt idx="437">
                  <c:v>8.9148855974201968E-2</c:v>
                </c:pt>
                <c:pt idx="438">
                  <c:v>9.0516159616296221E-2</c:v>
                </c:pt>
                <c:pt idx="439">
                  <c:v>8.8094939966887997E-2</c:v>
                </c:pt>
                <c:pt idx="440">
                  <c:v>9.2025136946305874E-2</c:v>
                </c:pt>
                <c:pt idx="441">
                  <c:v>9.0677131723822413E-2</c:v>
                </c:pt>
                <c:pt idx="442">
                  <c:v>9.2232807754711432E-2</c:v>
                </c:pt>
                <c:pt idx="443">
                  <c:v>9.1821340087752112E-2</c:v>
                </c:pt>
                <c:pt idx="444">
                  <c:v>9.4669244579478118E-2</c:v>
                </c:pt>
                <c:pt idx="445">
                  <c:v>9.4644531465446047E-2</c:v>
                </c:pt>
                <c:pt idx="446">
                  <c:v>9.1445224970100325E-2</c:v>
                </c:pt>
                <c:pt idx="447">
                  <c:v>9.008922575074374E-2</c:v>
                </c:pt>
                <c:pt idx="448">
                  <c:v>9.1069547251905192E-2</c:v>
                </c:pt>
                <c:pt idx="449">
                  <c:v>9.3027392387051044E-2</c:v>
                </c:pt>
                <c:pt idx="450">
                  <c:v>9.034557146953226E-2</c:v>
                </c:pt>
                <c:pt idx="451">
                  <c:v>8.9182921838766749E-2</c:v>
                </c:pt>
                <c:pt idx="452">
                  <c:v>8.2429914169511953E-2</c:v>
                </c:pt>
                <c:pt idx="453">
                  <c:v>8.2953620829943064E-2</c:v>
                </c:pt>
                <c:pt idx="454">
                  <c:v>8.0302148339673307E-2</c:v>
                </c:pt>
                <c:pt idx="455">
                  <c:v>7.7951755097625641E-2</c:v>
                </c:pt>
                <c:pt idx="456">
                  <c:v>7.7526602927672439E-2</c:v>
                </c:pt>
                <c:pt idx="457">
                  <c:v>7.7053686934023258E-2</c:v>
                </c:pt>
                <c:pt idx="458">
                  <c:v>7.8857389010042356E-2</c:v>
                </c:pt>
                <c:pt idx="459">
                  <c:v>8.2303419895372487E-2</c:v>
                </c:pt>
                <c:pt idx="460">
                  <c:v>8.3512728055540775E-2</c:v>
                </c:pt>
                <c:pt idx="461">
                  <c:v>8.3472184896533186E-2</c:v>
                </c:pt>
                <c:pt idx="462">
                  <c:v>8.5222389342501037E-2</c:v>
                </c:pt>
                <c:pt idx="463">
                  <c:v>8.6482207074231043E-2</c:v>
                </c:pt>
                <c:pt idx="464">
                  <c:v>8.5818697793960119E-2</c:v>
                </c:pt>
                <c:pt idx="465">
                  <c:v>8.6375850590232783E-2</c:v>
                </c:pt>
                <c:pt idx="466">
                  <c:v>8.7415111491364161E-2</c:v>
                </c:pt>
                <c:pt idx="467">
                  <c:v>8.8690699042627275E-2</c:v>
                </c:pt>
                <c:pt idx="468">
                  <c:v>9.1399933177414017E-2</c:v>
                </c:pt>
                <c:pt idx="469">
                  <c:v>9.6567585275515677E-2</c:v>
                </c:pt>
                <c:pt idx="470">
                  <c:v>9.9199187154908275E-2</c:v>
                </c:pt>
                <c:pt idx="471">
                  <c:v>9.5992842931727385E-2</c:v>
                </c:pt>
                <c:pt idx="472">
                  <c:v>9.3234125396698397E-2</c:v>
                </c:pt>
                <c:pt idx="473">
                  <c:v>9.5327701485366623E-2</c:v>
                </c:pt>
                <c:pt idx="474">
                  <c:v>9.5838436551467066E-2</c:v>
                </c:pt>
                <c:pt idx="475">
                  <c:v>9.8019143844722212E-2</c:v>
                </c:pt>
                <c:pt idx="476">
                  <c:v>0.10210705544322662</c:v>
                </c:pt>
                <c:pt idx="477">
                  <c:v>9.9826123890046636E-2</c:v>
                </c:pt>
                <c:pt idx="478">
                  <c:v>0.10116132457362803</c:v>
                </c:pt>
                <c:pt idx="479">
                  <c:v>0.10249270750464068</c:v>
                </c:pt>
                <c:pt idx="480">
                  <c:v>0.10518092867451379</c:v>
                </c:pt>
                <c:pt idx="481">
                  <c:v>0.10816861851518222</c:v>
                </c:pt>
                <c:pt idx="482">
                  <c:v>0.10904012390622331</c:v>
                </c:pt>
                <c:pt idx="483">
                  <c:v>0.10576239032487544</c:v>
                </c:pt>
                <c:pt idx="484">
                  <c:v>0.10863010993351341</c:v>
                </c:pt>
                <c:pt idx="485">
                  <c:v>0.11145184853709589</c:v>
                </c:pt>
                <c:pt idx="486">
                  <c:v>0.10952862262243879</c:v>
                </c:pt>
                <c:pt idx="487">
                  <c:v>0.1080989006669375</c:v>
                </c:pt>
                <c:pt idx="488">
                  <c:v>0.10630214249343939</c:v>
                </c:pt>
                <c:pt idx="489">
                  <c:v>0.10917195625822762</c:v>
                </c:pt>
                <c:pt idx="490">
                  <c:v>0.11244660902177306</c:v>
                </c:pt>
                <c:pt idx="491">
                  <c:v>0.11047161231648706</c:v>
                </c:pt>
                <c:pt idx="492">
                  <c:v>0.10890126975900483</c:v>
                </c:pt>
                <c:pt idx="493">
                  <c:v>0.10850920926868324</c:v>
                </c:pt>
                <c:pt idx="494">
                  <c:v>0.10706706964182366</c:v>
                </c:pt>
                <c:pt idx="495">
                  <c:v>0.11109537907066547</c:v>
                </c:pt>
                <c:pt idx="496">
                  <c:v>0.11079673332904649</c:v>
                </c:pt>
                <c:pt idx="497">
                  <c:v>0.10771735090170331</c:v>
                </c:pt>
                <c:pt idx="498">
                  <c:v>0.10964788912470924</c:v>
                </c:pt>
                <c:pt idx="499">
                  <c:v>0.1141940185912107</c:v>
                </c:pt>
                <c:pt idx="500">
                  <c:v>0.12013495448469014</c:v>
                </c:pt>
                <c:pt idx="501">
                  <c:v>0.12039108986421199</c:v>
                </c:pt>
                <c:pt idx="502">
                  <c:v>0.11650288210050541</c:v>
                </c:pt>
                <c:pt idx="503">
                  <c:v>0.11479025899116424</c:v>
                </c:pt>
                <c:pt idx="504">
                  <c:v>0.11479215290481304</c:v>
                </c:pt>
                <c:pt idx="505">
                  <c:v>0.11373255403839355</c:v>
                </c:pt>
                <c:pt idx="506">
                  <c:v>0.11578814786825364</c:v>
                </c:pt>
                <c:pt idx="507">
                  <c:v>0.11900570825055934</c:v>
                </c:pt>
                <c:pt idx="508">
                  <c:v>0.11908255270055057</c:v>
                </c:pt>
                <c:pt idx="509">
                  <c:v>0.11984728046566939</c:v>
                </c:pt>
                <c:pt idx="510">
                  <c:v>0.12405770242179859</c:v>
                </c:pt>
                <c:pt idx="511">
                  <c:v>0.12773018735597641</c:v>
                </c:pt>
                <c:pt idx="512">
                  <c:v>0.12861756537693059</c:v>
                </c:pt>
                <c:pt idx="513">
                  <c:v>0.12199306259939657</c:v>
                </c:pt>
                <c:pt idx="514">
                  <c:v>0.12314073405761694</c:v>
                </c:pt>
                <c:pt idx="515">
                  <c:v>0.12829743731262777</c:v>
                </c:pt>
                <c:pt idx="516">
                  <c:v>0.13103906357700534</c:v>
                </c:pt>
                <c:pt idx="517">
                  <c:v>0.13266021069489264</c:v>
                </c:pt>
                <c:pt idx="518">
                  <c:v>0.13372180075863449</c:v>
                </c:pt>
                <c:pt idx="519">
                  <c:v>0.13164925011493689</c:v>
                </c:pt>
                <c:pt idx="520">
                  <c:v>0.13420918652444391</c:v>
                </c:pt>
                <c:pt idx="521">
                  <c:v>0.13518206171247127</c:v>
                </c:pt>
                <c:pt idx="522">
                  <c:v>0.13441405766613035</c:v>
                </c:pt>
                <c:pt idx="523">
                  <c:v>0.13295211747705915</c:v>
                </c:pt>
                <c:pt idx="524">
                  <c:v>0.13527707575664172</c:v>
                </c:pt>
                <c:pt idx="525">
                  <c:v>0.13665673992764149</c:v>
                </c:pt>
                <c:pt idx="526">
                  <c:v>0.1415364567326014</c:v>
                </c:pt>
                <c:pt idx="527">
                  <c:v>0.14309576153572179</c:v>
                </c:pt>
                <c:pt idx="528">
                  <c:v>0.14257200235109724</c:v>
                </c:pt>
                <c:pt idx="529">
                  <c:v>0.14002121718347982</c:v>
                </c:pt>
                <c:pt idx="530">
                  <c:v>0.14036901446137762</c:v>
                </c:pt>
                <c:pt idx="531">
                  <c:v>0.14442007797270962</c:v>
                </c:pt>
                <c:pt idx="532">
                  <c:v>0.15064767155367997</c:v>
                </c:pt>
                <c:pt idx="533">
                  <c:v>0.15774788605404888</c:v>
                </c:pt>
                <c:pt idx="534">
                  <c:v>0.15972787462795357</c:v>
                </c:pt>
                <c:pt idx="535">
                  <c:v>0.15489206107055065</c:v>
                </c:pt>
                <c:pt idx="536">
                  <c:v>0.15223531115724431</c:v>
                </c:pt>
                <c:pt idx="537">
                  <c:v>0.14449325384374023</c:v>
                </c:pt>
                <c:pt idx="538">
                  <c:v>0.12955753492352384</c:v>
                </c:pt>
                <c:pt idx="539">
                  <c:v>0.12076969332531551</c:v>
                </c:pt>
                <c:pt idx="540">
                  <c:v>0.11659139102203153</c:v>
                </c:pt>
                <c:pt idx="541">
                  <c:v>0.11619983502492559</c:v>
                </c:pt>
                <c:pt idx="542">
                  <c:v>0.11326362529542355</c:v>
                </c:pt>
                <c:pt idx="543">
                  <c:v>0.11279100245430929</c:v>
                </c:pt>
                <c:pt idx="544">
                  <c:v>0.11034843122817861</c:v>
                </c:pt>
                <c:pt idx="545">
                  <c:v>0.11375182066858502</c:v>
                </c:pt>
                <c:pt idx="546">
                  <c:v>0.11284235433303746</c:v>
                </c:pt>
                <c:pt idx="547">
                  <c:v>0.11549149215433552</c:v>
                </c:pt>
                <c:pt idx="548">
                  <c:v>0.11511181920103852</c:v>
                </c:pt>
                <c:pt idx="549">
                  <c:v>0.11454893712029501</c:v>
                </c:pt>
                <c:pt idx="550">
                  <c:v>0.11304388542264143</c:v>
                </c:pt>
                <c:pt idx="551">
                  <c:v>0.11310004328852385</c:v>
                </c:pt>
                <c:pt idx="552">
                  <c:v>0.11407372787287495</c:v>
                </c:pt>
                <c:pt idx="553">
                  <c:v>0.11094927933071563</c:v>
                </c:pt>
                <c:pt idx="554">
                  <c:v>0.10920074349442377</c:v>
                </c:pt>
                <c:pt idx="555">
                  <c:v>0.10670636345732776</c:v>
                </c:pt>
                <c:pt idx="556">
                  <c:v>0.10642584230635621</c:v>
                </c:pt>
                <c:pt idx="557">
                  <c:v>0.10528447288337595</c:v>
                </c:pt>
                <c:pt idx="558">
                  <c:v>0.10155547874179049</c:v>
                </c:pt>
                <c:pt idx="559">
                  <c:v>9.8634381455129594E-2</c:v>
                </c:pt>
                <c:pt idx="560">
                  <c:v>8.9212443595776403E-2</c:v>
                </c:pt>
                <c:pt idx="561">
                  <c:v>9.0943135007546472E-2</c:v>
                </c:pt>
                <c:pt idx="562">
                  <c:v>9.5396756805931293E-2</c:v>
                </c:pt>
                <c:pt idx="563">
                  <c:v>9.7875776114989987E-2</c:v>
                </c:pt>
                <c:pt idx="564">
                  <c:v>9.5864831831967701E-2</c:v>
                </c:pt>
                <c:pt idx="565">
                  <c:v>9.8261646515941603E-2</c:v>
                </c:pt>
                <c:pt idx="566">
                  <c:v>0.10055537996116848</c:v>
                </c:pt>
                <c:pt idx="567">
                  <c:v>0.10010224833986903</c:v>
                </c:pt>
                <c:pt idx="568">
                  <c:v>0.10048297269131212</c:v>
                </c:pt>
                <c:pt idx="569">
                  <c:v>9.7553069003677662E-2</c:v>
                </c:pt>
                <c:pt idx="570">
                  <c:v>9.5672032529382278E-2</c:v>
                </c:pt>
                <c:pt idx="571">
                  <c:v>9.4806045731673505E-2</c:v>
                </c:pt>
                <c:pt idx="572">
                  <c:v>9.9218367256046047E-2</c:v>
                </c:pt>
                <c:pt idx="573">
                  <c:v>0.10185381533276039</c:v>
                </c:pt>
                <c:pt idx="574">
                  <c:v>0.10373758786120724</c:v>
                </c:pt>
                <c:pt idx="575">
                  <c:v>0.10044580818019089</c:v>
                </c:pt>
                <c:pt idx="576">
                  <c:v>0.10054405034958824</c:v>
                </c:pt>
                <c:pt idx="577">
                  <c:v>9.9592395806868517E-2</c:v>
                </c:pt>
                <c:pt idx="578">
                  <c:v>9.766566513685726E-2</c:v>
                </c:pt>
                <c:pt idx="579">
                  <c:v>9.6536882095878074E-2</c:v>
                </c:pt>
                <c:pt idx="580">
                  <c:v>9.2129320443622209E-2</c:v>
                </c:pt>
                <c:pt idx="581">
                  <c:v>8.9280251715247116E-2</c:v>
                </c:pt>
                <c:pt idx="582">
                  <c:v>8.800942490618735E-2</c:v>
                </c:pt>
                <c:pt idx="583">
                  <c:v>9.0925938038241005E-2</c:v>
                </c:pt>
                <c:pt idx="584">
                  <c:v>9.0033446268786399E-2</c:v>
                </c:pt>
                <c:pt idx="585">
                  <c:v>8.9967196076520928E-2</c:v>
                </c:pt>
                <c:pt idx="586">
                  <c:v>8.3494873783061863E-2</c:v>
                </c:pt>
                <c:pt idx="587">
                  <c:v>8.0808406395048937E-2</c:v>
                </c:pt>
                <c:pt idx="588">
                  <c:v>8.0165475259091012E-2</c:v>
                </c:pt>
                <c:pt idx="589">
                  <c:v>8.1974928336114417E-2</c:v>
                </c:pt>
                <c:pt idx="590">
                  <c:v>7.7463737201365124E-2</c:v>
                </c:pt>
                <c:pt idx="591">
                  <c:v>7.4626865671641784E-2</c:v>
                </c:pt>
                <c:pt idx="592">
                  <c:v>7.0735766454307347E-2</c:v>
                </c:pt>
                <c:pt idx="593">
                  <c:v>6.5322402416307934E-2</c:v>
                </c:pt>
                <c:pt idx="594">
                  <c:v>6.1709772372542382E-2</c:v>
                </c:pt>
                <c:pt idx="595">
                  <c:v>6.4202293837670288E-2</c:v>
                </c:pt>
                <c:pt idx="596">
                  <c:v>6.3740637930131294E-2</c:v>
                </c:pt>
                <c:pt idx="597">
                  <c:v>7.2620867823061097E-2</c:v>
                </c:pt>
                <c:pt idx="598">
                  <c:v>8.7124930641512721E-2</c:v>
                </c:pt>
                <c:pt idx="599">
                  <c:v>9.5415915529230011E-2</c:v>
                </c:pt>
                <c:pt idx="600">
                  <c:v>9.7368110468547098E-2</c:v>
                </c:pt>
                <c:pt idx="601">
                  <c:v>9.6059720035557739E-2</c:v>
                </c:pt>
                <c:pt idx="602">
                  <c:v>9.9456399369552084E-2</c:v>
                </c:pt>
                <c:pt idx="603">
                  <c:v>0.10000963587113643</c:v>
                </c:pt>
                <c:pt idx="604">
                  <c:v>0.10076151361526442</c:v>
                </c:pt>
                <c:pt idx="605">
                  <c:v>9.5499346113361527E-2</c:v>
                </c:pt>
                <c:pt idx="606">
                  <c:v>9.7030713458001516E-2</c:v>
                </c:pt>
                <c:pt idx="607">
                  <c:v>9.3718198778833139E-2</c:v>
                </c:pt>
                <c:pt idx="608">
                  <c:v>9.2222375091280506E-2</c:v>
                </c:pt>
                <c:pt idx="609">
                  <c:v>8.7825656056596646E-2</c:v>
                </c:pt>
                <c:pt idx="610">
                  <c:v>8.4283370493458465E-2</c:v>
                </c:pt>
                <c:pt idx="611">
                  <c:v>8.1984443977296539E-2</c:v>
                </c:pt>
                <c:pt idx="612">
                  <c:v>7.4642362713428723E-2</c:v>
                </c:pt>
                <c:pt idx="613">
                  <c:v>7.6448686349572581E-2</c:v>
                </c:pt>
                <c:pt idx="614">
                  <c:v>7.6989945538332716E-2</c:v>
                </c:pt>
                <c:pt idx="615">
                  <c:v>7.7230666164217254E-2</c:v>
                </c:pt>
                <c:pt idx="616">
                  <c:v>7.9466733638894116E-2</c:v>
                </c:pt>
                <c:pt idx="617">
                  <c:v>8.2012520675865064E-2</c:v>
                </c:pt>
                <c:pt idx="618">
                  <c:v>8.1973557591732638E-2</c:v>
                </c:pt>
                <c:pt idx="619">
                  <c:v>8.0503473128949565E-2</c:v>
                </c:pt>
                <c:pt idx="620">
                  <c:v>7.7835750808723736E-2</c:v>
                </c:pt>
                <c:pt idx="621">
                  <c:v>7.426015499037808E-2</c:v>
                </c:pt>
                <c:pt idx="622">
                  <c:v>7.2772950470792352E-2</c:v>
                </c:pt>
                <c:pt idx="623">
                  <c:v>6.9480553109948717E-2</c:v>
                </c:pt>
                <c:pt idx="624">
                  <c:v>6.682501161770027E-2</c:v>
                </c:pt>
                <c:pt idx="625">
                  <c:v>6.319962926728806E-2</c:v>
                </c:pt>
                <c:pt idx="626">
                  <c:v>6.1387133831131591E-2</c:v>
                </c:pt>
                <c:pt idx="627">
                  <c:v>6.0413857907423152E-2</c:v>
                </c:pt>
                <c:pt idx="628">
                  <c:v>5.8764230291428188E-2</c:v>
                </c:pt>
                <c:pt idx="629">
                  <c:v>6.099647607601888E-2</c:v>
                </c:pt>
                <c:pt idx="630">
                  <c:v>5.96321413683365E-2</c:v>
                </c:pt>
                <c:pt idx="631">
                  <c:v>5.8731640022721576E-2</c:v>
                </c:pt>
                <c:pt idx="632">
                  <c:v>5.9074379830434731E-2</c:v>
                </c:pt>
                <c:pt idx="633">
                  <c:v>6.1392757660167163E-2</c:v>
                </c:pt>
                <c:pt idx="634">
                  <c:v>5.9619116933527394E-2</c:v>
                </c:pt>
                <c:pt idx="635">
                  <c:v>6.0949244322314744E-2</c:v>
                </c:pt>
                <c:pt idx="636">
                  <c:v>6.1264762441730625E-2</c:v>
                </c:pt>
                <c:pt idx="637">
                  <c:v>6.0525390526897205E-2</c:v>
                </c:pt>
                <c:pt idx="638">
                  <c:v>5.7923497267759583E-2</c:v>
                </c:pt>
                <c:pt idx="639">
                  <c:v>5.8858870886988601E-2</c:v>
                </c:pt>
                <c:pt idx="640">
                  <c:v>5.97469775648094E-2</c:v>
                </c:pt>
                <c:pt idx="641">
                  <c:v>6.1291422610928459E-2</c:v>
                </c:pt>
                <c:pt idx="642">
                  <c:v>6.117906557048336E-2</c:v>
                </c:pt>
                <c:pt idx="643">
                  <c:v>6.0134898825880523E-2</c:v>
                </c:pt>
                <c:pt idx="644">
                  <c:v>6.0889229818986035E-2</c:v>
                </c:pt>
                <c:pt idx="645">
                  <c:v>5.9308481579705363E-2</c:v>
                </c:pt>
                <c:pt idx="646">
                  <c:v>6.1783737041417819E-2</c:v>
                </c:pt>
                <c:pt idx="647">
                  <c:v>6.3493483642002913E-2</c:v>
                </c:pt>
                <c:pt idx="648">
                  <c:v>6.5236588052030475E-2</c:v>
                </c:pt>
                <c:pt idx="649">
                  <c:v>6.3950729566214504E-2</c:v>
                </c:pt>
                <c:pt idx="650">
                  <c:v>6.685606248082121E-2</c:v>
                </c:pt>
                <c:pt idx="651">
                  <c:v>6.9781264859724246E-2</c:v>
                </c:pt>
                <c:pt idx="652">
                  <c:v>7.1111771111771027E-2</c:v>
                </c:pt>
                <c:pt idx="653">
                  <c:v>7.0030031216659516E-2</c:v>
                </c:pt>
                <c:pt idx="654">
                  <c:v>6.9686445527556984E-2</c:v>
                </c:pt>
                <c:pt idx="655">
                  <c:v>6.8879913309033425E-2</c:v>
                </c:pt>
                <c:pt idx="656">
                  <c:v>7.0782865583456367E-2</c:v>
                </c:pt>
                <c:pt idx="657">
                  <c:v>7.0800810050923202E-2</c:v>
                </c:pt>
                <c:pt idx="658">
                  <c:v>6.9571362668210845E-2</c:v>
                </c:pt>
                <c:pt idx="659">
                  <c:v>6.7659966302260788E-2</c:v>
                </c:pt>
                <c:pt idx="660">
                  <c:v>6.5497956549795733E-2</c:v>
                </c:pt>
                <c:pt idx="661">
                  <c:v>6.6524653598858841E-2</c:v>
                </c:pt>
                <c:pt idx="662">
                  <c:v>6.7288844679792792E-2</c:v>
                </c:pt>
                <c:pt idx="663">
                  <c:v>6.8501683829397919E-2</c:v>
                </c:pt>
                <c:pt idx="664">
                  <c:v>6.7402520428686552E-2</c:v>
                </c:pt>
                <c:pt idx="665">
                  <c:v>6.6967535303537717E-2</c:v>
                </c:pt>
                <c:pt idx="666">
                  <c:v>6.6905707917433777E-2</c:v>
                </c:pt>
                <c:pt idx="667">
                  <c:v>6.7408434050224342E-2</c:v>
                </c:pt>
                <c:pt idx="668">
                  <c:v>6.7866244198327541E-2</c:v>
                </c:pt>
                <c:pt idx="669">
                  <c:v>7.022883006871683E-2</c:v>
                </c:pt>
                <c:pt idx="670">
                  <c:v>7.1495082348833172E-2</c:v>
                </c:pt>
                <c:pt idx="671">
                  <c:v>7.5733436953565159E-2</c:v>
                </c:pt>
                <c:pt idx="672">
                  <c:v>8.2750207387888519E-2</c:v>
                </c:pt>
                <c:pt idx="673">
                  <c:v>8.2194984118323378E-2</c:v>
                </c:pt>
                <c:pt idx="674">
                  <c:v>7.772947846466538E-2</c:v>
                </c:pt>
                <c:pt idx="675">
                  <c:v>7.1198134292099979E-2</c:v>
                </c:pt>
                <c:pt idx="676">
                  <c:v>6.9768118189925898E-2</c:v>
                </c:pt>
                <c:pt idx="677">
                  <c:v>7.1500445063663376E-2</c:v>
                </c:pt>
                <c:pt idx="678">
                  <c:v>7.3771521930375838E-2</c:v>
                </c:pt>
                <c:pt idx="679">
                  <c:v>7.7038340325979782E-2</c:v>
                </c:pt>
                <c:pt idx="680">
                  <c:v>8.0589414168013906E-2</c:v>
                </c:pt>
                <c:pt idx="681">
                  <c:v>8.1085268315355119E-2</c:v>
                </c:pt>
                <c:pt idx="682">
                  <c:v>8.060036579347174E-2</c:v>
                </c:pt>
                <c:pt idx="683">
                  <c:v>8.6166987884129354E-2</c:v>
                </c:pt>
                <c:pt idx="684">
                  <c:v>8.9801173213559737E-2</c:v>
                </c:pt>
                <c:pt idx="685">
                  <c:v>9.4138044594254122E-2</c:v>
                </c:pt>
                <c:pt idx="686">
                  <c:v>9.8095302519303207E-2</c:v>
                </c:pt>
                <c:pt idx="687">
                  <c:v>0.10031495911310606</c:v>
                </c:pt>
                <c:pt idx="688">
                  <c:v>0.10427306038835504</c:v>
                </c:pt>
                <c:pt idx="689">
                  <c:v>0.10830813534917216</c:v>
                </c:pt>
                <c:pt idx="690">
                  <c:v>0.11291715442629879</c:v>
                </c:pt>
                <c:pt idx="691">
                  <c:v>0.11564182650851751</c:v>
                </c:pt>
                <c:pt idx="692">
                  <c:v>0.11719190856487005</c:v>
                </c:pt>
                <c:pt idx="693">
                  <c:v>0.12113259404882326</c:v>
                </c:pt>
                <c:pt idx="694">
                  <c:v>0.12758285158262272</c:v>
                </c:pt>
                <c:pt idx="695">
                  <c:v>0.13163583038936544</c:v>
                </c:pt>
                <c:pt idx="696">
                  <c:v>0.13339594717668479</c:v>
                </c:pt>
                <c:pt idx="697">
                  <c:v>0.13837264374348779</c:v>
                </c:pt>
                <c:pt idx="698">
                  <c:v>0.14983129880961399</c:v>
                </c:pt>
                <c:pt idx="699">
                  <c:v>0.14959714026327742</c:v>
                </c:pt>
                <c:pt idx="700">
                  <c:v>0.1568950186351854</c:v>
                </c:pt>
                <c:pt idx="701">
                  <c:v>0.16724471955771869</c:v>
                </c:pt>
                <c:pt idx="702">
                  <c:v>0.16586043347631385</c:v>
                </c:pt>
                <c:pt idx="703">
                  <c:v>0.16622208816792794</c:v>
                </c:pt>
                <c:pt idx="704">
                  <c:v>0.16586378191584261</c:v>
                </c:pt>
                <c:pt idx="705">
                  <c:v>0.16904208236441387</c:v>
                </c:pt>
                <c:pt idx="706">
                  <c:v>0.16909899368125436</c:v>
                </c:pt>
                <c:pt idx="707">
                  <c:v>0.16976070293512802</c:v>
                </c:pt>
                <c:pt idx="708">
                  <c:v>0.17242599802537217</c:v>
                </c:pt>
                <c:pt idx="709">
                  <c:v>0.17296167247386762</c:v>
                </c:pt>
                <c:pt idx="710">
                  <c:v>0.17265279233973851</c:v>
                </c:pt>
                <c:pt idx="711">
                  <c:v>0.17394525317627885</c:v>
                </c:pt>
                <c:pt idx="712">
                  <c:v>0.17303337554185583</c:v>
                </c:pt>
                <c:pt idx="713">
                  <c:v>0.17409086293010345</c:v>
                </c:pt>
                <c:pt idx="714">
                  <c:v>0.17550753110674511</c:v>
                </c:pt>
              </c:numCache>
            </c:numRef>
          </c:val>
          <c:smooth val="0"/>
          <c:extLst>
            <c:ext xmlns:c16="http://schemas.microsoft.com/office/drawing/2014/chart" uri="{C3380CC4-5D6E-409C-BE32-E72D297353CC}">
              <c16:uniqueId val="{00000000-E873-AB4C-B2FC-233AB076B870}"/>
            </c:ext>
          </c:extLst>
        </c:ser>
        <c:dLbls>
          <c:showLegendKey val="0"/>
          <c:showVal val="0"/>
          <c:showCatName val="0"/>
          <c:showSerName val="0"/>
          <c:showPercent val="0"/>
          <c:showBubbleSize val="0"/>
        </c:dLbls>
        <c:smooth val="0"/>
        <c:axId val="475336735"/>
        <c:axId val="475393759"/>
      </c:lineChart>
      <c:dateAx>
        <c:axId val="475336735"/>
        <c:scaling>
          <c:orientation val="minMax"/>
        </c:scaling>
        <c:delete val="0"/>
        <c:axPos val="b"/>
        <c:numFmt formatCode="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5393759"/>
        <c:crosses val="autoZero"/>
        <c:auto val="1"/>
        <c:lblOffset val="100"/>
        <c:baseTimeUnit val="months"/>
      </c:dateAx>
      <c:valAx>
        <c:axId val="4753937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5336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dirty="0"/>
              <a:t>10 Year Treasury Real Interest</a:t>
            </a:r>
            <a:r>
              <a:rPr lang="en-US" baseline="0" dirty="0"/>
              <a:t> </a:t>
            </a:r>
            <a:r>
              <a:rPr lang="en-US" dirty="0"/>
              <a:t>Rate</a:t>
            </a:r>
          </a:p>
          <a:p>
            <a:pPr>
              <a:defRPr/>
            </a:pPr>
            <a:r>
              <a:rPr lang="en-US" dirty="0"/>
              <a:t>Cleveland Fed Estimate</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'FRED Graph'!$B$11</c:f>
              <c:strCache>
                <c:ptCount val="1"/>
                <c:pt idx="0">
                  <c:v>10 Year RIR</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'FRED Graph'!$A$12:$A$516</c:f>
              <c:numCache>
                <c:formatCode>[$-409]mmm\-yy;@</c:formatCode>
                <c:ptCount val="505"/>
                <c:pt idx="0">
                  <c:v>29952</c:v>
                </c:pt>
                <c:pt idx="1">
                  <c:v>29983</c:v>
                </c:pt>
                <c:pt idx="2">
                  <c:v>30011</c:v>
                </c:pt>
                <c:pt idx="3">
                  <c:v>30042</c:v>
                </c:pt>
                <c:pt idx="4">
                  <c:v>30072</c:v>
                </c:pt>
                <c:pt idx="5">
                  <c:v>30103</c:v>
                </c:pt>
                <c:pt idx="6">
                  <c:v>30133</c:v>
                </c:pt>
                <c:pt idx="7">
                  <c:v>30164</c:v>
                </c:pt>
                <c:pt idx="8">
                  <c:v>30195</c:v>
                </c:pt>
                <c:pt idx="9">
                  <c:v>30225</c:v>
                </c:pt>
                <c:pt idx="10">
                  <c:v>30256</c:v>
                </c:pt>
                <c:pt idx="11">
                  <c:v>30286</c:v>
                </c:pt>
                <c:pt idx="12">
                  <c:v>30317</c:v>
                </c:pt>
                <c:pt idx="13">
                  <c:v>30348</c:v>
                </c:pt>
                <c:pt idx="14">
                  <c:v>30376</c:v>
                </c:pt>
                <c:pt idx="15">
                  <c:v>30407</c:v>
                </c:pt>
                <c:pt idx="16">
                  <c:v>30437</c:v>
                </c:pt>
                <c:pt idx="17">
                  <c:v>30468</c:v>
                </c:pt>
                <c:pt idx="18">
                  <c:v>30498</c:v>
                </c:pt>
                <c:pt idx="19">
                  <c:v>30529</c:v>
                </c:pt>
                <c:pt idx="20">
                  <c:v>30560</c:v>
                </c:pt>
                <c:pt idx="21">
                  <c:v>30590</c:v>
                </c:pt>
                <c:pt idx="22">
                  <c:v>30621</c:v>
                </c:pt>
                <c:pt idx="23">
                  <c:v>30651</c:v>
                </c:pt>
                <c:pt idx="24">
                  <c:v>30682</c:v>
                </c:pt>
                <c:pt idx="25">
                  <c:v>30713</c:v>
                </c:pt>
                <c:pt idx="26">
                  <c:v>30742</c:v>
                </c:pt>
                <c:pt idx="27">
                  <c:v>30773</c:v>
                </c:pt>
                <c:pt idx="28">
                  <c:v>30803</c:v>
                </c:pt>
                <c:pt idx="29">
                  <c:v>30834</c:v>
                </c:pt>
                <c:pt idx="30">
                  <c:v>30864</c:v>
                </c:pt>
                <c:pt idx="31">
                  <c:v>30895</c:v>
                </c:pt>
                <c:pt idx="32">
                  <c:v>30926</c:v>
                </c:pt>
                <c:pt idx="33">
                  <c:v>30956</c:v>
                </c:pt>
                <c:pt idx="34">
                  <c:v>30987</c:v>
                </c:pt>
                <c:pt idx="35">
                  <c:v>31017</c:v>
                </c:pt>
                <c:pt idx="36">
                  <c:v>31048</c:v>
                </c:pt>
                <c:pt idx="37">
                  <c:v>31079</c:v>
                </c:pt>
                <c:pt idx="38">
                  <c:v>31107</c:v>
                </c:pt>
                <c:pt idx="39">
                  <c:v>31138</c:v>
                </c:pt>
                <c:pt idx="40">
                  <c:v>31168</c:v>
                </c:pt>
                <c:pt idx="41">
                  <c:v>31199</c:v>
                </c:pt>
                <c:pt idx="42">
                  <c:v>31229</c:v>
                </c:pt>
                <c:pt idx="43">
                  <c:v>31260</c:v>
                </c:pt>
                <c:pt idx="44">
                  <c:v>31291</c:v>
                </c:pt>
                <c:pt idx="45">
                  <c:v>31321</c:v>
                </c:pt>
                <c:pt idx="46">
                  <c:v>31352</c:v>
                </c:pt>
                <c:pt idx="47">
                  <c:v>31382</c:v>
                </c:pt>
                <c:pt idx="48">
                  <c:v>31413</c:v>
                </c:pt>
                <c:pt idx="49">
                  <c:v>31444</c:v>
                </c:pt>
                <c:pt idx="50">
                  <c:v>31472</c:v>
                </c:pt>
                <c:pt idx="51">
                  <c:v>31503</c:v>
                </c:pt>
                <c:pt idx="52">
                  <c:v>31533</c:v>
                </c:pt>
                <c:pt idx="53">
                  <c:v>31564</c:v>
                </c:pt>
                <c:pt idx="54">
                  <c:v>31594</c:v>
                </c:pt>
                <c:pt idx="55">
                  <c:v>31625</c:v>
                </c:pt>
                <c:pt idx="56">
                  <c:v>31656</c:v>
                </c:pt>
                <c:pt idx="57">
                  <c:v>31686</c:v>
                </c:pt>
                <c:pt idx="58">
                  <c:v>31717</c:v>
                </c:pt>
                <c:pt idx="59">
                  <c:v>31747</c:v>
                </c:pt>
                <c:pt idx="60">
                  <c:v>31778</c:v>
                </c:pt>
                <c:pt idx="61">
                  <c:v>31809</c:v>
                </c:pt>
                <c:pt idx="62">
                  <c:v>31837</c:v>
                </c:pt>
                <c:pt idx="63">
                  <c:v>31868</c:v>
                </c:pt>
                <c:pt idx="64">
                  <c:v>31898</c:v>
                </c:pt>
                <c:pt idx="65">
                  <c:v>31929</c:v>
                </c:pt>
                <c:pt idx="66">
                  <c:v>31959</c:v>
                </c:pt>
                <c:pt idx="67">
                  <c:v>31990</c:v>
                </c:pt>
                <c:pt idx="68">
                  <c:v>32021</c:v>
                </c:pt>
                <c:pt idx="69">
                  <c:v>32051</c:v>
                </c:pt>
                <c:pt idx="70">
                  <c:v>32082</c:v>
                </c:pt>
                <c:pt idx="71">
                  <c:v>32112</c:v>
                </c:pt>
                <c:pt idx="72">
                  <c:v>32143</c:v>
                </c:pt>
                <c:pt idx="73">
                  <c:v>32174</c:v>
                </c:pt>
                <c:pt idx="74">
                  <c:v>32203</c:v>
                </c:pt>
                <c:pt idx="75">
                  <c:v>32234</c:v>
                </c:pt>
                <c:pt idx="76">
                  <c:v>32264</c:v>
                </c:pt>
                <c:pt idx="77">
                  <c:v>32295</c:v>
                </c:pt>
                <c:pt idx="78">
                  <c:v>32325</c:v>
                </c:pt>
                <c:pt idx="79">
                  <c:v>32356</c:v>
                </c:pt>
                <c:pt idx="80">
                  <c:v>32387</c:v>
                </c:pt>
                <c:pt idx="81">
                  <c:v>32417</c:v>
                </c:pt>
                <c:pt idx="82">
                  <c:v>32448</c:v>
                </c:pt>
                <c:pt idx="83">
                  <c:v>32478</c:v>
                </c:pt>
                <c:pt idx="84">
                  <c:v>32509</c:v>
                </c:pt>
                <c:pt idx="85">
                  <c:v>32540</c:v>
                </c:pt>
                <c:pt idx="86">
                  <c:v>32568</c:v>
                </c:pt>
                <c:pt idx="87">
                  <c:v>32599</c:v>
                </c:pt>
                <c:pt idx="88">
                  <c:v>32629</c:v>
                </c:pt>
                <c:pt idx="89">
                  <c:v>32660</c:v>
                </c:pt>
                <c:pt idx="90">
                  <c:v>32690</c:v>
                </c:pt>
                <c:pt idx="91">
                  <c:v>32721</c:v>
                </c:pt>
                <c:pt idx="92">
                  <c:v>32752</c:v>
                </c:pt>
                <c:pt idx="93">
                  <c:v>32782</c:v>
                </c:pt>
                <c:pt idx="94">
                  <c:v>32813</c:v>
                </c:pt>
                <c:pt idx="95">
                  <c:v>32843</c:v>
                </c:pt>
                <c:pt idx="96">
                  <c:v>32874</c:v>
                </c:pt>
                <c:pt idx="97">
                  <c:v>32905</c:v>
                </c:pt>
                <c:pt idx="98">
                  <c:v>32933</c:v>
                </c:pt>
                <c:pt idx="99">
                  <c:v>32964</c:v>
                </c:pt>
                <c:pt idx="100">
                  <c:v>32994</c:v>
                </c:pt>
                <c:pt idx="101">
                  <c:v>33025</c:v>
                </c:pt>
                <c:pt idx="102">
                  <c:v>33055</c:v>
                </c:pt>
                <c:pt idx="103">
                  <c:v>33086</c:v>
                </c:pt>
                <c:pt idx="104">
                  <c:v>33117</c:v>
                </c:pt>
                <c:pt idx="105">
                  <c:v>33147</c:v>
                </c:pt>
                <c:pt idx="106">
                  <c:v>33178</c:v>
                </c:pt>
                <c:pt idx="107">
                  <c:v>33208</c:v>
                </c:pt>
                <c:pt idx="108">
                  <c:v>33239</c:v>
                </c:pt>
                <c:pt idx="109">
                  <c:v>33270</c:v>
                </c:pt>
                <c:pt idx="110">
                  <c:v>33298</c:v>
                </c:pt>
                <c:pt idx="111">
                  <c:v>33329</c:v>
                </c:pt>
                <c:pt idx="112">
                  <c:v>33359</c:v>
                </c:pt>
                <c:pt idx="113">
                  <c:v>33390</c:v>
                </c:pt>
                <c:pt idx="114">
                  <c:v>33420</c:v>
                </c:pt>
                <c:pt idx="115">
                  <c:v>33451</c:v>
                </c:pt>
                <c:pt idx="116">
                  <c:v>33482</c:v>
                </c:pt>
                <c:pt idx="117">
                  <c:v>33512</c:v>
                </c:pt>
                <c:pt idx="118">
                  <c:v>33543</c:v>
                </c:pt>
                <c:pt idx="119">
                  <c:v>33573</c:v>
                </c:pt>
                <c:pt idx="120">
                  <c:v>33604</c:v>
                </c:pt>
                <c:pt idx="121">
                  <c:v>33635</c:v>
                </c:pt>
                <c:pt idx="122">
                  <c:v>33664</c:v>
                </c:pt>
                <c:pt idx="123">
                  <c:v>33695</c:v>
                </c:pt>
                <c:pt idx="124">
                  <c:v>33725</c:v>
                </c:pt>
                <c:pt idx="125">
                  <c:v>33756</c:v>
                </c:pt>
                <c:pt idx="126">
                  <c:v>33786</c:v>
                </c:pt>
                <c:pt idx="127">
                  <c:v>33817</c:v>
                </c:pt>
                <c:pt idx="128">
                  <c:v>33848</c:v>
                </c:pt>
                <c:pt idx="129">
                  <c:v>33878</c:v>
                </c:pt>
                <c:pt idx="130">
                  <c:v>33909</c:v>
                </c:pt>
                <c:pt idx="131">
                  <c:v>33939</c:v>
                </c:pt>
                <c:pt idx="132">
                  <c:v>33970</c:v>
                </c:pt>
                <c:pt idx="133">
                  <c:v>34001</c:v>
                </c:pt>
                <c:pt idx="134">
                  <c:v>34029</c:v>
                </c:pt>
                <c:pt idx="135">
                  <c:v>34060</c:v>
                </c:pt>
                <c:pt idx="136">
                  <c:v>34090</c:v>
                </c:pt>
                <c:pt idx="137">
                  <c:v>34121</c:v>
                </c:pt>
                <c:pt idx="138">
                  <c:v>34151</c:v>
                </c:pt>
                <c:pt idx="139">
                  <c:v>34182</c:v>
                </c:pt>
                <c:pt idx="140">
                  <c:v>34213</c:v>
                </c:pt>
                <c:pt idx="141">
                  <c:v>34243</c:v>
                </c:pt>
                <c:pt idx="142">
                  <c:v>34274</c:v>
                </c:pt>
                <c:pt idx="143">
                  <c:v>34304</c:v>
                </c:pt>
                <c:pt idx="144">
                  <c:v>34335</c:v>
                </c:pt>
                <c:pt idx="145">
                  <c:v>34366</c:v>
                </c:pt>
                <c:pt idx="146">
                  <c:v>34394</c:v>
                </c:pt>
                <c:pt idx="147">
                  <c:v>34425</c:v>
                </c:pt>
                <c:pt idx="148">
                  <c:v>34455</c:v>
                </c:pt>
                <c:pt idx="149">
                  <c:v>34486</c:v>
                </c:pt>
                <c:pt idx="150">
                  <c:v>34516</c:v>
                </c:pt>
                <c:pt idx="151">
                  <c:v>34547</c:v>
                </c:pt>
                <c:pt idx="152">
                  <c:v>34578</c:v>
                </c:pt>
                <c:pt idx="153">
                  <c:v>34608</c:v>
                </c:pt>
                <c:pt idx="154">
                  <c:v>34639</c:v>
                </c:pt>
                <c:pt idx="155">
                  <c:v>34669</c:v>
                </c:pt>
                <c:pt idx="156">
                  <c:v>34700</c:v>
                </c:pt>
                <c:pt idx="157">
                  <c:v>34731</c:v>
                </c:pt>
                <c:pt idx="158">
                  <c:v>34759</c:v>
                </c:pt>
                <c:pt idx="159">
                  <c:v>34790</c:v>
                </c:pt>
                <c:pt idx="160">
                  <c:v>34820</c:v>
                </c:pt>
                <c:pt idx="161">
                  <c:v>34851</c:v>
                </c:pt>
                <c:pt idx="162">
                  <c:v>34881</c:v>
                </c:pt>
                <c:pt idx="163">
                  <c:v>34912</c:v>
                </c:pt>
                <c:pt idx="164">
                  <c:v>34943</c:v>
                </c:pt>
                <c:pt idx="165">
                  <c:v>34973</c:v>
                </c:pt>
                <c:pt idx="166">
                  <c:v>35004</c:v>
                </c:pt>
                <c:pt idx="167">
                  <c:v>35034</c:v>
                </c:pt>
                <c:pt idx="168">
                  <c:v>35065</c:v>
                </c:pt>
                <c:pt idx="169">
                  <c:v>35096</c:v>
                </c:pt>
                <c:pt idx="170">
                  <c:v>35125</c:v>
                </c:pt>
                <c:pt idx="171">
                  <c:v>35156</c:v>
                </c:pt>
                <c:pt idx="172">
                  <c:v>35186</c:v>
                </c:pt>
                <c:pt idx="173">
                  <c:v>35217</c:v>
                </c:pt>
                <c:pt idx="174">
                  <c:v>35247</c:v>
                </c:pt>
                <c:pt idx="175">
                  <c:v>35278</c:v>
                </c:pt>
                <c:pt idx="176">
                  <c:v>35309</c:v>
                </c:pt>
                <c:pt idx="177">
                  <c:v>35339</c:v>
                </c:pt>
                <c:pt idx="178">
                  <c:v>35370</c:v>
                </c:pt>
                <c:pt idx="179">
                  <c:v>35400</c:v>
                </c:pt>
                <c:pt idx="180">
                  <c:v>35431</c:v>
                </c:pt>
                <c:pt idx="181">
                  <c:v>35462</c:v>
                </c:pt>
                <c:pt idx="182">
                  <c:v>35490</c:v>
                </c:pt>
                <c:pt idx="183">
                  <c:v>35521</c:v>
                </c:pt>
                <c:pt idx="184">
                  <c:v>35551</c:v>
                </c:pt>
                <c:pt idx="185">
                  <c:v>35582</c:v>
                </c:pt>
                <c:pt idx="186">
                  <c:v>35612</c:v>
                </c:pt>
                <c:pt idx="187">
                  <c:v>35643</c:v>
                </c:pt>
                <c:pt idx="188">
                  <c:v>35674</c:v>
                </c:pt>
                <c:pt idx="189">
                  <c:v>35704</c:v>
                </c:pt>
                <c:pt idx="190">
                  <c:v>35735</c:v>
                </c:pt>
                <c:pt idx="191">
                  <c:v>35765</c:v>
                </c:pt>
                <c:pt idx="192">
                  <c:v>35796</c:v>
                </c:pt>
                <c:pt idx="193">
                  <c:v>35827</c:v>
                </c:pt>
                <c:pt idx="194">
                  <c:v>35855</c:v>
                </c:pt>
                <c:pt idx="195">
                  <c:v>35886</c:v>
                </c:pt>
                <c:pt idx="196">
                  <c:v>35916</c:v>
                </c:pt>
                <c:pt idx="197">
                  <c:v>35947</c:v>
                </c:pt>
                <c:pt idx="198">
                  <c:v>35977</c:v>
                </c:pt>
                <c:pt idx="199">
                  <c:v>36008</c:v>
                </c:pt>
                <c:pt idx="200">
                  <c:v>36039</c:v>
                </c:pt>
                <c:pt idx="201">
                  <c:v>36069</c:v>
                </c:pt>
                <c:pt idx="202">
                  <c:v>36100</c:v>
                </c:pt>
                <c:pt idx="203">
                  <c:v>36130</c:v>
                </c:pt>
                <c:pt idx="204">
                  <c:v>36161</c:v>
                </c:pt>
                <c:pt idx="205">
                  <c:v>36192</c:v>
                </c:pt>
                <c:pt idx="206">
                  <c:v>36220</c:v>
                </c:pt>
                <c:pt idx="207">
                  <c:v>36251</c:v>
                </c:pt>
                <c:pt idx="208">
                  <c:v>36281</c:v>
                </c:pt>
                <c:pt idx="209">
                  <c:v>36312</c:v>
                </c:pt>
                <c:pt idx="210">
                  <c:v>36342</c:v>
                </c:pt>
                <c:pt idx="211">
                  <c:v>36373</c:v>
                </c:pt>
                <c:pt idx="212">
                  <c:v>36404</c:v>
                </c:pt>
                <c:pt idx="213">
                  <c:v>36434</c:v>
                </c:pt>
                <c:pt idx="214">
                  <c:v>36465</c:v>
                </c:pt>
                <c:pt idx="215">
                  <c:v>36495</c:v>
                </c:pt>
                <c:pt idx="216">
                  <c:v>36526</c:v>
                </c:pt>
                <c:pt idx="217">
                  <c:v>36557</c:v>
                </c:pt>
                <c:pt idx="218">
                  <c:v>36586</c:v>
                </c:pt>
                <c:pt idx="219">
                  <c:v>36617</c:v>
                </c:pt>
                <c:pt idx="220">
                  <c:v>36647</c:v>
                </c:pt>
                <c:pt idx="221">
                  <c:v>36678</c:v>
                </c:pt>
                <c:pt idx="222">
                  <c:v>36708</c:v>
                </c:pt>
                <c:pt idx="223">
                  <c:v>36739</c:v>
                </c:pt>
                <c:pt idx="224">
                  <c:v>36770</c:v>
                </c:pt>
                <c:pt idx="225">
                  <c:v>36800</c:v>
                </c:pt>
                <c:pt idx="226">
                  <c:v>36831</c:v>
                </c:pt>
                <c:pt idx="227">
                  <c:v>36861</c:v>
                </c:pt>
                <c:pt idx="228">
                  <c:v>36892</c:v>
                </c:pt>
                <c:pt idx="229">
                  <c:v>36923</c:v>
                </c:pt>
                <c:pt idx="230">
                  <c:v>36951</c:v>
                </c:pt>
                <c:pt idx="231">
                  <c:v>36982</c:v>
                </c:pt>
                <c:pt idx="232">
                  <c:v>37012</c:v>
                </c:pt>
                <c:pt idx="233">
                  <c:v>37043</c:v>
                </c:pt>
                <c:pt idx="234">
                  <c:v>37073</c:v>
                </c:pt>
                <c:pt idx="235">
                  <c:v>37104</c:v>
                </c:pt>
                <c:pt idx="236">
                  <c:v>37135</c:v>
                </c:pt>
                <c:pt idx="237">
                  <c:v>37165</c:v>
                </c:pt>
                <c:pt idx="238">
                  <c:v>37196</c:v>
                </c:pt>
                <c:pt idx="239">
                  <c:v>37226</c:v>
                </c:pt>
                <c:pt idx="240">
                  <c:v>37257</c:v>
                </c:pt>
                <c:pt idx="241">
                  <c:v>37288</c:v>
                </c:pt>
                <c:pt idx="242">
                  <c:v>37316</c:v>
                </c:pt>
                <c:pt idx="243">
                  <c:v>37347</c:v>
                </c:pt>
                <c:pt idx="244">
                  <c:v>37377</c:v>
                </c:pt>
                <c:pt idx="245">
                  <c:v>37408</c:v>
                </c:pt>
                <c:pt idx="246">
                  <c:v>37438</c:v>
                </c:pt>
                <c:pt idx="247">
                  <c:v>37469</c:v>
                </c:pt>
                <c:pt idx="248">
                  <c:v>37500</c:v>
                </c:pt>
                <c:pt idx="249">
                  <c:v>37530</c:v>
                </c:pt>
                <c:pt idx="250">
                  <c:v>37561</c:v>
                </c:pt>
                <c:pt idx="251">
                  <c:v>37591</c:v>
                </c:pt>
                <c:pt idx="252">
                  <c:v>37622</c:v>
                </c:pt>
                <c:pt idx="253">
                  <c:v>37653</c:v>
                </c:pt>
                <c:pt idx="254">
                  <c:v>37681</c:v>
                </c:pt>
                <c:pt idx="255">
                  <c:v>37712</c:v>
                </c:pt>
                <c:pt idx="256">
                  <c:v>37742</c:v>
                </c:pt>
                <c:pt idx="257">
                  <c:v>37773</c:v>
                </c:pt>
                <c:pt idx="258">
                  <c:v>37803</c:v>
                </c:pt>
                <c:pt idx="259">
                  <c:v>37834</c:v>
                </c:pt>
                <c:pt idx="260">
                  <c:v>37865</c:v>
                </c:pt>
                <c:pt idx="261">
                  <c:v>37895</c:v>
                </c:pt>
                <c:pt idx="262">
                  <c:v>37926</c:v>
                </c:pt>
                <c:pt idx="263">
                  <c:v>37956</c:v>
                </c:pt>
                <c:pt idx="264">
                  <c:v>37987</c:v>
                </c:pt>
                <c:pt idx="265">
                  <c:v>38018</c:v>
                </c:pt>
                <c:pt idx="266">
                  <c:v>38047</c:v>
                </c:pt>
                <c:pt idx="267">
                  <c:v>38078</c:v>
                </c:pt>
                <c:pt idx="268">
                  <c:v>38108</c:v>
                </c:pt>
                <c:pt idx="269">
                  <c:v>38139</c:v>
                </c:pt>
                <c:pt idx="270">
                  <c:v>38169</c:v>
                </c:pt>
                <c:pt idx="271">
                  <c:v>38200</c:v>
                </c:pt>
                <c:pt idx="272">
                  <c:v>38231</c:v>
                </c:pt>
                <c:pt idx="273">
                  <c:v>38261</c:v>
                </c:pt>
                <c:pt idx="274">
                  <c:v>38292</c:v>
                </c:pt>
                <c:pt idx="275">
                  <c:v>38322</c:v>
                </c:pt>
                <c:pt idx="276">
                  <c:v>38353</c:v>
                </c:pt>
                <c:pt idx="277">
                  <c:v>38384</c:v>
                </c:pt>
                <c:pt idx="278">
                  <c:v>38412</c:v>
                </c:pt>
                <c:pt idx="279">
                  <c:v>38443</c:v>
                </c:pt>
                <c:pt idx="280">
                  <c:v>38473</c:v>
                </c:pt>
                <c:pt idx="281">
                  <c:v>38504</c:v>
                </c:pt>
                <c:pt idx="282">
                  <c:v>38534</c:v>
                </c:pt>
                <c:pt idx="283">
                  <c:v>38565</c:v>
                </c:pt>
                <c:pt idx="284">
                  <c:v>38596</c:v>
                </c:pt>
                <c:pt idx="285">
                  <c:v>38626</c:v>
                </c:pt>
                <c:pt idx="286">
                  <c:v>38657</c:v>
                </c:pt>
                <c:pt idx="287">
                  <c:v>38687</c:v>
                </c:pt>
                <c:pt idx="288">
                  <c:v>38718</c:v>
                </c:pt>
                <c:pt idx="289">
                  <c:v>38749</c:v>
                </c:pt>
                <c:pt idx="290">
                  <c:v>38777</c:v>
                </c:pt>
                <c:pt idx="291">
                  <c:v>38808</c:v>
                </c:pt>
                <c:pt idx="292">
                  <c:v>38838</c:v>
                </c:pt>
                <c:pt idx="293">
                  <c:v>38869</c:v>
                </c:pt>
                <c:pt idx="294">
                  <c:v>38899</c:v>
                </c:pt>
                <c:pt idx="295">
                  <c:v>38930</c:v>
                </c:pt>
                <c:pt idx="296">
                  <c:v>38961</c:v>
                </c:pt>
                <c:pt idx="297">
                  <c:v>38991</c:v>
                </c:pt>
                <c:pt idx="298">
                  <c:v>39022</c:v>
                </c:pt>
                <c:pt idx="299">
                  <c:v>39052</c:v>
                </c:pt>
                <c:pt idx="300">
                  <c:v>39083</c:v>
                </c:pt>
                <c:pt idx="301">
                  <c:v>39114</c:v>
                </c:pt>
                <c:pt idx="302">
                  <c:v>39142</c:v>
                </c:pt>
                <c:pt idx="303">
                  <c:v>39173</c:v>
                </c:pt>
                <c:pt idx="304">
                  <c:v>39203</c:v>
                </c:pt>
                <c:pt idx="305">
                  <c:v>39234</c:v>
                </c:pt>
                <c:pt idx="306">
                  <c:v>39264</c:v>
                </c:pt>
                <c:pt idx="307">
                  <c:v>39295</c:v>
                </c:pt>
                <c:pt idx="308">
                  <c:v>39326</c:v>
                </c:pt>
                <c:pt idx="309">
                  <c:v>39356</c:v>
                </c:pt>
                <c:pt idx="310">
                  <c:v>39387</c:v>
                </c:pt>
                <c:pt idx="311">
                  <c:v>39417</c:v>
                </c:pt>
                <c:pt idx="312">
                  <c:v>39448</c:v>
                </c:pt>
                <c:pt idx="313">
                  <c:v>39479</c:v>
                </c:pt>
                <c:pt idx="314">
                  <c:v>39508</c:v>
                </c:pt>
                <c:pt idx="315">
                  <c:v>39539</c:v>
                </c:pt>
                <c:pt idx="316">
                  <c:v>39569</c:v>
                </c:pt>
                <c:pt idx="317">
                  <c:v>39600</c:v>
                </c:pt>
                <c:pt idx="318">
                  <c:v>39630</c:v>
                </c:pt>
                <c:pt idx="319">
                  <c:v>39661</c:v>
                </c:pt>
                <c:pt idx="320">
                  <c:v>39692</c:v>
                </c:pt>
                <c:pt idx="321">
                  <c:v>39722</c:v>
                </c:pt>
                <c:pt idx="322">
                  <c:v>39753</c:v>
                </c:pt>
                <c:pt idx="323">
                  <c:v>39783</c:v>
                </c:pt>
                <c:pt idx="324">
                  <c:v>39814</c:v>
                </c:pt>
                <c:pt idx="325">
                  <c:v>39845</c:v>
                </c:pt>
                <c:pt idx="326">
                  <c:v>39873</c:v>
                </c:pt>
                <c:pt idx="327">
                  <c:v>39904</c:v>
                </c:pt>
                <c:pt idx="328">
                  <c:v>39934</c:v>
                </c:pt>
                <c:pt idx="329">
                  <c:v>39965</c:v>
                </c:pt>
                <c:pt idx="330">
                  <c:v>39995</c:v>
                </c:pt>
                <c:pt idx="331">
                  <c:v>40026</c:v>
                </c:pt>
                <c:pt idx="332">
                  <c:v>40057</c:v>
                </c:pt>
                <c:pt idx="333">
                  <c:v>40087</c:v>
                </c:pt>
                <c:pt idx="334">
                  <c:v>40118</c:v>
                </c:pt>
                <c:pt idx="335">
                  <c:v>40148</c:v>
                </c:pt>
                <c:pt idx="336">
                  <c:v>40179</c:v>
                </c:pt>
                <c:pt idx="337">
                  <c:v>40210</c:v>
                </c:pt>
                <c:pt idx="338">
                  <c:v>40238</c:v>
                </c:pt>
                <c:pt idx="339">
                  <c:v>40269</c:v>
                </c:pt>
                <c:pt idx="340">
                  <c:v>40299</c:v>
                </c:pt>
                <c:pt idx="341">
                  <c:v>40330</c:v>
                </c:pt>
                <c:pt idx="342">
                  <c:v>40360</c:v>
                </c:pt>
                <c:pt idx="343">
                  <c:v>40391</c:v>
                </c:pt>
                <c:pt idx="344">
                  <c:v>40422</c:v>
                </c:pt>
                <c:pt idx="345">
                  <c:v>40452</c:v>
                </c:pt>
                <c:pt idx="346">
                  <c:v>40483</c:v>
                </c:pt>
                <c:pt idx="347">
                  <c:v>40513</c:v>
                </c:pt>
                <c:pt idx="348">
                  <c:v>40544</c:v>
                </c:pt>
                <c:pt idx="349">
                  <c:v>40575</c:v>
                </c:pt>
                <c:pt idx="350">
                  <c:v>40603</c:v>
                </c:pt>
                <c:pt idx="351">
                  <c:v>40634</c:v>
                </c:pt>
                <c:pt idx="352">
                  <c:v>40664</c:v>
                </c:pt>
                <c:pt idx="353">
                  <c:v>40695</c:v>
                </c:pt>
                <c:pt idx="354">
                  <c:v>40725</c:v>
                </c:pt>
                <c:pt idx="355">
                  <c:v>40756</c:v>
                </c:pt>
                <c:pt idx="356">
                  <c:v>40787</c:v>
                </c:pt>
                <c:pt idx="357">
                  <c:v>40817</c:v>
                </c:pt>
                <c:pt idx="358">
                  <c:v>40848</c:v>
                </c:pt>
                <c:pt idx="359">
                  <c:v>40878</c:v>
                </c:pt>
                <c:pt idx="360">
                  <c:v>40909</c:v>
                </c:pt>
                <c:pt idx="361">
                  <c:v>40940</c:v>
                </c:pt>
                <c:pt idx="362">
                  <c:v>40969</c:v>
                </c:pt>
                <c:pt idx="363">
                  <c:v>41000</c:v>
                </c:pt>
                <c:pt idx="364">
                  <c:v>41030</c:v>
                </c:pt>
                <c:pt idx="365">
                  <c:v>41061</c:v>
                </c:pt>
                <c:pt idx="366">
                  <c:v>41091</c:v>
                </c:pt>
                <c:pt idx="367">
                  <c:v>41122</c:v>
                </c:pt>
                <c:pt idx="368">
                  <c:v>41153</c:v>
                </c:pt>
                <c:pt idx="369">
                  <c:v>41183</c:v>
                </c:pt>
                <c:pt idx="370">
                  <c:v>41214</c:v>
                </c:pt>
                <c:pt idx="371">
                  <c:v>41244</c:v>
                </c:pt>
                <c:pt idx="372">
                  <c:v>41275</c:v>
                </c:pt>
                <c:pt idx="373">
                  <c:v>41306</c:v>
                </c:pt>
                <c:pt idx="374">
                  <c:v>41334</c:v>
                </c:pt>
                <c:pt idx="375">
                  <c:v>41365</c:v>
                </c:pt>
                <c:pt idx="376">
                  <c:v>41395</c:v>
                </c:pt>
                <c:pt idx="377">
                  <c:v>41426</c:v>
                </c:pt>
                <c:pt idx="378">
                  <c:v>41456</c:v>
                </c:pt>
                <c:pt idx="379">
                  <c:v>41487</c:v>
                </c:pt>
                <c:pt idx="380">
                  <c:v>41518</c:v>
                </c:pt>
                <c:pt idx="381">
                  <c:v>41548</c:v>
                </c:pt>
                <c:pt idx="382">
                  <c:v>41579</c:v>
                </c:pt>
                <c:pt idx="383">
                  <c:v>41609</c:v>
                </c:pt>
                <c:pt idx="384">
                  <c:v>41640</c:v>
                </c:pt>
                <c:pt idx="385">
                  <c:v>41671</c:v>
                </c:pt>
                <c:pt idx="386">
                  <c:v>41699</c:v>
                </c:pt>
                <c:pt idx="387">
                  <c:v>41730</c:v>
                </c:pt>
                <c:pt idx="388">
                  <c:v>41760</c:v>
                </c:pt>
                <c:pt idx="389">
                  <c:v>41791</c:v>
                </c:pt>
                <c:pt idx="390">
                  <c:v>41821</c:v>
                </c:pt>
                <c:pt idx="391">
                  <c:v>41852</c:v>
                </c:pt>
                <c:pt idx="392">
                  <c:v>41883</c:v>
                </c:pt>
                <c:pt idx="393">
                  <c:v>41913</c:v>
                </c:pt>
                <c:pt idx="394">
                  <c:v>41944</c:v>
                </c:pt>
                <c:pt idx="395">
                  <c:v>41974</c:v>
                </c:pt>
                <c:pt idx="396">
                  <c:v>42005</c:v>
                </c:pt>
                <c:pt idx="397">
                  <c:v>42036</c:v>
                </c:pt>
                <c:pt idx="398">
                  <c:v>42064</c:v>
                </c:pt>
                <c:pt idx="399">
                  <c:v>42095</c:v>
                </c:pt>
                <c:pt idx="400">
                  <c:v>42125</c:v>
                </c:pt>
                <c:pt idx="401">
                  <c:v>42156</c:v>
                </c:pt>
                <c:pt idx="402">
                  <c:v>42186</c:v>
                </c:pt>
                <c:pt idx="403">
                  <c:v>42217</c:v>
                </c:pt>
                <c:pt idx="404">
                  <c:v>42248</c:v>
                </c:pt>
                <c:pt idx="405">
                  <c:v>42278</c:v>
                </c:pt>
                <c:pt idx="406">
                  <c:v>42309</c:v>
                </c:pt>
                <c:pt idx="407">
                  <c:v>42339</c:v>
                </c:pt>
                <c:pt idx="408">
                  <c:v>42370</c:v>
                </c:pt>
                <c:pt idx="409">
                  <c:v>42401</c:v>
                </c:pt>
                <c:pt idx="410">
                  <c:v>42430</c:v>
                </c:pt>
                <c:pt idx="411">
                  <c:v>42461</c:v>
                </c:pt>
                <c:pt idx="412">
                  <c:v>42491</c:v>
                </c:pt>
                <c:pt idx="413">
                  <c:v>42522</c:v>
                </c:pt>
                <c:pt idx="414">
                  <c:v>42552</c:v>
                </c:pt>
                <c:pt idx="415">
                  <c:v>42583</c:v>
                </c:pt>
                <c:pt idx="416">
                  <c:v>42614</c:v>
                </c:pt>
                <c:pt idx="417">
                  <c:v>42644</c:v>
                </c:pt>
                <c:pt idx="418">
                  <c:v>42675</c:v>
                </c:pt>
                <c:pt idx="419">
                  <c:v>42705</c:v>
                </c:pt>
                <c:pt idx="420">
                  <c:v>42736</c:v>
                </c:pt>
                <c:pt idx="421">
                  <c:v>42767</c:v>
                </c:pt>
                <c:pt idx="422">
                  <c:v>42795</c:v>
                </c:pt>
                <c:pt idx="423">
                  <c:v>42826</c:v>
                </c:pt>
                <c:pt idx="424">
                  <c:v>42856</c:v>
                </c:pt>
                <c:pt idx="425">
                  <c:v>42887</c:v>
                </c:pt>
                <c:pt idx="426">
                  <c:v>42917</c:v>
                </c:pt>
                <c:pt idx="427">
                  <c:v>42948</c:v>
                </c:pt>
                <c:pt idx="428">
                  <c:v>42979</c:v>
                </c:pt>
                <c:pt idx="429">
                  <c:v>43009</c:v>
                </c:pt>
                <c:pt idx="430">
                  <c:v>43040</c:v>
                </c:pt>
                <c:pt idx="431">
                  <c:v>43070</c:v>
                </c:pt>
                <c:pt idx="432">
                  <c:v>43101</c:v>
                </c:pt>
                <c:pt idx="433">
                  <c:v>43132</c:v>
                </c:pt>
                <c:pt idx="434">
                  <c:v>43160</c:v>
                </c:pt>
                <c:pt idx="435">
                  <c:v>43191</c:v>
                </c:pt>
                <c:pt idx="436">
                  <c:v>43221</c:v>
                </c:pt>
                <c:pt idx="437">
                  <c:v>43252</c:v>
                </c:pt>
                <c:pt idx="438">
                  <c:v>43282</c:v>
                </c:pt>
                <c:pt idx="439">
                  <c:v>43313</c:v>
                </c:pt>
                <c:pt idx="440">
                  <c:v>43344</c:v>
                </c:pt>
                <c:pt idx="441">
                  <c:v>43374</c:v>
                </c:pt>
                <c:pt idx="442">
                  <c:v>43405</c:v>
                </c:pt>
                <c:pt idx="443">
                  <c:v>43435</c:v>
                </c:pt>
                <c:pt idx="444">
                  <c:v>43466</c:v>
                </c:pt>
                <c:pt idx="445">
                  <c:v>43497</c:v>
                </c:pt>
                <c:pt idx="446">
                  <c:v>43525</c:v>
                </c:pt>
                <c:pt idx="447">
                  <c:v>43556</c:v>
                </c:pt>
                <c:pt idx="448">
                  <c:v>43586</c:v>
                </c:pt>
                <c:pt idx="449">
                  <c:v>43617</c:v>
                </c:pt>
                <c:pt idx="450">
                  <c:v>43647</c:v>
                </c:pt>
                <c:pt idx="451">
                  <c:v>43678</c:v>
                </c:pt>
                <c:pt idx="452">
                  <c:v>43709</c:v>
                </c:pt>
                <c:pt idx="453">
                  <c:v>43739</c:v>
                </c:pt>
                <c:pt idx="454">
                  <c:v>43770</c:v>
                </c:pt>
                <c:pt idx="455">
                  <c:v>43800</c:v>
                </c:pt>
                <c:pt idx="456">
                  <c:v>43831</c:v>
                </c:pt>
                <c:pt idx="457">
                  <c:v>43862</c:v>
                </c:pt>
                <c:pt idx="458">
                  <c:v>43891</c:v>
                </c:pt>
                <c:pt idx="459">
                  <c:v>43922</c:v>
                </c:pt>
                <c:pt idx="460">
                  <c:v>43952</c:v>
                </c:pt>
                <c:pt idx="461">
                  <c:v>43983</c:v>
                </c:pt>
                <c:pt idx="462">
                  <c:v>44013</c:v>
                </c:pt>
                <c:pt idx="463">
                  <c:v>44044</c:v>
                </c:pt>
                <c:pt idx="464">
                  <c:v>44075</c:v>
                </c:pt>
                <c:pt idx="465">
                  <c:v>44105</c:v>
                </c:pt>
                <c:pt idx="466">
                  <c:v>44136</c:v>
                </c:pt>
                <c:pt idx="467">
                  <c:v>44166</c:v>
                </c:pt>
                <c:pt idx="468">
                  <c:v>44197</c:v>
                </c:pt>
                <c:pt idx="469">
                  <c:v>44228</c:v>
                </c:pt>
                <c:pt idx="470">
                  <c:v>44256</c:v>
                </c:pt>
                <c:pt idx="471">
                  <c:v>44287</c:v>
                </c:pt>
                <c:pt idx="472">
                  <c:v>44317</c:v>
                </c:pt>
                <c:pt idx="473">
                  <c:v>44348</c:v>
                </c:pt>
                <c:pt idx="474">
                  <c:v>44378</c:v>
                </c:pt>
                <c:pt idx="475">
                  <c:v>44409</c:v>
                </c:pt>
                <c:pt idx="476">
                  <c:v>44440</c:v>
                </c:pt>
                <c:pt idx="477">
                  <c:v>44470</c:v>
                </c:pt>
                <c:pt idx="478">
                  <c:v>44501</c:v>
                </c:pt>
                <c:pt idx="479">
                  <c:v>44531</c:v>
                </c:pt>
                <c:pt idx="480">
                  <c:v>44562</c:v>
                </c:pt>
                <c:pt idx="481">
                  <c:v>44593</c:v>
                </c:pt>
                <c:pt idx="482">
                  <c:v>44621</c:v>
                </c:pt>
                <c:pt idx="483">
                  <c:v>44652</c:v>
                </c:pt>
                <c:pt idx="484">
                  <c:v>44682</c:v>
                </c:pt>
                <c:pt idx="485">
                  <c:v>44713</c:v>
                </c:pt>
                <c:pt idx="486">
                  <c:v>44743</c:v>
                </c:pt>
                <c:pt idx="487">
                  <c:v>44774</c:v>
                </c:pt>
                <c:pt idx="488">
                  <c:v>44805</c:v>
                </c:pt>
                <c:pt idx="489">
                  <c:v>44835</c:v>
                </c:pt>
                <c:pt idx="490">
                  <c:v>44866</c:v>
                </c:pt>
                <c:pt idx="491">
                  <c:v>44896</c:v>
                </c:pt>
                <c:pt idx="492">
                  <c:v>44927</c:v>
                </c:pt>
                <c:pt idx="493">
                  <c:v>44958</c:v>
                </c:pt>
                <c:pt idx="494">
                  <c:v>44986</c:v>
                </c:pt>
                <c:pt idx="495">
                  <c:v>45017</c:v>
                </c:pt>
                <c:pt idx="496">
                  <c:v>45047</c:v>
                </c:pt>
                <c:pt idx="497">
                  <c:v>45078</c:v>
                </c:pt>
                <c:pt idx="498">
                  <c:v>45108</c:v>
                </c:pt>
                <c:pt idx="499">
                  <c:v>45139</c:v>
                </c:pt>
                <c:pt idx="500">
                  <c:v>45170</c:v>
                </c:pt>
                <c:pt idx="501">
                  <c:v>45200</c:v>
                </c:pt>
                <c:pt idx="502">
                  <c:v>45231</c:v>
                </c:pt>
                <c:pt idx="503">
                  <c:v>45261</c:v>
                </c:pt>
                <c:pt idx="504">
                  <c:v>45292</c:v>
                </c:pt>
              </c:numCache>
            </c:numRef>
          </c:cat>
          <c:val>
            <c:numRef>
              <c:f>'FRED Graph'!$B$12:$B$516</c:f>
              <c:numCache>
                <c:formatCode>General</c:formatCode>
                <c:ptCount val="505"/>
                <c:pt idx="0">
                  <c:v>7.6237423099999999</c:v>
                </c:pt>
                <c:pt idx="1">
                  <c:v>7.6566480700000001</c:v>
                </c:pt>
                <c:pt idx="2">
                  <c:v>7.1289933699999999</c:v>
                </c:pt>
                <c:pt idx="3">
                  <c:v>7.4083471699999999</c:v>
                </c:pt>
                <c:pt idx="4">
                  <c:v>7.3200409100000003</c:v>
                </c:pt>
                <c:pt idx="5">
                  <c:v>7.3453786399999998</c:v>
                </c:pt>
                <c:pt idx="6">
                  <c:v>7.5589866199999998</c:v>
                </c:pt>
                <c:pt idx="7">
                  <c:v>6.8797981400000001</c:v>
                </c:pt>
                <c:pt idx="8">
                  <c:v>6.5072248899999998</c:v>
                </c:pt>
                <c:pt idx="9">
                  <c:v>6.2791621800000001</c:v>
                </c:pt>
                <c:pt idx="10">
                  <c:v>5.6262142300000004</c:v>
                </c:pt>
                <c:pt idx="11">
                  <c:v>5.8817314200000004</c:v>
                </c:pt>
                <c:pt idx="12">
                  <c:v>5.5433895</c:v>
                </c:pt>
                <c:pt idx="13">
                  <c:v>5.8617048699999996</c:v>
                </c:pt>
                <c:pt idx="14">
                  <c:v>5.5738384700000001</c:v>
                </c:pt>
                <c:pt idx="15">
                  <c:v>5.7001224400000003</c:v>
                </c:pt>
                <c:pt idx="16">
                  <c:v>5.4023935300000003</c:v>
                </c:pt>
                <c:pt idx="17">
                  <c:v>5.8095582400000003</c:v>
                </c:pt>
                <c:pt idx="18">
                  <c:v>5.8185791</c:v>
                </c:pt>
                <c:pt idx="19">
                  <c:v>6.2694217800000001</c:v>
                </c:pt>
                <c:pt idx="20">
                  <c:v>6.3550248500000004</c:v>
                </c:pt>
                <c:pt idx="21">
                  <c:v>6.0326933299999999</c:v>
                </c:pt>
                <c:pt idx="22">
                  <c:v>6.1439379199999999</c:v>
                </c:pt>
                <c:pt idx="23">
                  <c:v>6.1484245399999997</c:v>
                </c:pt>
                <c:pt idx="24">
                  <c:v>6.2153044900000003</c:v>
                </c:pt>
                <c:pt idx="25">
                  <c:v>6.1010181000000001</c:v>
                </c:pt>
                <c:pt idx="26">
                  <c:v>6.4625793700000003</c:v>
                </c:pt>
                <c:pt idx="27">
                  <c:v>6.6287487399999998</c:v>
                </c:pt>
                <c:pt idx="28">
                  <c:v>6.8514649099999998</c:v>
                </c:pt>
                <c:pt idx="29">
                  <c:v>7.3457683300000003</c:v>
                </c:pt>
                <c:pt idx="30">
                  <c:v>7.4461442800000004</c:v>
                </c:pt>
                <c:pt idx="31">
                  <c:v>6.8711486700000002</c:v>
                </c:pt>
                <c:pt idx="32">
                  <c:v>6.9756541500000004</c:v>
                </c:pt>
                <c:pt idx="33">
                  <c:v>6.6088532600000001</c:v>
                </c:pt>
                <c:pt idx="34">
                  <c:v>6.0664814399999996</c:v>
                </c:pt>
                <c:pt idx="35">
                  <c:v>6.0756251099999998</c:v>
                </c:pt>
                <c:pt idx="36">
                  <c:v>6.1619005700000002</c:v>
                </c:pt>
                <c:pt idx="37">
                  <c:v>6.0158178299999996</c:v>
                </c:pt>
                <c:pt idx="38">
                  <c:v>6.3838358099999999</c:v>
                </c:pt>
                <c:pt idx="39">
                  <c:v>6.1913880399999996</c:v>
                </c:pt>
                <c:pt idx="40">
                  <c:v>5.93748656</c:v>
                </c:pt>
                <c:pt idx="41">
                  <c:v>5.1560053000000003</c:v>
                </c:pt>
                <c:pt idx="42">
                  <c:v>5.3339283499999999</c:v>
                </c:pt>
                <c:pt idx="43">
                  <c:v>5.5901181400000004</c:v>
                </c:pt>
                <c:pt idx="44">
                  <c:v>5.4232741000000004</c:v>
                </c:pt>
                <c:pt idx="45">
                  <c:v>5.4076952900000004</c:v>
                </c:pt>
                <c:pt idx="46">
                  <c:v>5.2424907999999997</c:v>
                </c:pt>
                <c:pt idx="47">
                  <c:v>5.0807695199999996</c:v>
                </c:pt>
                <c:pt idx="48">
                  <c:v>4.54718526</c:v>
                </c:pt>
                <c:pt idx="49">
                  <c:v>4.6238804099999999</c:v>
                </c:pt>
                <c:pt idx="50">
                  <c:v>4.2091820499999999</c:v>
                </c:pt>
                <c:pt idx="51">
                  <c:v>3.9483049100000001</c:v>
                </c:pt>
                <c:pt idx="52">
                  <c:v>4.04659032</c:v>
                </c:pt>
                <c:pt idx="53">
                  <c:v>4.58448381</c:v>
                </c:pt>
                <c:pt idx="54">
                  <c:v>3.9930278499999998</c:v>
                </c:pt>
                <c:pt idx="55">
                  <c:v>3.9205806999999999</c:v>
                </c:pt>
                <c:pt idx="56">
                  <c:v>3.5517264200000001</c:v>
                </c:pt>
                <c:pt idx="57">
                  <c:v>3.86705459</c:v>
                </c:pt>
                <c:pt idx="58">
                  <c:v>3.7438863900000001</c:v>
                </c:pt>
                <c:pt idx="59">
                  <c:v>3.5437343600000002</c:v>
                </c:pt>
                <c:pt idx="60">
                  <c:v>3.60456573</c:v>
                </c:pt>
                <c:pt idx="61">
                  <c:v>3.5785813499999999</c:v>
                </c:pt>
                <c:pt idx="62">
                  <c:v>3.5547854499999998</c:v>
                </c:pt>
                <c:pt idx="63">
                  <c:v>3.7601991699999999</c:v>
                </c:pt>
                <c:pt idx="64">
                  <c:v>4.3597143999999997</c:v>
                </c:pt>
                <c:pt idx="65">
                  <c:v>4.3324126600000001</c:v>
                </c:pt>
                <c:pt idx="66">
                  <c:v>4.27752862</c:v>
                </c:pt>
                <c:pt idx="67">
                  <c:v>4.4802317599999997</c:v>
                </c:pt>
                <c:pt idx="68">
                  <c:v>4.6042002100000001</c:v>
                </c:pt>
                <c:pt idx="69">
                  <c:v>4.95924181</c:v>
                </c:pt>
                <c:pt idx="70">
                  <c:v>4.5254317100000003</c:v>
                </c:pt>
                <c:pt idx="71">
                  <c:v>4.5792755100000004</c:v>
                </c:pt>
                <c:pt idx="72">
                  <c:v>4.6053855600000002</c:v>
                </c:pt>
                <c:pt idx="73">
                  <c:v>4.09836913</c:v>
                </c:pt>
                <c:pt idx="74">
                  <c:v>4.0427380599999996</c:v>
                </c:pt>
                <c:pt idx="75">
                  <c:v>4.4165564799999997</c:v>
                </c:pt>
                <c:pt idx="76">
                  <c:v>4.49627175</c:v>
                </c:pt>
                <c:pt idx="77">
                  <c:v>4.6508806800000002</c:v>
                </c:pt>
                <c:pt idx="78">
                  <c:v>4.4353527499999998</c:v>
                </c:pt>
                <c:pt idx="79">
                  <c:v>4.5427448200000002</c:v>
                </c:pt>
                <c:pt idx="80">
                  <c:v>4.7078602500000004</c:v>
                </c:pt>
                <c:pt idx="81">
                  <c:v>4.4619939100000003</c:v>
                </c:pt>
                <c:pt idx="82">
                  <c:v>4.35872218</c:v>
                </c:pt>
                <c:pt idx="83">
                  <c:v>4.6179387199999997</c:v>
                </c:pt>
                <c:pt idx="84">
                  <c:v>4.86319371</c:v>
                </c:pt>
                <c:pt idx="85">
                  <c:v>4.7318798199999996</c:v>
                </c:pt>
                <c:pt idx="86">
                  <c:v>4.9737222699999997</c:v>
                </c:pt>
                <c:pt idx="87">
                  <c:v>4.8710500400000001</c:v>
                </c:pt>
                <c:pt idx="88">
                  <c:v>4.6296624900000003</c:v>
                </c:pt>
                <c:pt idx="89">
                  <c:v>4.4111656400000001</c:v>
                </c:pt>
                <c:pt idx="90">
                  <c:v>4.0026762299999996</c:v>
                </c:pt>
                <c:pt idx="91">
                  <c:v>3.7393527299999998</c:v>
                </c:pt>
                <c:pt idx="92">
                  <c:v>4.2770714300000003</c:v>
                </c:pt>
                <c:pt idx="93">
                  <c:v>4.2971833300000002</c:v>
                </c:pt>
                <c:pt idx="94">
                  <c:v>4.0301349499999999</c:v>
                </c:pt>
                <c:pt idx="95">
                  <c:v>4.0296658299999999</c:v>
                </c:pt>
                <c:pt idx="96">
                  <c:v>4.1276234000000001</c:v>
                </c:pt>
                <c:pt idx="97">
                  <c:v>4.3669273899999999</c:v>
                </c:pt>
                <c:pt idx="98">
                  <c:v>4.5519676200000001</c:v>
                </c:pt>
                <c:pt idx="99">
                  <c:v>4.5521619600000003</c:v>
                </c:pt>
                <c:pt idx="100">
                  <c:v>4.8050617600000001</c:v>
                </c:pt>
                <c:pt idx="101">
                  <c:v>4.3826111499999998</c:v>
                </c:pt>
                <c:pt idx="102">
                  <c:v>4.3418184999999996</c:v>
                </c:pt>
                <c:pt idx="103">
                  <c:v>4.1705320700000001</c:v>
                </c:pt>
                <c:pt idx="104">
                  <c:v>4.3987447</c:v>
                </c:pt>
                <c:pt idx="105">
                  <c:v>4.2005390199999999</c:v>
                </c:pt>
                <c:pt idx="106">
                  <c:v>4.0588549799999996</c:v>
                </c:pt>
                <c:pt idx="107">
                  <c:v>3.8939206999999998</c:v>
                </c:pt>
                <c:pt idx="108">
                  <c:v>3.9229311500000001</c:v>
                </c:pt>
                <c:pt idx="109">
                  <c:v>3.9070538199999998</c:v>
                </c:pt>
                <c:pt idx="110">
                  <c:v>4.1758361800000001</c:v>
                </c:pt>
                <c:pt idx="111">
                  <c:v>4.1098331000000003</c:v>
                </c:pt>
                <c:pt idx="112">
                  <c:v>4.0499163100000004</c:v>
                </c:pt>
                <c:pt idx="113">
                  <c:v>4.1876442599999999</c:v>
                </c:pt>
                <c:pt idx="114">
                  <c:v>4.2222537500000001</c:v>
                </c:pt>
                <c:pt idx="115">
                  <c:v>4.1399173899999999</c:v>
                </c:pt>
                <c:pt idx="116">
                  <c:v>3.8784955499999998</c:v>
                </c:pt>
                <c:pt idx="117">
                  <c:v>3.6378620599999998</c:v>
                </c:pt>
                <c:pt idx="118">
                  <c:v>3.56505772</c:v>
                </c:pt>
                <c:pt idx="119">
                  <c:v>3.4103334599999999</c:v>
                </c:pt>
                <c:pt idx="120">
                  <c:v>3.1985424500000001</c:v>
                </c:pt>
                <c:pt idx="121">
                  <c:v>3.6282915899999999</c:v>
                </c:pt>
                <c:pt idx="122">
                  <c:v>3.66026498</c:v>
                </c:pt>
                <c:pt idx="123">
                  <c:v>3.7898598699999999</c:v>
                </c:pt>
                <c:pt idx="124">
                  <c:v>3.74616997</c:v>
                </c:pt>
                <c:pt idx="125">
                  <c:v>3.5685766600000002</c:v>
                </c:pt>
                <c:pt idx="126">
                  <c:v>3.3530994399999998</c:v>
                </c:pt>
                <c:pt idx="127">
                  <c:v>3.1248225999999999</c:v>
                </c:pt>
                <c:pt idx="128">
                  <c:v>2.9573423600000002</c:v>
                </c:pt>
                <c:pt idx="129">
                  <c:v>2.7280437499999999</c:v>
                </c:pt>
                <c:pt idx="130">
                  <c:v>3.3246333400000001</c:v>
                </c:pt>
                <c:pt idx="131">
                  <c:v>3.5096854300000002</c:v>
                </c:pt>
                <c:pt idx="132">
                  <c:v>3.2679084600000001</c:v>
                </c:pt>
                <c:pt idx="133">
                  <c:v>3.0047852399999999</c:v>
                </c:pt>
                <c:pt idx="134">
                  <c:v>2.6734249299999999</c:v>
                </c:pt>
                <c:pt idx="135">
                  <c:v>2.7745169299999999</c:v>
                </c:pt>
                <c:pt idx="136">
                  <c:v>2.6647206200000002</c:v>
                </c:pt>
                <c:pt idx="137">
                  <c:v>2.7612373400000001</c:v>
                </c:pt>
                <c:pt idx="138">
                  <c:v>2.59179878</c:v>
                </c:pt>
                <c:pt idx="139">
                  <c:v>2.7029030700000001</c:v>
                </c:pt>
                <c:pt idx="140">
                  <c:v>2.4505806899999998</c:v>
                </c:pt>
                <c:pt idx="141">
                  <c:v>2.39884319</c:v>
                </c:pt>
                <c:pt idx="142">
                  <c:v>2.56229533</c:v>
                </c:pt>
                <c:pt idx="143">
                  <c:v>2.7201164699999998</c:v>
                </c:pt>
                <c:pt idx="144">
                  <c:v>2.77268493</c:v>
                </c:pt>
                <c:pt idx="145">
                  <c:v>2.6201687499999999</c:v>
                </c:pt>
                <c:pt idx="146">
                  <c:v>2.9712030500000002</c:v>
                </c:pt>
                <c:pt idx="147">
                  <c:v>3.6591827800000001</c:v>
                </c:pt>
                <c:pt idx="148">
                  <c:v>3.6245770899999998</c:v>
                </c:pt>
                <c:pt idx="149">
                  <c:v>3.5935655199999998</c:v>
                </c:pt>
                <c:pt idx="150">
                  <c:v>3.7864194000000002</c:v>
                </c:pt>
                <c:pt idx="151">
                  <c:v>3.5802840499999999</c:v>
                </c:pt>
                <c:pt idx="152">
                  <c:v>3.6371045</c:v>
                </c:pt>
                <c:pt idx="153">
                  <c:v>3.95662307</c:v>
                </c:pt>
                <c:pt idx="154">
                  <c:v>4.1032527500000002</c:v>
                </c:pt>
                <c:pt idx="155">
                  <c:v>4.1169530700000001</c:v>
                </c:pt>
                <c:pt idx="156">
                  <c:v>4.2442902199999999</c:v>
                </c:pt>
                <c:pt idx="157">
                  <c:v>4.05499673</c:v>
                </c:pt>
                <c:pt idx="158">
                  <c:v>3.7209855699999999</c:v>
                </c:pt>
                <c:pt idx="159">
                  <c:v>3.6549273000000002</c:v>
                </c:pt>
                <c:pt idx="160">
                  <c:v>3.4204808</c:v>
                </c:pt>
                <c:pt idx="161">
                  <c:v>2.90471287</c:v>
                </c:pt>
                <c:pt idx="162">
                  <c:v>2.9380301599999998</c:v>
                </c:pt>
                <c:pt idx="163">
                  <c:v>3.1484884399999999</c:v>
                </c:pt>
                <c:pt idx="164">
                  <c:v>3.0175985600000002</c:v>
                </c:pt>
                <c:pt idx="165">
                  <c:v>3.0097293999999999</c:v>
                </c:pt>
                <c:pt idx="166">
                  <c:v>2.8842244099999998</c:v>
                </c:pt>
                <c:pt idx="167">
                  <c:v>2.7221534599999999</c:v>
                </c:pt>
                <c:pt idx="168">
                  <c:v>2.6475919700000001</c:v>
                </c:pt>
                <c:pt idx="169">
                  <c:v>2.5978587200000001</c:v>
                </c:pt>
                <c:pt idx="170">
                  <c:v>2.8972935999999998</c:v>
                </c:pt>
                <c:pt idx="171">
                  <c:v>3.1083344199999998</c:v>
                </c:pt>
                <c:pt idx="172">
                  <c:v>3.3050258700000001</c:v>
                </c:pt>
                <c:pt idx="173">
                  <c:v>3.4940802899999999</c:v>
                </c:pt>
                <c:pt idx="174">
                  <c:v>3.3692605499999999</c:v>
                </c:pt>
                <c:pt idx="175">
                  <c:v>3.3294153799999999</c:v>
                </c:pt>
                <c:pt idx="176">
                  <c:v>3.5208220899999998</c:v>
                </c:pt>
                <c:pt idx="177">
                  <c:v>3.3183494699999998</c:v>
                </c:pt>
                <c:pt idx="178">
                  <c:v>3.14164675</c:v>
                </c:pt>
                <c:pt idx="179">
                  <c:v>2.9509351100000001</c:v>
                </c:pt>
                <c:pt idx="180">
                  <c:v>3.2548678</c:v>
                </c:pt>
                <c:pt idx="181">
                  <c:v>3.2133748899999999</c:v>
                </c:pt>
                <c:pt idx="182">
                  <c:v>3.3085558000000002</c:v>
                </c:pt>
                <c:pt idx="183">
                  <c:v>3.5504733700000002</c:v>
                </c:pt>
                <c:pt idx="184">
                  <c:v>3.4369811700000001</c:v>
                </c:pt>
                <c:pt idx="185">
                  <c:v>3.2791083200000002</c:v>
                </c:pt>
                <c:pt idx="186">
                  <c:v>3.1998764199999998</c:v>
                </c:pt>
                <c:pt idx="187">
                  <c:v>3.0885118999999999</c:v>
                </c:pt>
                <c:pt idx="188">
                  <c:v>3.1508695200000001</c:v>
                </c:pt>
                <c:pt idx="189">
                  <c:v>3.0165907399999998</c:v>
                </c:pt>
                <c:pt idx="190">
                  <c:v>2.9729568300000002</c:v>
                </c:pt>
                <c:pt idx="191">
                  <c:v>2.9198510400000002</c:v>
                </c:pt>
                <c:pt idx="192">
                  <c:v>2.8403016299999999</c:v>
                </c:pt>
                <c:pt idx="193">
                  <c:v>2.7770689100000001</c:v>
                </c:pt>
                <c:pt idx="194">
                  <c:v>2.8525119600000002</c:v>
                </c:pt>
                <c:pt idx="195">
                  <c:v>2.8460655300000002</c:v>
                </c:pt>
                <c:pt idx="196">
                  <c:v>2.89304228</c:v>
                </c:pt>
                <c:pt idx="197">
                  <c:v>2.87099745</c:v>
                </c:pt>
                <c:pt idx="198">
                  <c:v>2.7707057100000001</c:v>
                </c:pt>
                <c:pt idx="199">
                  <c:v>2.7793401800000002</c:v>
                </c:pt>
                <c:pt idx="200">
                  <c:v>2.4962392100000002</c:v>
                </c:pt>
                <c:pt idx="201">
                  <c:v>1.9351454699999999</c:v>
                </c:pt>
                <c:pt idx="202">
                  <c:v>2.22103048</c:v>
                </c:pt>
                <c:pt idx="203">
                  <c:v>2.2295798100000002</c:v>
                </c:pt>
                <c:pt idx="204">
                  <c:v>2.3081524500000001</c:v>
                </c:pt>
                <c:pt idx="205">
                  <c:v>2.36759019</c:v>
                </c:pt>
                <c:pt idx="206">
                  <c:v>2.7103588099999998</c:v>
                </c:pt>
                <c:pt idx="207">
                  <c:v>2.6777899299999999</c:v>
                </c:pt>
                <c:pt idx="208">
                  <c:v>2.7042380499999998</c:v>
                </c:pt>
                <c:pt idx="209">
                  <c:v>3.11656311</c:v>
                </c:pt>
                <c:pt idx="210">
                  <c:v>3.0055618000000002</c:v>
                </c:pt>
                <c:pt idx="211">
                  <c:v>3.1015433099999998</c:v>
                </c:pt>
                <c:pt idx="212">
                  <c:v>3.1694654299999998</c:v>
                </c:pt>
                <c:pt idx="213">
                  <c:v>3.14292186</c:v>
                </c:pt>
                <c:pt idx="214">
                  <c:v>3.14725353</c:v>
                </c:pt>
                <c:pt idx="215">
                  <c:v>3.1922035000000002</c:v>
                </c:pt>
                <c:pt idx="216">
                  <c:v>3.4110511200000002</c:v>
                </c:pt>
                <c:pt idx="217">
                  <c:v>3.5133433900000002</c:v>
                </c:pt>
                <c:pt idx="218">
                  <c:v>3.4403473600000001</c:v>
                </c:pt>
                <c:pt idx="219">
                  <c:v>3.20296665</c:v>
                </c:pt>
                <c:pt idx="220">
                  <c:v>3.3605311000000002</c:v>
                </c:pt>
                <c:pt idx="221">
                  <c:v>3.1278929</c:v>
                </c:pt>
                <c:pt idx="222">
                  <c:v>3.0623548500000002</c:v>
                </c:pt>
                <c:pt idx="223">
                  <c:v>3.04561328</c:v>
                </c:pt>
                <c:pt idx="224">
                  <c:v>2.8859961799999998</c:v>
                </c:pt>
                <c:pt idx="225">
                  <c:v>2.8766255900000002</c:v>
                </c:pt>
                <c:pt idx="226">
                  <c:v>2.8331379299999999</c:v>
                </c:pt>
                <c:pt idx="227">
                  <c:v>2.6392104199999999</c:v>
                </c:pt>
                <c:pt idx="228">
                  <c:v>2.2514329399999999</c:v>
                </c:pt>
                <c:pt idx="229">
                  <c:v>2.2670139800000002</c:v>
                </c:pt>
                <c:pt idx="230">
                  <c:v>2.2672947300000001</c:v>
                </c:pt>
                <c:pt idx="231">
                  <c:v>2.2209839100000002</c:v>
                </c:pt>
                <c:pt idx="232">
                  <c:v>2.4334179699999998</c:v>
                </c:pt>
                <c:pt idx="233">
                  <c:v>2.5264560199999999</c:v>
                </c:pt>
                <c:pt idx="234">
                  <c:v>2.5283674399999998</c:v>
                </c:pt>
                <c:pt idx="235">
                  <c:v>2.33436142</c:v>
                </c:pt>
                <c:pt idx="236">
                  <c:v>2.1777679700000001</c:v>
                </c:pt>
                <c:pt idx="237">
                  <c:v>1.9869324500000001</c:v>
                </c:pt>
                <c:pt idx="238">
                  <c:v>1.8147655300000001</c:v>
                </c:pt>
                <c:pt idx="239">
                  <c:v>2.0405763000000001</c:v>
                </c:pt>
                <c:pt idx="240">
                  <c:v>2.5234999600000001</c:v>
                </c:pt>
                <c:pt idx="241">
                  <c:v>2.40007343</c:v>
                </c:pt>
                <c:pt idx="242">
                  <c:v>2.4212901800000002</c:v>
                </c:pt>
                <c:pt idx="243">
                  <c:v>2.7011263200000002</c:v>
                </c:pt>
                <c:pt idx="244">
                  <c:v>2.3505499300000001</c:v>
                </c:pt>
                <c:pt idx="245">
                  <c:v>2.31986391</c:v>
                </c:pt>
                <c:pt idx="246">
                  <c:v>2.1419285499999998</c:v>
                </c:pt>
                <c:pt idx="247">
                  <c:v>1.7422625899999999</c:v>
                </c:pt>
                <c:pt idx="248">
                  <c:v>1.44610825</c:v>
                </c:pt>
                <c:pt idx="249">
                  <c:v>1.26869564</c:v>
                </c:pt>
                <c:pt idx="250">
                  <c:v>1.39558681</c:v>
                </c:pt>
                <c:pt idx="251">
                  <c:v>1.69225366</c:v>
                </c:pt>
                <c:pt idx="252">
                  <c:v>1.4882017400000001</c:v>
                </c:pt>
                <c:pt idx="253">
                  <c:v>1.4663790000000001</c:v>
                </c:pt>
                <c:pt idx="254">
                  <c:v>1.22359095</c:v>
                </c:pt>
                <c:pt idx="255">
                  <c:v>1.30961847</c:v>
                </c:pt>
                <c:pt idx="256">
                  <c:v>1.37072098</c:v>
                </c:pt>
                <c:pt idx="257">
                  <c:v>0.90511573999999995</c:v>
                </c:pt>
                <c:pt idx="258">
                  <c:v>1.1286889600000001</c:v>
                </c:pt>
                <c:pt idx="259">
                  <c:v>1.75170446</c:v>
                </c:pt>
                <c:pt idx="260">
                  <c:v>1.89723825</c:v>
                </c:pt>
                <c:pt idx="261">
                  <c:v>1.3808193600000001</c:v>
                </c:pt>
                <c:pt idx="262">
                  <c:v>1.7139016499999999</c:v>
                </c:pt>
                <c:pt idx="263">
                  <c:v>1.7135726600000001</c:v>
                </c:pt>
                <c:pt idx="264">
                  <c:v>1.70195436</c:v>
                </c:pt>
                <c:pt idx="265">
                  <c:v>1.5715807399999999</c:v>
                </c:pt>
                <c:pt idx="266">
                  <c:v>1.47016466</c:v>
                </c:pt>
                <c:pt idx="267">
                  <c:v>1.35814941</c:v>
                </c:pt>
                <c:pt idx="268">
                  <c:v>1.88324516</c:v>
                </c:pt>
                <c:pt idx="269">
                  <c:v>1.9465761100000001</c:v>
                </c:pt>
                <c:pt idx="270">
                  <c:v>1.9337986199999999</c:v>
                </c:pt>
                <c:pt idx="271">
                  <c:v>1.85580269</c:v>
                </c:pt>
                <c:pt idx="272">
                  <c:v>1.4846916400000001</c:v>
                </c:pt>
                <c:pt idx="273">
                  <c:v>1.6871062999999999</c:v>
                </c:pt>
                <c:pt idx="274">
                  <c:v>1.60768876</c:v>
                </c:pt>
                <c:pt idx="275">
                  <c:v>1.9095366199999999</c:v>
                </c:pt>
                <c:pt idx="276">
                  <c:v>1.7792759</c:v>
                </c:pt>
                <c:pt idx="277">
                  <c:v>1.8131591199999999</c:v>
                </c:pt>
                <c:pt idx="278">
                  <c:v>1.97934111</c:v>
                </c:pt>
                <c:pt idx="279">
                  <c:v>2.02052684</c:v>
                </c:pt>
                <c:pt idx="280">
                  <c:v>1.7898656799999999</c:v>
                </c:pt>
                <c:pt idx="281">
                  <c:v>1.6668881099999999</c:v>
                </c:pt>
                <c:pt idx="282">
                  <c:v>1.8200210800000001</c:v>
                </c:pt>
                <c:pt idx="283">
                  <c:v>2.0082167700000002</c:v>
                </c:pt>
                <c:pt idx="284">
                  <c:v>1.73569017</c:v>
                </c:pt>
                <c:pt idx="285">
                  <c:v>1.96704484</c:v>
                </c:pt>
                <c:pt idx="286">
                  <c:v>2.0756890100000001</c:v>
                </c:pt>
                <c:pt idx="287">
                  <c:v>2.01834727</c:v>
                </c:pt>
                <c:pt idx="288">
                  <c:v>2.06484172</c:v>
                </c:pt>
                <c:pt idx="289">
                  <c:v>2.2044127800000002</c:v>
                </c:pt>
                <c:pt idx="290">
                  <c:v>2.3836208800000001</c:v>
                </c:pt>
                <c:pt idx="291">
                  <c:v>2.3583930299999998</c:v>
                </c:pt>
                <c:pt idx="292">
                  <c:v>2.4063701499999999</c:v>
                </c:pt>
                <c:pt idx="293">
                  <c:v>2.4508098600000001</c:v>
                </c:pt>
                <c:pt idx="294">
                  <c:v>2.4963495299999998</c:v>
                </c:pt>
                <c:pt idx="295">
                  <c:v>2.2982860999999999</c:v>
                </c:pt>
                <c:pt idx="296">
                  <c:v>2.2060571900000001</c:v>
                </c:pt>
                <c:pt idx="297">
                  <c:v>2.21206207</c:v>
                </c:pt>
                <c:pt idx="298">
                  <c:v>2.1998853999999999</c:v>
                </c:pt>
                <c:pt idx="299">
                  <c:v>2.1221377800000001</c:v>
                </c:pt>
                <c:pt idx="300">
                  <c:v>2.14807579</c:v>
                </c:pt>
                <c:pt idx="301">
                  <c:v>2.2871509099999998</c:v>
                </c:pt>
                <c:pt idx="302">
                  <c:v>2.0249864</c:v>
                </c:pt>
                <c:pt idx="303">
                  <c:v>2.0774868500000001</c:v>
                </c:pt>
                <c:pt idx="304">
                  <c:v>2.0318442000000001</c:v>
                </c:pt>
                <c:pt idx="305">
                  <c:v>2.2463097300000001</c:v>
                </c:pt>
                <c:pt idx="306">
                  <c:v>2.37357342</c:v>
                </c:pt>
                <c:pt idx="307">
                  <c:v>2.1338807700000002</c:v>
                </c:pt>
                <c:pt idx="308">
                  <c:v>1.9462225799999999</c:v>
                </c:pt>
                <c:pt idx="309">
                  <c:v>1.98911422</c:v>
                </c:pt>
                <c:pt idx="310">
                  <c:v>1.8262471199999999</c:v>
                </c:pt>
                <c:pt idx="311">
                  <c:v>1.3869688099999999</c:v>
                </c:pt>
                <c:pt idx="312">
                  <c:v>1.39949068</c:v>
                </c:pt>
                <c:pt idx="313">
                  <c:v>1.11112286</c:v>
                </c:pt>
                <c:pt idx="314">
                  <c:v>1.02522008</c:v>
                </c:pt>
                <c:pt idx="315">
                  <c:v>1.06289422</c:v>
                </c:pt>
                <c:pt idx="316">
                  <c:v>1.4005162900000001</c:v>
                </c:pt>
                <c:pt idx="317">
                  <c:v>1.48755401</c:v>
                </c:pt>
                <c:pt idx="318">
                  <c:v>1.4455810899999999</c:v>
                </c:pt>
                <c:pt idx="319">
                  <c:v>1.3564973300000001</c:v>
                </c:pt>
                <c:pt idx="320">
                  <c:v>1.23957472</c:v>
                </c:pt>
                <c:pt idx="321">
                  <c:v>1.4850633099999999</c:v>
                </c:pt>
                <c:pt idx="322">
                  <c:v>1.6316285399999999</c:v>
                </c:pt>
                <c:pt idx="323">
                  <c:v>0.97537985000000005</c:v>
                </c:pt>
                <c:pt idx="324">
                  <c:v>0.93854104000000005</c:v>
                </c:pt>
                <c:pt idx="325">
                  <c:v>1.03930649</c:v>
                </c:pt>
                <c:pt idx="326">
                  <c:v>1.2507417700000001</c:v>
                </c:pt>
                <c:pt idx="327">
                  <c:v>0.71281967000000002</c:v>
                </c:pt>
                <c:pt idx="328">
                  <c:v>1.0174109</c:v>
                </c:pt>
                <c:pt idx="329">
                  <c:v>1.3221055399999999</c:v>
                </c:pt>
                <c:pt idx="330">
                  <c:v>1.2669028200000001</c:v>
                </c:pt>
                <c:pt idx="331">
                  <c:v>1.15904037</c:v>
                </c:pt>
                <c:pt idx="332">
                  <c:v>0.94923763999999999</c:v>
                </c:pt>
                <c:pt idx="333">
                  <c:v>0.99714115999999997</c:v>
                </c:pt>
                <c:pt idx="334">
                  <c:v>1.0614100399999999</c:v>
                </c:pt>
                <c:pt idx="335">
                  <c:v>0.84804056000000005</c:v>
                </c:pt>
                <c:pt idx="336">
                  <c:v>1.29792486</c:v>
                </c:pt>
                <c:pt idx="337">
                  <c:v>1.1245154100000001</c:v>
                </c:pt>
                <c:pt idx="338">
                  <c:v>0.99873153000000003</c:v>
                </c:pt>
                <c:pt idx="339">
                  <c:v>1.3091052999999999</c:v>
                </c:pt>
                <c:pt idx="340">
                  <c:v>1.22638786</c:v>
                </c:pt>
                <c:pt idx="341">
                  <c:v>1.0193609800000001</c:v>
                </c:pt>
                <c:pt idx="342">
                  <c:v>0.84675906999999995</c:v>
                </c:pt>
                <c:pt idx="343">
                  <c:v>0.65616388999999997</c:v>
                </c:pt>
                <c:pt idx="344">
                  <c:v>0.57706774999999999</c:v>
                </c:pt>
                <c:pt idx="345">
                  <c:v>0.40880525000000001</c:v>
                </c:pt>
                <c:pt idx="346">
                  <c:v>0.33888955999999998</c:v>
                </c:pt>
                <c:pt idx="347">
                  <c:v>0.62620927000000004</c:v>
                </c:pt>
                <c:pt idx="348">
                  <c:v>0.86397716000000002</c:v>
                </c:pt>
                <c:pt idx="349">
                  <c:v>0.82968717999999997</c:v>
                </c:pt>
                <c:pt idx="350">
                  <c:v>0.87385088</c:v>
                </c:pt>
                <c:pt idx="351">
                  <c:v>0.97750283000000004</c:v>
                </c:pt>
                <c:pt idx="352">
                  <c:v>0.71147484000000005</c:v>
                </c:pt>
                <c:pt idx="353">
                  <c:v>0.49226699000000002</c:v>
                </c:pt>
                <c:pt idx="354">
                  <c:v>0.57395235</c:v>
                </c:pt>
                <c:pt idx="355">
                  <c:v>0.39497491000000001</c:v>
                </c:pt>
                <c:pt idx="356">
                  <c:v>0.21493888</c:v>
                </c:pt>
                <c:pt idx="357">
                  <c:v>9.8562490000000003E-2</c:v>
                </c:pt>
                <c:pt idx="358">
                  <c:v>0.13706952999999999</c:v>
                </c:pt>
                <c:pt idx="359">
                  <c:v>0.14446830999999999</c:v>
                </c:pt>
                <c:pt idx="360">
                  <c:v>0.14610050999999999</c:v>
                </c:pt>
                <c:pt idx="361">
                  <c:v>2.185103E-2</c:v>
                </c:pt>
                <c:pt idx="362">
                  <c:v>0.16923690999999999</c:v>
                </c:pt>
                <c:pt idx="363">
                  <c:v>0.19464572999999999</c:v>
                </c:pt>
                <c:pt idx="364">
                  <c:v>-8.7221980000000005E-2</c:v>
                </c:pt>
                <c:pt idx="365">
                  <c:v>-4.8151050000000001E-2</c:v>
                </c:pt>
                <c:pt idx="366">
                  <c:v>-5.4826029999999998E-2</c:v>
                </c:pt>
                <c:pt idx="367">
                  <c:v>-6.0084779999999997E-2</c:v>
                </c:pt>
                <c:pt idx="368">
                  <c:v>-0.16925714</c:v>
                </c:pt>
                <c:pt idx="369">
                  <c:v>-9.3172240000000003E-2</c:v>
                </c:pt>
                <c:pt idx="370">
                  <c:v>-5.7370499999999996E-3</c:v>
                </c:pt>
                <c:pt idx="371">
                  <c:v>-0.17237744999999999</c:v>
                </c:pt>
                <c:pt idx="372">
                  <c:v>8.4401420000000005E-2</c:v>
                </c:pt>
                <c:pt idx="373">
                  <c:v>0.17210017999999999</c:v>
                </c:pt>
                <c:pt idx="374">
                  <c:v>5.0340719999999999E-2</c:v>
                </c:pt>
                <c:pt idx="375">
                  <c:v>-2.4211880000000002E-2</c:v>
                </c:pt>
                <c:pt idx="376">
                  <c:v>-1.9391229999999999E-2</c:v>
                </c:pt>
                <c:pt idx="377">
                  <c:v>0.22769375</c:v>
                </c:pt>
                <c:pt idx="378">
                  <c:v>0.54638103999999998</c:v>
                </c:pt>
                <c:pt idx="379">
                  <c:v>0.47506869000000002</c:v>
                </c:pt>
                <c:pt idx="380">
                  <c:v>0.54083451000000005</c:v>
                </c:pt>
                <c:pt idx="381">
                  <c:v>0.49296941999999999</c:v>
                </c:pt>
                <c:pt idx="382">
                  <c:v>0.48963773999999999</c:v>
                </c:pt>
                <c:pt idx="383">
                  <c:v>0.41829992999999999</c:v>
                </c:pt>
                <c:pt idx="384">
                  <c:v>0.68063671000000003</c:v>
                </c:pt>
                <c:pt idx="385">
                  <c:v>0.50867731000000005</c:v>
                </c:pt>
                <c:pt idx="386">
                  <c:v>0.58045318000000001</c:v>
                </c:pt>
                <c:pt idx="387">
                  <c:v>0.70222209999999996</c:v>
                </c:pt>
                <c:pt idx="388">
                  <c:v>0.62685415</c:v>
                </c:pt>
                <c:pt idx="389">
                  <c:v>0.62452943999999999</c:v>
                </c:pt>
                <c:pt idx="390">
                  <c:v>0.59099495000000002</c:v>
                </c:pt>
                <c:pt idx="391">
                  <c:v>0.64940569999999997</c:v>
                </c:pt>
                <c:pt idx="392">
                  <c:v>0.58085993000000002</c:v>
                </c:pt>
                <c:pt idx="393">
                  <c:v>0.7009647</c:v>
                </c:pt>
                <c:pt idx="394">
                  <c:v>0.71330026000000002</c:v>
                </c:pt>
                <c:pt idx="395">
                  <c:v>0.38472537000000001</c:v>
                </c:pt>
                <c:pt idx="396">
                  <c:v>0.70994279999999998</c:v>
                </c:pt>
                <c:pt idx="397">
                  <c:v>0.53838037999999999</c:v>
                </c:pt>
                <c:pt idx="398">
                  <c:v>0.75170541999999996</c:v>
                </c:pt>
                <c:pt idx="399">
                  <c:v>0.41032252000000002</c:v>
                </c:pt>
                <c:pt idx="400">
                  <c:v>0.53392143999999997</c:v>
                </c:pt>
                <c:pt idx="401">
                  <c:v>0.55377779999999999</c:v>
                </c:pt>
                <c:pt idx="402">
                  <c:v>0.66707490000000003</c:v>
                </c:pt>
                <c:pt idx="403">
                  <c:v>0.54830555999999997</c:v>
                </c:pt>
                <c:pt idx="404">
                  <c:v>0.51245991000000002</c:v>
                </c:pt>
                <c:pt idx="405">
                  <c:v>0.52877171000000001</c:v>
                </c:pt>
                <c:pt idx="406">
                  <c:v>0.66620570000000001</c:v>
                </c:pt>
                <c:pt idx="407">
                  <c:v>0.64742222999999999</c:v>
                </c:pt>
                <c:pt idx="408">
                  <c:v>0.73450596999999995</c:v>
                </c:pt>
                <c:pt idx="409">
                  <c:v>0.53873800000000005</c:v>
                </c:pt>
                <c:pt idx="410">
                  <c:v>0.55140741999999998</c:v>
                </c:pt>
                <c:pt idx="411">
                  <c:v>0.34527268</c:v>
                </c:pt>
                <c:pt idx="412">
                  <c:v>0.41364983</c:v>
                </c:pt>
                <c:pt idx="413">
                  <c:v>0.51909852000000001</c:v>
                </c:pt>
                <c:pt idx="414">
                  <c:v>0.16534694</c:v>
                </c:pt>
                <c:pt idx="415">
                  <c:v>0.22683745999999999</c:v>
                </c:pt>
                <c:pt idx="416">
                  <c:v>0.2160743</c:v>
                </c:pt>
                <c:pt idx="417">
                  <c:v>0.28979681000000002</c:v>
                </c:pt>
                <c:pt idx="418">
                  <c:v>0.34660932999999999</c:v>
                </c:pt>
                <c:pt idx="419">
                  <c:v>0.70045658</c:v>
                </c:pt>
                <c:pt idx="420">
                  <c:v>0.72565106999999995</c:v>
                </c:pt>
                <c:pt idx="421">
                  <c:v>0.77438158000000001</c:v>
                </c:pt>
                <c:pt idx="422">
                  <c:v>0.91650301999999995</c:v>
                </c:pt>
                <c:pt idx="423">
                  <c:v>0.76575378000000005</c:v>
                </c:pt>
                <c:pt idx="424">
                  <c:v>0.77640880000000001</c:v>
                </c:pt>
                <c:pt idx="425">
                  <c:v>0.73611135000000005</c:v>
                </c:pt>
                <c:pt idx="426">
                  <c:v>0.72501612000000004</c:v>
                </c:pt>
                <c:pt idx="427">
                  <c:v>0.67086016000000004</c:v>
                </c:pt>
                <c:pt idx="428">
                  <c:v>0.56521264000000004</c:v>
                </c:pt>
                <c:pt idx="429">
                  <c:v>0.72914350999999999</c:v>
                </c:pt>
                <c:pt idx="430">
                  <c:v>0.75219044999999995</c:v>
                </c:pt>
                <c:pt idx="431">
                  <c:v>0.57304922999999997</c:v>
                </c:pt>
                <c:pt idx="432">
                  <c:v>0.87378800999999995</c:v>
                </c:pt>
                <c:pt idx="433">
                  <c:v>1.0884692899999999</c:v>
                </c:pt>
                <c:pt idx="434">
                  <c:v>1.0295358299999999</c:v>
                </c:pt>
                <c:pt idx="435">
                  <c:v>1.01435433</c:v>
                </c:pt>
                <c:pt idx="436">
                  <c:v>1.2160918000000001</c:v>
                </c:pt>
                <c:pt idx="437">
                  <c:v>1.24572814</c:v>
                </c:pt>
                <c:pt idx="438">
                  <c:v>1.1552337100000001</c:v>
                </c:pt>
                <c:pt idx="439">
                  <c:v>1.2552416200000001</c:v>
                </c:pt>
                <c:pt idx="440">
                  <c:v>1.1321469</c:v>
                </c:pt>
                <c:pt idx="441">
                  <c:v>1.3001268100000001</c:v>
                </c:pt>
                <c:pt idx="442">
                  <c:v>1.30865835</c:v>
                </c:pt>
                <c:pt idx="443">
                  <c:v>1.25496666</c:v>
                </c:pt>
                <c:pt idx="444">
                  <c:v>1.04043434</c:v>
                </c:pt>
                <c:pt idx="445">
                  <c:v>1.0681828499999999</c:v>
                </c:pt>
                <c:pt idx="446">
                  <c:v>0.51720765000000002</c:v>
                </c:pt>
                <c:pt idx="447">
                  <c:v>0.42030374999999998</c:v>
                </c:pt>
                <c:pt idx="448">
                  <c:v>0.54042880000000004</c:v>
                </c:pt>
                <c:pt idx="449">
                  <c:v>0.42130161999999999</c:v>
                </c:pt>
                <c:pt idx="450">
                  <c:v>0.44057188000000003</c:v>
                </c:pt>
                <c:pt idx="451">
                  <c:v>0.42005178999999998</c:v>
                </c:pt>
                <c:pt idx="452">
                  <c:v>0.23500552</c:v>
                </c:pt>
                <c:pt idx="453">
                  <c:v>0.36832452999999998</c:v>
                </c:pt>
                <c:pt idx="454">
                  <c:v>0.43361185000000002</c:v>
                </c:pt>
                <c:pt idx="455">
                  <c:v>0.51426492999999995</c:v>
                </c:pt>
                <c:pt idx="456">
                  <c:v>0.50509630999999999</c:v>
                </c:pt>
                <c:pt idx="457">
                  <c:v>0.31598578999999999</c:v>
                </c:pt>
                <c:pt idx="458">
                  <c:v>-0.12783744999999999</c:v>
                </c:pt>
                <c:pt idx="459">
                  <c:v>-0.11159442</c:v>
                </c:pt>
                <c:pt idx="460">
                  <c:v>-2.7856519999999999E-2</c:v>
                </c:pt>
                <c:pt idx="461">
                  <c:v>-0.15369936000000001</c:v>
                </c:pt>
                <c:pt idx="462">
                  <c:v>-0.3453445</c:v>
                </c:pt>
                <c:pt idx="463">
                  <c:v>-0.407134</c:v>
                </c:pt>
                <c:pt idx="464">
                  <c:v>-0.34333692999999998</c:v>
                </c:pt>
                <c:pt idx="465">
                  <c:v>-0.29173844999999998</c:v>
                </c:pt>
                <c:pt idx="466">
                  <c:v>-0.21395564</c:v>
                </c:pt>
                <c:pt idx="467">
                  <c:v>-0.23232146000000001</c:v>
                </c:pt>
                <c:pt idx="468">
                  <c:v>-0.23501721</c:v>
                </c:pt>
                <c:pt idx="469">
                  <c:v>-0.2308238</c:v>
                </c:pt>
                <c:pt idx="470">
                  <c:v>1.250687E-2</c:v>
                </c:pt>
                <c:pt idx="471">
                  <c:v>0.11804694</c:v>
                </c:pt>
                <c:pt idx="472">
                  <c:v>3.6947580000000001E-2</c:v>
                </c:pt>
                <c:pt idx="473">
                  <c:v>-5.6648499999999999E-3</c:v>
                </c:pt>
                <c:pt idx="474">
                  <c:v>3.5041080000000002E-2</c:v>
                </c:pt>
                <c:pt idx="475">
                  <c:v>-0.26101879</c:v>
                </c:pt>
                <c:pt idx="476">
                  <c:v>-0.19473087</c:v>
                </c:pt>
                <c:pt idx="477">
                  <c:v>8.7901140000000003E-2</c:v>
                </c:pt>
                <c:pt idx="478">
                  <c:v>0.16399788000000001</c:v>
                </c:pt>
                <c:pt idx="479">
                  <c:v>9.168917E-2</c:v>
                </c:pt>
                <c:pt idx="480">
                  <c:v>0.31949509999999998</c:v>
                </c:pt>
                <c:pt idx="481">
                  <c:v>0.44159289000000002</c:v>
                </c:pt>
                <c:pt idx="482">
                  <c:v>0.34708992</c:v>
                </c:pt>
                <c:pt idx="483">
                  <c:v>0.94940027000000005</c:v>
                </c:pt>
                <c:pt idx="484">
                  <c:v>1.20389776</c:v>
                </c:pt>
                <c:pt idx="485">
                  <c:v>1.02509351</c:v>
                </c:pt>
                <c:pt idx="486">
                  <c:v>1.0621749300000001</c:v>
                </c:pt>
                <c:pt idx="487">
                  <c:v>0.85562530000000003</c:v>
                </c:pt>
                <c:pt idx="488">
                  <c:v>1.2042486800000001</c:v>
                </c:pt>
                <c:pt idx="489">
                  <c:v>1.79733203</c:v>
                </c:pt>
                <c:pt idx="490">
                  <c:v>1.93071305</c:v>
                </c:pt>
                <c:pt idx="491">
                  <c:v>1.57612515</c:v>
                </c:pt>
                <c:pt idx="492">
                  <c:v>1.7830989699999999</c:v>
                </c:pt>
                <c:pt idx="493">
                  <c:v>1.42020217</c:v>
                </c:pt>
                <c:pt idx="494">
                  <c:v>2.0596363599999998</c:v>
                </c:pt>
                <c:pt idx="495">
                  <c:v>1.4439138600000001</c:v>
                </c:pt>
                <c:pt idx="496">
                  <c:v>1.5369040599999999</c:v>
                </c:pt>
                <c:pt idx="497">
                  <c:v>1.0606310699999999</c:v>
                </c:pt>
                <c:pt idx="498">
                  <c:v>1.4260473</c:v>
                </c:pt>
                <c:pt idx="499">
                  <c:v>1.6020953899999999</c:v>
                </c:pt>
                <c:pt idx="500">
                  <c:v>1.6997075399999999</c:v>
                </c:pt>
                <c:pt idx="501">
                  <c:v>2.08246076</c:v>
                </c:pt>
                <c:pt idx="502">
                  <c:v>2.0943286400000001</c:v>
                </c:pt>
                <c:pt idx="503">
                  <c:v>1.6808990699999999</c:v>
                </c:pt>
                <c:pt idx="504">
                  <c:v>1.6952036699999999</c:v>
                </c:pt>
              </c:numCache>
            </c:numRef>
          </c:val>
          <c:smooth val="0"/>
          <c:extLst>
            <c:ext xmlns:c16="http://schemas.microsoft.com/office/drawing/2014/chart" uri="{C3380CC4-5D6E-409C-BE32-E72D297353CC}">
              <c16:uniqueId val="{00000000-35A1-684F-A343-934FB3294E14}"/>
            </c:ext>
          </c:extLst>
        </c:ser>
        <c:dLbls>
          <c:showLegendKey val="0"/>
          <c:showVal val="0"/>
          <c:showCatName val="0"/>
          <c:showSerName val="0"/>
          <c:showPercent val="0"/>
          <c:showBubbleSize val="0"/>
        </c:dLbls>
        <c:smooth val="0"/>
        <c:axId val="560040992"/>
        <c:axId val="584705024"/>
      </c:lineChart>
      <c:dateAx>
        <c:axId val="560040992"/>
        <c:scaling>
          <c:orientation val="minMax"/>
        </c:scaling>
        <c:delete val="0"/>
        <c:axPos val="b"/>
        <c:numFmt formatCode="[$-409]mmm\-yy;@" sourceLinked="1"/>
        <c:majorTickMark val="out"/>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4705024"/>
        <c:crosses val="autoZero"/>
        <c:auto val="1"/>
        <c:lblOffset val="100"/>
        <c:baseTimeUnit val="months"/>
      </c:dateAx>
      <c:valAx>
        <c:axId val="584705024"/>
        <c:scaling>
          <c:orientation val="minMax"/>
          <c:max val="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0040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'FRED Graph'!$B$339</c:f>
              <c:strCache>
                <c:ptCount val="1"/>
                <c:pt idx="0">
                  <c:v>Gasoline Price</c:v>
                </c:pt>
              </c:strCache>
            </c:strRef>
          </c:tx>
          <c:spPr>
            <a:solidFill>
              <a:schemeClr val="tx1">
                <a:lumMod val="25000"/>
                <a:lumOff val="75000"/>
              </a:schemeClr>
            </a:solidFill>
            <a:ln>
              <a:noFill/>
            </a:ln>
            <a:effectLst/>
          </c:spPr>
          <c:cat>
            <c:numRef>
              <c:f>'FRED Graph'!$A$340:$A$371</c:f>
              <c:numCache>
                <c:formatCode>mmm\-yy</c:formatCode>
                <c:ptCount val="3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numCache>
            </c:numRef>
          </c:cat>
          <c:val>
            <c:numRef>
              <c:f>'FRED Graph'!$B$340:$B$371</c:f>
              <c:numCache>
                <c:formatCode>"$"#,##0.00</c:formatCode>
                <c:ptCount val="32"/>
                <c:pt idx="0">
                  <c:v>2.3342499999999999</c:v>
                </c:pt>
                <c:pt idx="1">
                  <c:v>2.5009999999999999</c:v>
                </c:pt>
                <c:pt idx="2">
                  <c:v>2.8104</c:v>
                </c:pt>
                <c:pt idx="3">
                  <c:v>2.85825</c:v>
                </c:pt>
                <c:pt idx="4">
                  <c:v>2.9851999999999999</c:v>
                </c:pt>
                <c:pt idx="5">
                  <c:v>3.0637500000000002</c:v>
                </c:pt>
                <c:pt idx="6">
                  <c:v>3.1360000000000001</c:v>
                </c:pt>
                <c:pt idx="7">
                  <c:v>3.1577999999999999</c:v>
                </c:pt>
                <c:pt idx="8">
                  <c:v>3.1749999999999998</c:v>
                </c:pt>
                <c:pt idx="9">
                  <c:v>3.2905000000000002</c:v>
                </c:pt>
                <c:pt idx="10">
                  <c:v>3.3948</c:v>
                </c:pt>
                <c:pt idx="11">
                  <c:v>3.3065000000000002</c:v>
                </c:pt>
                <c:pt idx="12">
                  <c:v>3.3146</c:v>
                </c:pt>
                <c:pt idx="13">
                  <c:v>3.5172500000000002</c:v>
                </c:pt>
                <c:pt idx="14">
                  <c:v>4.2217500000000001</c:v>
                </c:pt>
                <c:pt idx="15">
                  <c:v>4.1085000000000003</c:v>
                </c:pt>
                <c:pt idx="16">
                  <c:v>4.4436</c:v>
                </c:pt>
                <c:pt idx="17">
                  <c:v>4.9290000000000003</c:v>
                </c:pt>
                <c:pt idx="18">
                  <c:v>4.5592499999999996</c:v>
                </c:pt>
                <c:pt idx="19">
                  <c:v>3.9750000000000001</c:v>
                </c:pt>
                <c:pt idx="20">
                  <c:v>3.70025</c:v>
                </c:pt>
                <c:pt idx="21">
                  <c:v>3.8151999999999999</c:v>
                </c:pt>
                <c:pt idx="22">
                  <c:v>3.6850000000000001</c:v>
                </c:pt>
                <c:pt idx="23">
                  <c:v>3.21</c:v>
                </c:pt>
                <c:pt idx="24">
                  <c:v>3.3391999999999999</c:v>
                </c:pt>
                <c:pt idx="25">
                  <c:v>3.3887499999999999</c:v>
                </c:pt>
                <c:pt idx="26">
                  <c:v>3.4220000000000002</c:v>
                </c:pt>
                <c:pt idx="27">
                  <c:v>3.6030000000000002</c:v>
                </c:pt>
                <c:pt idx="28">
                  <c:v>3.5548000000000002</c:v>
                </c:pt>
                <c:pt idx="29">
                  <c:v>3.5710000000000002</c:v>
                </c:pt>
                <c:pt idx="30">
                  <c:v>3.597</c:v>
                </c:pt>
                <c:pt idx="31">
                  <c:v>3.83975</c:v>
                </c:pt>
              </c:numCache>
            </c:numRef>
          </c:val>
          <c:extLst>
            <c:ext xmlns:c16="http://schemas.microsoft.com/office/drawing/2014/chart" uri="{C3380CC4-5D6E-409C-BE32-E72D297353CC}">
              <c16:uniqueId val="{00000000-1E46-C24D-9715-48F6F150212C}"/>
            </c:ext>
          </c:extLst>
        </c:ser>
        <c:dLbls>
          <c:showLegendKey val="0"/>
          <c:showVal val="0"/>
          <c:showCatName val="0"/>
          <c:showSerName val="0"/>
          <c:showPercent val="0"/>
          <c:showBubbleSize val="0"/>
        </c:dLbls>
        <c:axId val="455547855"/>
        <c:axId val="455549583"/>
      </c:areaChart>
      <c:dateAx>
        <c:axId val="45554785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5549583"/>
        <c:crosses val="autoZero"/>
        <c:auto val="1"/>
        <c:lblOffset val="100"/>
        <c:baseTimeUnit val="months"/>
      </c:dateAx>
      <c:valAx>
        <c:axId val="455549583"/>
        <c:scaling>
          <c:orientation val="minMax"/>
          <c:max val="5"/>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Gasoline Price Average Per Gallon</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5547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Real Consumption of Gasoline</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Table!$B$11</c:f>
              <c:strCache>
                <c:ptCount val="1"/>
                <c:pt idx="0">
                  <c:v>Real Consumption Gasoline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5"/>
            <c:invertIfNegative val="0"/>
            <c:bubble3D val="0"/>
            <c:spPr>
              <a:solidFill>
                <a:schemeClr val="tx1">
                  <a:lumMod val="50000"/>
                  <a:lumOff val="5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629-6545-994D-C29D4479A09B}"/>
              </c:ext>
            </c:extLst>
          </c:dPt>
          <c:cat>
            <c:strRef>
              <c:f>Table!$C$10:$L$10</c:f>
              <c:strCache>
                <c:ptCount val="10"/>
                <c:pt idx="0">
                  <c:v>2021Q1</c:v>
                </c:pt>
                <c:pt idx="1">
                  <c:v>2021Q2</c:v>
                </c:pt>
                <c:pt idx="2">
                  <c:v>2021Q3</c:v>
                </c:pt>
                <c:pt idx="3">
                  <c:v>2021Q4</c:v>
                </c:pt>
                <c:pt idx="4">
                  <c:v>2022Q1</c:v>
                </c:pt>
                <c:pt idx="5">
                  <c:v>2022Q2</c:v>
                </c:pt>
                <c:pt idx="6">
                  <c:v>2022Q3</c:v>
                </c:pt>
                <c:pt idx="7">
                  <c:v>2022Q4</c:v>
                </c:pt>
                <c:pt idx="8">
                  <c:v>2023Q1</c:v>
                </c:pt>
                <c:pt idx="9">
                  <c:v>2023Q2</c:v>
                </c:pt>
              </c:strCache>
            </c:strRef>
          </c:cat>
          <c:val>
            <c:numRef>
              <c:f>Table!$C$11:$L$11</c:f>
              <c:numCache>
                <c:formatCode>General</c:formatCode>
                <c:ptCount val="10"/>
                <c:pt idx="0">
                  <c:v>256754</c:v>
                </c:pt>
                <c:pt idx="1">
                  <c:v>282574</c:v>
                </c:pt>
                <c:pt idx="2">
                  <c:v>290027</c:v>
                </c:pt>
                <c:pt idx="3">
                  <c:v>291619</c:v>
                </c:pt>
                <c:pt idx="4">
                  <c:v>281920</c:v>
                </c:pt>
                <c:pt idx="5">
                  <c:v>285888</c:v>
                </c:pt>
                <c:pt idx="6">
                  <c:v>281697</c:v>
                </c:pt>
                <c:pt idx="7">
                  <c:v>284675</c:v>
                </c:pt>
                <c:pt idx="8">
                  <c:v>286938</c:v>
                </c:pt>
                <c:pt idx="9">
                  <c:v>291814</c:v>
                </c:pt>
              </c:numCache>
            </c:numRef>
          </c:val>
          <c:extLst>
            <c:ext xmlns:c16="http://schemas.microsoft.com/office/drawing/2014/chart" uri="{C3380CC4-5D6E-409C-BE32-E72D297353CC}">
              <c16:uniqueId val="{00000000-B629-6545-994D-C29D4479A09B}"/>
            </c:ext>
          </c:extLst>
        </c:ser>
        <c:dLbls>
          <c:showLegendKey val="0"/>
          <c:showVal val="0"/>
          <c:showCatName val="0"/>
          <c:showSerName val="0"/>
          <c:showPercent val="0"/>
          <c:showBubbleSize val="0"/>
        </c:dLbls>
        <c:gapWidth val="100"/>
        <c:overlap val="-24"/>
        <c:axId val="1097583184"/>
        <c:axId val="1096865184"/>
      </c:barChart>
      <c:catAx>
        <c:axId val="1097583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96865184"/>
        <c:crosses val="autoZero"/>
        <c:auto val="1"/>
        <c:lblAlgn val="ctr"/>
        <c:lblOffset val="100"/>
        <c:noMultiLvlLbl val="0"/>
      </c:catAx>
      <c:valAx>
        <c:axId val="1096865184"/>
        <c:scaling>
          <c:orientation val="minMax"/>
          <c:min val="13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97583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US Industrial Production</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'FRED Graph'!$A$16:$A$138</c:f>
              <c:numCache>
                <c:formatCode>[$-409]mmm\-yy;@</c:formatCode>
                <c:ptCount val="123"/>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pt idx="120">
                  <c:v>45292</c:v>
                </c:pt>
                <c:pt idx="121">
                  <c:v>45323</c:v>
                </c:pt>
                <c:pt idx="122">
                  <c:v>45352</c:v>
                </c:pt>
              </c:numCache>
            </c:numRef>
          </c:cat>
          <c:val>
            <c:numRef>
              <c:f>'FRED Graph'!$B$16:$B$138</c:f>
              <c:numCache>
                <c:formatCode>General</c:formatCode>
                <c:ptCount val="123"/>
                <c:pt idx="0">
                  <c:v>99.998999999999995</c:v>
                </c:pt>
                <c:pt idx="1">
                  <c:v>100.75830000000001</c:v>
                </c:pt>
                <c:pt idx="2">
                  <c:v>101.77670000000001</c:v>
                </c:pt>
                <c:pt idx="3">
                  <c:v>101.8425</c:v>
                </c:pt>
                <c:pt idx="4">
                  <c:v>102.2594</c:v>
                </c:pt>
                <c:pt idx="5">
                  <c:v>102.5986</c:v>
                </c:pt>
                <c:pt idx="6">
                  <c:v>102.8163</c:v>
                </c:pt>
                <c:pt idx="7">
                  <c:v>102.6562</c:v>
                </c:pt>
                <c:pt idx="8">
                  <c:v>102.9776</c:v>
                </c:pt>
                <c:pt idx="9">
                  <c:v>102.9892</c:v>
                </c:pt>
                <c:pt idx="10">
                  <c:v>103.64019999999999</c:v>
                </c:pt>
                <c:pt idx="11">
                  <c:v>103.6345</c:v>
                </c:pt>
                <c:pt idx="12">
                  <c:v>102.82389999999999</c:v>
                </c:pt>
                <c:pt idx="13">
                  <c:v>102.15130000000001</c:v>
                </c:pt>
                <c:pt idx="14">
                  <c:v>101.824</c:v>
                </c:pt>
                <c:pt idx="15">
                  <c:v>101.244</c:v>
                </c:pt>
                <c:pt idx="16">
                  <c:v>100.783</c:v>
                </c:pt>
                <c:pt idx="17">
                  <c:v>100.4781</c:v>
                </c:pt>
                <c:pt idx="18">
                  <c:v>101.1052</c:v>
                </c:pt>
                <c:pt idx="19">
                  <c:v>100.9442</c:v>
                </c:pt>
                <c:pt idx="20">
                  <c:v>100.6507</c:v>
                </c:pt>
                <c:pt idx="21">
                  <c:v>100.1871</c:v>
                </c:pt>
                <c:pt idx="22">
                  <c:v>99.438199999999995</c:v>
                </c:pt>
                <c:pt idx="23">
                  <c:v>98.938999999999993</c:v>
                </c:pt>
                <c:pt idx="24">
                  <c:v>99.455799999999996</c:v>
                </c:pt>
                <c:pt idx="25">
                  <c:v>98.913600000000002</c:v>
                </c:pt>
                <c:pt idx="26">
                  <c:v>98.190700000000007</c:v>
                </c:pt>
                <c:pt idx="27">
                  <c:v>98.466899999999995</c:v>
                </c:pt>
                <c:pt idx="28">
                  <c:v>98.251800000000003</c:v>
                </c:pt>
                <c:pt idx="29">
                  <c:v>98.727500000000006</c:v>
                </c:pt>
                <c:pt idx="30">
                  <c:v>98.835999999999999</c:v>
                </c:pt>
                <c:pt idx="31">
                  <c:v>98.755399999999995</c:v>
                </c:pt>
                <c:pt idx="32">
                  <c:v>98.659599999999998</c:v>
                </c:pt>
                <c:pt idx="33">
                  <c:v>98.732200000000006</c:v>
                </c:pt>
                <c:pt idx="34">
                  <c:v>98.345200000000006</c:v>
                </c:pt>
                <c:pt idx="35">
                  <c:v>99.031400000000005</c:v>
                </c:pt>
                <c:pt idx="36">
                  <c:v>98.798699999999997</c:v>
                </c:pt>
                <c:pt idx="37">
                  <c:v>98.432199999999995</c:v>
                </c:pt>
                <c:pt idx="38">
                  <c:v>99.066299999999998</c:v>
                </c:pt>
                <c:pt idx="39">
                  <c:v>100.0082</c:v>
                </c:pt>
                <c:pt idx="40">
                  <c:v>100.12860000000001</c:v>
                </c:pt>
                <c:pt idx="41">
                  <c:v>100.3233</c:v>
                </c:pt>
                <c:pt idx="42">
                  <c:v>100.0947</c:v>
                </c:pt>
                <c:pt idx="43">
                  <c:v>99.664199999999994</c:v>
                </c:pt>
                <c:pt idx="44">
                  <c:v>99.768600000000006</c:v>
                </c:pt>
                <c:pt idx="45">
                  <c:v>100.99809999999999</c:v>
                </c:pt>
                <c:pt idx="46">
                  <c:v>101.2597</c:v>
                </c:pt>
                <c:pt idx="47">
                  <c:v>101.4573</c:v>
                </c:pt>
                <c:pt idx="48">
                  <c:v>101.3939</c:v>
                </c:pt>
                <c:pt idx="49">
                  <c:v>101.76560000000001</c:v>
                </c:pt>
                <c:pt idx="50">
                  <c:v>102.2441</c:v>
                </c:pt>
                <c:pt idx="51">
                  <c:v>103.3468</c:v>
                </c:pt>
                <c:pt idx="52">
                  <c:v>102.39109999999999</c:v>
                </c:pt>
                <c:pt idx="53">
                  <c:v>103.19240000000001</c:v>
                </c:pt>
                <c:pt idx="54">
                  <c:v>103.3334</c:v>
                </c:pt>
                <c:pt idx="55">
                  <c:v>104.08069999999999</c:v>
                </c:pt>
                <c:pt idx="56">
                  <c:v>104.1181</c:v>
                </c:pt>
                <c:pt idx="57">
                  <c:v>103.9397</c:v>
                </c:pt>
                <c:pt idx="58">
                  <c:v>104.00069999999999</c:v>
                </c:pt>
                <c:pt idx="59">
                  <c:v>103.99460000000001</c:v>
                </c:pt>
                <c:pt idx="60">
                  <c:v>103.373</c:v>
                </c:pt>
                <c:pt idx="61">
                  <c:v>102.8292</c:v>
                </c:pt>
                <c:pt idx="62">
                  <c:v>102.82859999999999</c:v>
                </c:pt>
                <c:pt idx="63">
                  <c:v>102.24809999999999</c:v>
                </c:pt>
                <c:pt idx="64">
                  <c:v>102.4192</c:v>
                </c:pt>
                <c:pt idx="65">
                  <c:v>102.4893</c:v>
                </c:pt>
                <c:pt idx="66">
                  <c:v>102.0236</c:v>
                </c:pt>
                <c:pt idx="67">
                  <c:v>102.7754</c:v>
                </c:pt>
                <c:pt idx="68">
                  <c:v>102.53149999999999</c:v>
                </c:pt>
                <c:pt idx="69">
                  <c:v>101.6022</c:v>
                </c:pt>
                <c:pt idx="70">
                  <c:v>102.148</c:v>
                </c:pt>
                <c:pt idx="71">
                  <c:v>101.884</c:v>
                </c:pt>
                <c:pt idx="72">
                  <c:v>101.3768</c:v>
                </c:pt>
                <c:pt idx="73">
                  <c:v>101.633</c:v>
                </c:pt>
                <c:pt idx="74">
                  <c:v>97.667199999999994</c:v>
                </c:pt>
                <c:pt idx="75">
                  <c:v>84.597899999999996</c:v>
                </c:pt>
                <c:pt idx="76">
                  <c:v>85.973200000000006</c:v>
                </c:pt>
                <c:pt idx="77">
                  <c:v>91.5625</c:v>
                </c:pt>
                <c:pt idx="78">
                  <c:v>95.014399999999995</c:v>
                </c:pt>
                <c:pt idx="79">
                  <c:v>95.888099999999994</c:v>
                </c:pt>
                <c:pt idx="80">
                  <c:v>95.844399999999993</c:v>
                </c:pt>
                <c:pt idx="81">
                  <c:v>96.429199999999994</c:v>
                </c:pt>
                <c:pt idx="82">
                  <c:v>96.856399999999994</c:v>
                </c:pt>
                <c:pt idx="83">
                  <c:v>97.975399999999993</c:v>
                </c:pt>
                <c:pt idx="84">
                  <c:v>98.783600000000007</c:v>
                </c:pt>
                <c:pt idx="85">
                  <c:v>95.374399999999994</c:v>
                </c:pt>
                <c:pt idx="86">
                  <c:v>98.135099999999994</c:v>
                </c:pt>
                <c:pt idx="87">
                  <c:v>98.288600000000002</c:v>
                </c:pt>
                <c:pt idx="88">
                  <c:v>99.150800000000004</c:v>
                </c:pt>
                <c:pt idx="89">
                  <c:v>99.509600000000006</c:v>
                </c:pt>
                <c:pt idx="90">
                  <c:v>100.12309999999999</c:v>
                </c:pt>
                <c:pt idx="91">
                  <c:v>100.1255</c:v>
                </c:pt>
                <c:pt idx="92">
                  <c:v>99.061400000000006</c:v>
                </c:pt>
                <c:pt idx="93">
                  <c:v>100.3045</c:v>
                </c:pt>
                <c:pt idx="94">
                  <c:v>101.19710000000001</c:v>
                </c:pt>
                <c:pt idx="95">
                  <c:v>100.886</c:v>
                </c:pt>
                <c:pt idx="96">
                  <c:v>101.0227</c:v>
                </c:pt>
                <c:pt idx="97">
                  <c:v>101.67659999999999</c:v>
                </c:pt>
                <c:pt idx="98">
                  <c:v>102.47799999999999</c:v>
                </c:pt>
                <c:pt idx="99">
                  <c:v>102.7953</c:v>
                </c:pt>
                <c:pt idx="100">
                  <c:v>102.7769</c:v>
                </c:pt>
                <c:pt idx="101">
                  <c:v>102.6863</c:v>
                </c:pt>
                <c:pt idx="102">
                  <c:v>103.1328</c:v>
                </c:pt>
                <c:pt idx="103">
                  <c:v>103.23439999999999</c:v>
                </c:pt>
                <c:pt idx="104">
                  <c:v>103.5283</c:v>
                </c:pt>
                <c:pt idx="105">
                  <c:v>103.4114</c:v>
                </c:pt>
                <c:pt idx="106">
                  <c:v>103.0707</c:v>
                </c:pt>
                <c:pt idx="107">
                  <c:v>101.48480000000001</c:v>
                </c:pt>
                <c:pt idx="108">
                  <c:v>102.5478</c:v>
                </c:pt>
                <c:pt idx="109">
                  <c:v>102.5671</c:v>
                </c:pt>
                <c:pt idx="110">
                  <c:v>102.6592</c:v>
                </c:pt>
                <c:pt idx="111">
                  <c:v>103.1512</c:v>
                </c:pt>
                <c:pt idx="112">
                  <c:v>102.92400000000001</c:v>
                </c:pt>
                <c:pt idx="113">
                  <c:v>102.3002</c:v>
                </c:pt>
                <c:pt idx="114">
                  <c:v>103.19</c:v>
                </c:pt>
                <c:pt idx="115">
                  <c:v>103.11409999999999</c:v>
                </c:pt>
                <c:pt idx="116">
                  <c:v>103.2974</c:v>
                </c:pt>
                <c:pt idx="117">
                  <c:v>102.56829999999999</c:v>
                </c:pt>
                <c:pt idx="118">
                  <c:v>102.93819999999999</c:v>
                </c:pt>
                <c:pt idx="119">
                  <c:v>102.61490000000001</c:v>
                </c:pt>
                <c:pt idx="120">
                  <c:v>101.81100000000001</c:v>
                </c:pt>
                <c:pt idx="121">
                  <c:v>102.2599</c:v>
                </c:pt>
                <c:pt idx="122">
                  <c:v>102.65770000000001</c:v>
                </c:pt>
              </c:numCache>
            </c:numRef>
          </c:val>
          <c:smooth val="0"/>
          <c:extLst>
            <c:ext xmlns:c16="http://schemas.microsoft.com/office/drawing/2014/chart" uri="{C3380CC4-5D6E-409C-BE32-E72D297353CC}">
              <c16:uniqueId val="{00000000-4FF6-E846-9921-EC195BCEC20C}"/>
            </c:ext>
          </c:extLst>
        </c:ser>
        <c:dLbls>
          <c:showLegendKey val="0"/>
          <c:showVal val="0"/>
          <c:showCatName val="0"/>
          <c:showSerName val="0"/>
          <c:showPercent val="0"/>
          <c:showBubbleSize val="0"/>
        </c:dLbls>
        <c:smooth val="0"/>
        <c:axId val="317793167"/>
        <c:axId val="868204287"/>
      </c:lineChart>
      <c:dateAx>
        <c:axId val="317793167"/>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68204287"/>
        <c:crosses val="autoZero"/>
        <c:auto val="1"/>
        <c:lblOffset val="100"/>
        <c:baseTimeUnit val="months"/>
      </c:dateAx>
      <c:valAx>
        <c:axId val="868204287"/>
        <c:scaling>
          <c:orientation val="minMax"/>
          <c:max val="105"/>
          <c:min val="8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7793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Energy Share Consumer Spending</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strRef>
              <c:f>Table!$C$50:$IB$50</c:f>
              <c:strCache>
                <c:ptCount val="234"/>
                <c:pt idx="0">
                  <c:v>1965Q1</c:v>
                </c:pt>
                <c:pt idx="1">
                  <c:v>Q2</c:v>
                </c:pt>
                <c:pt idx="2">
                  <c:v>Q3</c:v>
                </c:pt>
                <c:pt idx="3">
                  <c:v>Q4</c:v>
                </c:pt>
                <c:pt idx="4">
                  <c:v>1966Q1</c:v>
                </c:pt>
                <c:pt idx="5">
                  <c:v>Q2</c:v>
                </c:pt>
                <c:pt idx="6">
                  <c:v>Q3</c:v>
                </c:pt>
                <c:pt idx="7">
                  <c:v>Q4</c:v>
                </c:pt>
                <c:pt idx="8">
                  <c:v>1967Q1</c:v>
                </c:pt>
                <c:pt idx="9">
                  <c:v>Q2</c:v>
                </c:pt>
                <c:pt idx="10">
                  <c:v>Q3</c:v>
                </c:pt>
                <c:pt idx="11">
                  <c:v>Q4</c:v>
                </c:pt>
                <c:pt idx="12">
                  <c:v>1968Q1</c:v>
                </c:pt>
                <c:pt idx="13">
                  <c:v>Q2</c:v>
                </c:pt>
                <c:pt idx="14">
                  <c:v>Q3</c:v>
                </c:pt>
                <c:pt idx="15">
                  <c:v>Q4</c:v>
                </c:pt>
                <c:pt idx="16">
                  <c:v>1969Q1</c:v>
                </c:pt>
                <c:pt idx="17">
                  <c:v>Q2</c:v>
                </c:pt>
                <c:pt idx="18">
                  <c:v>Q3</c:v>
                </c:pt>
                <c:pt idx="19">
                  <c:v>Q4</c:v>
                </c:pt>
                <c:pt idx="20">
                  <c:v>1970Q1</c:v>
                </c:pt>
                <c:pt idx="21">
                  <c:v>Q2</c:v>
                </c:pt>
                <c:pt idx="22">
                  <c:v>Q3</c:v>
                </c:pt>
                <c:pt idx="23">
                  <c:v>Q4</c:v>
                </c:pt>
                <c:pt idx="24">
                  <c:v>1971Q1</c:v>
                </c:pt>
                <c:pt idx="25">
                  <c:v>Q2</c:v>
                </c:pt>
                <c:pt idx="26">
                  <c:v>Q3</c:v>
                </c:pt>
                <c:pt idx="27">
                  <c:v>Q4</c:v>
                </c:pt>
                <c:pt idx="28">
                  <c:v>1972Q1</c:v>
                </c:pt>
                <c:pt idx="29">
                  <c:v>Q2</c:v>
                </c:pt>
                <c:pt idx="30">
                  <c:v>Q3</c:v>
                </c:pt>
                <c:pt idx="31">
                  <c:v>Q4</c:v>
                </c:pt>
                <c:pt idx="32">
                  <c:v>1973Q1</c:v>
                </c:pt>
                <c:pt idx="33">
                  <c:v>Q2</c:v>
                </c:pt>
                <c:pt idx="34">
                  <c:v>Q3</c:v>
                </c:pt>
                <c:pt idx="35">
                  <c:v>Q4</c:v>
                </c:pt>
                <c:pt idx="36">
                  <c:v>1974Q1</c:v>
                </c:pt>
                <c:pt idx="37">
                  <c:v>Q2</c:v>
                </c:pt>
                <c:pt idx="38">
                  <c:v>Q3</c:v>
                </c:pt>
                <c:pt idx="39">
                  <c:v>Q4</c:v>
                </c:pt>
                <c:pt idx="40">
                  <c:v>1975Q1</c:v>
                </c:pt>
                <c:pt idx="41">
                  <c:v>Q2</c:v>
                </c:pt>
                <c:pt idx="42">
                  <c:v>Q3</c:v>
                </c:pt>
                <c:pt idx="43">
                  <c:v>Q4</c:v>
                </c:pt>
                <c:pt idx="44">
                  <c:v>1976Q1</c:v>
                </c:pt>
                <c:pt idx="45">
                  <c:v>Q2</c:v>
                </c:pt>
                <c:pt idx="46">
                  <c:v>Q3</c:v>
                </c:pt>
                <c:pt idx="47">
                  <c:v>Q4</c:v>
                </c:pt>
                <c:pt idx="48">
                  <c:v>1977Q1</c:v>
                </c:pt>
                <c:pt idx="49">
                  <c:v>Q2</c:v>
                </c:pt>
                <c:pt idx="50">
                  <c:v>Q3</c:v>
                </c:pt>
                <c:pt idx="51">
                  <c:v>Q4</c:v>
                </c:pt>
                <c:pt idx="52">
                  <c:v>1978Q1</c:v>
                </c:pt>
                <c:pt idx="53">
                  <c:v>Q2</c:v>
                </c:pt>
                <c:pt idx="54">
                  <c:v>Q3</c:v>
                </c:pt>
                <c:pt idx="55">
                  <c:v>Q4</c:v>
                </c:pt>
                <c:pt idx="56">
                  <c:v>1979Q1</c:v>
                </c:pt>
                <c:pt idx="57">
                  <c:v>Q2</c:v>
                </c:pt>
                <c:pt idx="58">
                  <c:v>Q3</c:v>
                </c:pt>
                <c:pt idx="59">
                  <c:v>Q4</c:v>
                </c:pt>
                <c:pt idx="60">
                  <c:v>1980Q1</c:v>
                </c:pt>
                <c:pt idx="61">
                  <c:v>Q2</c:v>
                </c:pt>
                <c:pt idx="62">
                  <c:v>Q3</c:v>
                </c:pt>
                <c:pt idx="63">
                  <c:v>Q4</c:v>
                </c:pt>
                <c:pt idx="64">
                  <c:v>1981Q1</c:v>
                </c:pt>
                <c:pt idx="65">
                  <c:v>Q2</c:v>
                </c:pt>
                <c:pt idx="66">
                  <c:v>Q3</c:v>
                </c:pt>
                <c:pt idx="67">
                  <c:v>Q4</c:v>
                </c:pt>
                <c:pt idx="68">
                  <c:v>1982Q1</c:v>
                </c:pt>
                <c:pt idx="69">
                  <c:v>Q2</c:v>
                </c:pt>
                <c:pt idx="70">
                  <c:v>Q3</c:v>
                </c:pt>
                <c:pt idx="71">
                  <c:v>Q4</c:v>
                </c:pt>
                <c:pt idx="72">
                  <c:v>1983Q1</c:v>
                </c:pt>
                <c:pt idx="73">
                  <c:v>Q2</c:v>
                </c:pt>
                <c:pt idx="74">
                  <c:v>Q3</c:v>
                </c:pt>
                <c:pt idx="75">
                  <c:v>Q4</c:v>
                </c:pt>
                <c:pt idx="76">
                  <c:v>1984Q1</c:v>
                </c:pt>
                <c:pt idx="77">
                  <c:v>Q2</c:v>
                </c:pt>
                <c:pt idx="78">
                  <c:v>Q3</c:v>
                </c:pt>
                <c:pt idx="79">
                  <c:v>Q4</c:v>
                </c:pt>
                <c:pt idx="80">
                  <c:v>1985Q1</c:v>
                </c:pt>
                <c:pt idx="81">
                  <c:v>Q2</c:v>
                </c:pt>
                <c:pt idx="82">
                  <c:v>Q3</c:v>
                </c:pt>
                <c:pt idx="83">
                  <c:v>Q4</c:v>
                </c:pt>
                <c:pt idx="84">
                  <c:v>1986Q1</c:v>
                </c:pt>
                <c:pt idx="85">
                  <c:v>Q2</c:v>
                </c:pt>
                <c:pt idx="86">
                  <c:v>Q3</c:v>
                </c:pt>
                <c:pt idx="87">
                  <c:v>Q4</c:v>
                </c:pt>
                <c:pt idx="88">
                  <c:v>1987Q1</c:v>
                </c:pt>
                <c:pt idx="89">
                  <c:v>Q2</c:v>
                </c:pt>
                <c:pt idx="90">
                  <c:v>Q3</c:v>
                </c:pt>
                <c:pt idx="91">
                  <c:v>Q4</c:v>
                </c:pt>
                <c:pt idx="92">
                  <c:v>1988Q1</c:v>
                </c:pt>
                <c:pt idx="93">
                  <c:v>Q2</c:v>
                </c:pt>
                <c:pt idx="94">
                  <c:v>Q3</c:v>
                </c:pt>
                <c:pt idx="95">
                  <c:v>Q4</c:v>
                </c:pt>
                <c:pt idx="96">
                  <c:v>1989Q1</c:v>
                </c:pt>
                <c:pt idx="97">
                  <c:v>Q2</c:v>
                </c:pt>
                <c:pt idx="98">
                  <c:v>Q3</c:v>
                </c:pt>
                <c:pt idx="99">
                  <c:v>Q4</c:v>
                </c:pt>
                <c:pt idx="100">
                  <c:v>1990Q1</c:v>
                </c:pt>
                <c:pt idx="101">
                  <c:v>Q2</c:v>
                </c:pt>
                <c:pt idx="102">
                  <c:v>Q3</c:v>
                </c:pt>
                <c:pt idx="103">
                  <c:v>Q4</c:v>
                </c:pt>
                <c:pt idx="104">
                  <c:v>1991Q1</c:v>
                </c:pt>
                <c:pt idx="105">
                  <c:v>Q2</c:v>
                </c:pt>
                <c:pt idx="106">
                  <c:v>Q3</c:v>
                </c:pt>
                <c:pt idx="107">
                  <c:v>Q4</c:v>
                </c:pt>
                <c:pt idx="108">
                  <c:v>1992Q1</c:v>
                </c:pt>
                <c:pt idx="109">
                  <c:v>Q2</c:v>
                </c:pt>
                <c:pt idx="110">
                  <c:v>Q3</c:v>
                </c:pt>
                <c:pt idx="111">
                  <c:v>Q4</c:v>
                </c:pt>
                <c:pt idx="112">
                  <c:v>1993Q1</c:v>
                </c:pt>
                <c:pt idx="113">
                  <c:v>Q2</c:v>
                </c:pt>
                <c:pt idx="114">
                  <c:v>Q3</c:v>
                </c:pt>
                <c:pt idx="115">
                  <c:v>Q4</c:v>
                </c:pt>
                <c:pt idx="116">
                  <c:v>1994Q1</c:v>
                </c:pt>
                <c:pt idx="117">
                  <c:v>Q2</c:v>
                </c:pt>
                <c:pt idx="118">
                  <c:v>Q3</c:v>
                </c:pt>
                <c:pt idx="119">
                  <c:v>Q4</c:v>
                </c:pt>
                <c:pt idx="120">
                  <c:v>1995Q1</c:v>
                </c:pt>
                <c:pt idx="121">
                  <c:v>Q2</c:v>
                </c:pt>
                <c:pt idx="122">
                  <c:v>Q3</c:v>
                </c:pt>
                <c:pt idx="123">
                  <c:v>Q4</c:v>
                </c:pt>
                <c:pt idx="124">
                  <c:v>1996Q1</c:v>
                </c:pt>
                <c:pt idx="125">
                  <c:v>Q2</c:v>
                </c:pt>
                <c:pt idx="126">
                  <c:v>Q3</c:v>
                </c:pt>
                <c:pt idx="127">
                  <c:v>Q4</c:v>
                </c:pt>
                <c:pt idx="128">
                  <c:v>1997Q1</c:v>
                </c:pt>
                <c:pt idx="129">
                  <c:v>Q2</c:v>
                </c:pt>
                <c:pt idx="130">
                  <c:v>Q3</c:v>
                </c:pt>
                <c:pt idx="131">
                  <c:v>Q4</c:v>
                </c:pt>
                <c:pt idx="132">
                  <c:v>1998Q1</c:v>
                </c:pt>
                <c:pt idx="133">
                  <c:v>Q2</c:v>
                </c:pt>
                <c:pt idx="134">
                  <c:v>Q3</c:v>
                </c:pt>
                <c:pt idx="135">
                  <c:v>Q4</c:v>
                </c:pt>
                <c:pt idx="136">
                  <c:v>1999Q1</c:v>
                </c:pt>
                <c:pt idx="137">
                  <c:v>Q2</c:v>
                </c:pt>
                <c:pt idx="138">
                  <c:v>Q3</c:v>
                </c:pt>
                <c:pt idx="139">
                  <c:v>Q4</c:v>
                </c:pt>
                <c:pt idx="140">
                  <c:v>2000Q1</c:v>
                </c:pt>
                <c:pt idx="141">
                  <c:v>Q2</c:v>
                </c:pt>
                <c:pt idx="142">
                  <c:v>Q3</c:v>
                </c:pt>
                <c:pt idx="143">
                  <c:v>Q4</c:v>
                </c:pt>
                <c:pt idx="144">
                  <c:v>2001Q1</c:v>
                </c:pt>
                <c:pt idx="145">
                  <c:v>Q2</c:v>
                </c:pt>
                <c:pt idx="146">
                  <c:v>Q3</c:v>
                </c:pt>
                <c:pt idx="147">
                  <c:v>Q4</c:v>
                </c:pt>
                <c:pt idx="148">
                  <c:v>2002Q1</c:v>
                </c:pt>
                <c:pt idx="149">
                  <c:v>Q2</c:v>
                </c:pt>
                <c:pt idx="150">
                  <c:v>Q3</c:v>
                </c:pt>
                <c:pt idx="151">
                  <c:v>Q4</c:v>
                </c:pt>
                <c:pt idx="152">
                  <c:v>2003Q1</c:v>
                </c:pt>
                <c:pt idx="153">
                  <c:v>Q2</c:v>
                </c:pt>
                <c:pt idx="154">
                  <c:v>Q3</c:v>
                </c:pt>
                <c:pt idx="155">
                  <c:v>Q4</c:v>
                </c:pt>
                <c:pt idx="156">
                  <c:v>2004Q1</c:v>
                </c:pt>
                <c:pt idx="157">
                  <c:v>Q2</c:v>
                </c:pt>
                <c:pt idx="158">
                  <c:v>Q3</c:v>
                </c:pt>
                <c:pt idx="159">
                  <c:v>Q4</c:v>
                </c:pt>
                <c:pt idx="160">
                  <c:v>2005Q1</c:v>
                </c:pt>
                <c:pt idx="161">
                  <c:v>Q2</c:v>
                </c:pt>
                <c:pt idx="162">
                  <c:v>Q3</c:v>
                </c:pt>
                <c:pt idx="163">
                  <c:v>Q4</c:v>
                </c:pt>
                <c:pt idx="164">
                  <c:v>2006Q1</c:v>
                </c:pt>
                <c:pt idx="165">
                  <c:v>Q2</c:v>
                </c:pt>
                <c:pt idx="166">
                  <c:v>Q3</c:v>
                </c:pt>
                <c:pt idx="167">
                  <c:v>Q4</c:v>
                </c:pt>
                <c:pt idx="168">
                  <c:v>2007Q1</c:v>
                </c:pt>
                <c:pt idx="169">
                  <c:v>Q2</c:v>
                </c:pt>
                <c:pt idx="170">
                  <c:v>Q3</c:v>
                </c:pt>
                <c:pt idx="171">
                  <c:v>Q4</c:v>
                </c:pt>
                <c:pt idx="172">
                  <c:v>2008Q1</c:v>
                </c:pt>
                <c:pt idx="173">
                  <c:v>Q2</c:v>
                </c:pt>
                <c:pt idx="174">
                  <c:v>Q3</c:v>
                </c:pt>
                <c:pt idx="175">
                  <c:v>Q4</c:v>
                </c:pt>
                <c:pt idx="176">
                  <c:v>2009Q1</c:v>
                </c:pt>
                <c:pt idx="177">
                  <c:v>Q2</c:v>
                </c:pt>
                <c:pt idx="178">
                  <c:v>Q3</c:v>
                </c:pt>
                <c:pt idx="179">
                  <c:v>Q4</c:v>
                </c:pt>
                <c:pt idx="180">
                  <c:v>2010Q1</c:v>
                </c:pt>
                <c:pt idx="181">
                  <c:v>Q2</c:v>
                </c:pt>
                <c:pt idx="182">
                  <c:v>Q3</c:v>
                </c:pt>
                <c:pt idx="183">
                  <c:v>Q4</c:v>
                </c:pt>
                <c:pt idx="184">
                  <c:v>2011Q1</c:v>
                </c:pt>
                <c:pt idx="185">
                  <c:v>Q2</c:v>
                </c:pt>
                <c:pt idx="186">
                  <c:v>Q3</c:v>
                </c:pt>
                <c:pt idx="187">
                  <c:v>Q4</c:v>
                </c:pt>
                <c:pt idx="188">
                  <c:v>2012Q1</c:v>
                </c:pt>
                <c:pt idx="189">
                  <c:v>Q2</c:v>
                </c:pt>
                <c:pt idx="190">
                  <c:v>Q3</c:v>
                </c:pt>
                <c:pt idx="191">
                  <c:v>Q4</c:v>
                </c:pt>
                <c:pt idx="192">
                  <c:v>2013Q1</c:v>
                </c:pt>
                <c:pt idx="193">
                  <c:v>Q2</c:v>
                </c:pt>
                <c:pt idx="194">
                  <c:v>Q3</c:v>
                </c:pt>
                <c:pt idx="195">
                  <c:v>Q4</c:v>
                </c:pt>
                <c:pt idx="196">
                  <c:v>2014Q1</c:v>
                </c:pt>
                <c:pt idx="197">
                  <c:v>Q2</c:v>
                </c:pt>
                <c:pt idx="198">
                  <c:v>Q3</c:v>
                </c:pt>
                <c:pt idx="199">
                  <c:v>Q4</c:v>
                </c:pt>
                <c:pt idx="200">
                  <c:v>2015Q1</c:v>
                </c:pt>
                <c:pt idx="201">
                  <c:v>Q2</c:v>
                </c:pt>
                <c:pt idx="202">
                  <c:v>Q3</c:v>
                </c:pt>
                <c:pt idx="203">
                  <c:v>Q4</c:v>
                </c:pt>
                <c:pt idx="204">
                  <c:v>2016Q1</c:v>
                </c:pt>
                <c:pt idx="205">
                  <c:v>Q2</c:v>
                </c:pt>
                <c:pt idx="206">
                  <c:v>Q3</c:v>
                </c:pt>
                <c:pt idx="207">
                  <c:v>Q4</c:v>
                </c:pt>
                <c:pt idx="208">
                  <c:v>2017Q1</c:v>
                </c:pt>
                <c:pt idx="209">
                  <c:v>Q2</c:v>
                </c:pt>
                <c:pt idx="210">
                  <c:v>Q3</c:v>
                </c:pt>
                <c:pt idx="211">
                  <c:v>Q4</c:v>
                </c:pt>
                <c:pt idx="212">
                  <c:v>2018Q1</c:v>
                </c:pt>
                <c:pt idx="213">
                  <c:v>Q2</c:v>
                </c:pt>
                <c:pt idx="214">
                  <c:v>Q3</c:v>
                </c:pt>
                <c:pt idx="215">
                  <c:v>Q4</c:v>
                </c:pt>
                <c:pt idx="216">
                  <c:v>2019Q1</c:v>
                </c:pt>
                <c:pt idx="217">
                  <c:v>Q2</c:v>
                </c:pt>
                <c:pt idx="218">
                  <c:v>Q3</c:v>
                </c:pt>
                <c:pt idx="219">
                  <c:v>Q4</c:v>
                </c:pt>
                <c:pt idx="220">
                  <c:v>2020Q1</c:v>
                </c:pt>
                <c:pt idx="221">
                  <c:v>Q2</c:v>
                </c:pt>
                <c:pt idx="222">
                  <c:v>Q3</c:v>
                </c:pt>
                <c:pt idx="223">
                  <c:v>Q4</c:v>
                </c:pt>
                <c:pt idx="224">
                  <c:v>2021Q1</c:v>
                </c:pt>
                <c:pt idx="225">
                  <c:v>Q2</c:v>
                </c:pt>
                <c:pt idx="226">
                  <c:v>Q3</c:v>
                </c:pt>
                <c:pt idx="227">
                  <c:v>Q4</c:v>
                </c:pt>
                <c:pt idx="228">
                  <c:v>2022Q1</c:v>
                </c:pt>
                <c:pt idx="229">
                  <c:v>Q2</c:v>
                </c:pt>
                <c:pt idx="230">
                  <c:v>Q3</c:v>
                </c:pt>
                <c:pt idx="231">
                  <c:v>Q4</c:v>
                </c:pt>
                <c:pt idx="232">
                  <c:v>2023Q1</c:v>
                </c:pt>
                <c:pt idx="233">
                  <c:v>Q2</c:v>
                </c:pt>
              </c:strCache>
            </c:strRef>
          </c:cat>
          <c:val>
            <c:numRef>
              <c:f>Table!$C$51:$IB$51</c:f>
              <c:numCache>
                <c:formatCode>0.0%</c:formatCode>
                <c:ptCount val="234"/>
                <c:pt idx="0">
                  <c:v>4.2587851989760298E-2</c:v>
                </c:pt>
                <c:pt idx="1">
                  <c:v>4.3289051763628031E-2</c:v>
                </c:pt>
                <c:pt idx="2">
                  <c:v>4.3517272319425745E-2</c:v>
                </c:pt>
                <c:pt idx="3">
                  <c:v>4.3289101587992165E-2</c:v>
                </c:pt>
                <c:pt idx="4">
                  <c:v>4.2331418847053812E-2</c:v>
                </c:pt>
                <c:pt idx="5">
                  <c:v>4.2929292929292928E-2</c:v>
                </c:pt>
                <c:pt idx="6">
                  <c:v>4.336155275655585E-2</c:v>
                </c:pt>
                <c:pt idx="7">
                  <c:v>4.3460518261579269E-2</c:v>
                </c:pt>
                <c:pt idx="8">
                  <c:v>4.3495852721019621E-2</c:v>
                </c:pt>
                <c:pt idx="9">
                  <c:v>4.329692154915591E-2</c:v>
                </c:pt>
                <c:pt idx="10">
                  <c:v>4.2882318386528291E-2</c:v>
                </c:pt>
                <c:pt idx="11">
                  <c:v>4.3226553454264759E-2</c:v>
                </c:pt>
                <c:pt idx="12">
                  <c:v>4.2886444154391204E-2</c:v>
                </c:pt>
                <c:pt idx="13">
                  <c:v>4.1818181818181817E-2</c:v>
                </c:pt>
                <c:pt idx="14">
                  <c:v>4.133545310015898E-2</c:v>
                </c:pt>
                <c:pt idx="15">
                  <c:v>4.0869565217391303E-2</c:v>
                </c:pt>
                <c:pt idx="16">
                  <c:v>4.1396933560477002E-2</c:v>
                </c:pt>
                <c:pt idx="17">
                  <c:v>4.1785057663379581E-2</c:v>
                </c:pt>
                <c:pt idx="18">
                  <c:v>4.1242195202103191E-2</c:v>
                </c:pt>
                <c:pt idx="19">
                  <c:v>4.1089268449887202E-2</c:v>
                </c:pt>
                <c:pt idx="20">
                  <c:v>4.1000474908975772E-2</c:v>
                </c:pt>
                <c:pt idx="21">
                  <c:v>4.0679551122194513E-2</c:v>
                </c:pt>
                <c:pt idx="22">
                  <c:v>4.0244835501147665E-2</c:v>
                </c:pt>
                <c:pt idx="23">
                  <c:v>4.0745228718570128E-2</c:v>
                </c:pt>
                <c:pt idx="24">
                  <c:v>4.0341578327444047E-2</c:v>
                </c:pt>
                <c:pt idx="25">
                  <c:v>3.9526832083092898E-2</c:v>
                </c:pt>
                <c:pt idx="26">
                  <c:v>3.9257369614512469E-2</c:v>
                </c:pt>
                <c:pt idx="27">
                  <c:v>3.8935845919357073E-2</c:v>
                </c:pt>
                <c:pt idx="28">
                  <c:v>3.8300175937203952E-2</c:v>
                </c:pt>
                <c:pt idx="29">
                  <c:v>3.7496699234222337E-2</c:v>
                </c:pt>
                <c:pt idx="30">
                  <c:v>3.8025264243361695E-2</c:v>
                </c:pt>
                <c:pt idx="31">
                  <c:v>3.9225484072454714E-2</c:v>
                </c:pt>
                <c:pt idx="32">
                  <c:v>3.9393939393939391E-2</c:v>
                </c:pt>
                <c:pt idx="33">
                  <c:v>3.9857227840571087E-2</c:v>
                </c:pt>
                <c:pt idx="34">
                  <c:v>3.9818372336709748E-2</c:v>
                </c:pt>
                <c:pt idx="35">
                  <c:v>4.2453369950795287E-2</c:v>
                </c:pt>
                <c:pt idx="36">
                  <c:v>4.3951115595918827E-2</c:v>
                </c:pt>
                <c:pt idx="37">
                  <c:v>4.8022598870056499E-2</c:v>
                </c:pt>
                <c:pt idx="38">
                  <c:v>4.8035394501211422E-2</c:v>
                </c:pt>
                <c:pt idx="39">
                  <c:v>4.8378688353664892E-2</c:v>
                </c:pt>
                <c:pt idx="40">
                  <c:v>4.638652050345108E-2</c:v>
                </c:pt>
                <c:pt idx="41">
                  <c:v>4.6270718232044199E-2</c:v>
                </c:pt>
                <c:pt idx="42">
                  <c:v>4.7173414820473637E-2</c:v>
                </c:pt>
                <c:pt idx="43">
                  <c:v>4.6552685374465712E-2</c:v>
                </c:pt>
                <c:pt idx="44">
                  <c:v>4.6040183800342374E-2</c:v>
                </c:pt>
                <c:pt idx="45">
                  <c:v>4.5683930942895086E-2</c:v>
                </c:pt>
                <c:pt idx="46">
                  <c:v>4.5909561615464278E-2</c:v>
                </c:pt>
                <c:pt idx="47">
                  <c:v>4.7047970479704791E-2</c:v>
                </c:pt>
                <c:pt idx="48">
                  <c:v>4.6083699723172118E-2</c:v>
                </c:pt>
                <c:pt idx="49">
                  <c:v>4.5621019108280252E-2</c:v>
                </c:pt>
                <c:pt idx="50">
                  <c:v>4.4991840857875512E-2</c:v>
                </c:pt>
                <c:pt idx="51">
                  <c:v>4.4912439613526568E-2</c:v>
                </c:pt>
                <c:pt idx="52">
                  <c:v>4.4457573295916111E-2</c:v>
                </c:pt>
                <c:pt idx="53">
                  <c:v>4.2936091823721129E-2</c:v>
                </c:pt>
                <c:pt idx="54">
                  <c:v>4.2435168492580777E-2</c:v>
                </c:pt>
                <c:pt idx="55">
                  <c:v>4.3067368705278788E-2</c:v>
                </c:pt>
                <c:pt idx="56">
                  <c:v>4.5349680311119904E-2</c:v>
                </c:pt>
                <c:pt idx="57">
                  <c:v>4.8215202876219825E-2</c:v>
                </c:pt>
                <c:pt idx="58">
                  <c:v>5.3415224269495618E-2</c:v>
                </c:pt>
                <c:pt idx="59">
                  <c:v>5.5347432024169183E-2</c:v>
                </c:pt>
                <c:pt idx="60">
                  <c:v>5.9683956999353811E-2</c:v>
                </c:pt>
                <c:pt idx="61">
                  <c:v>6.0362527130873471E-2</c:v>
                </c:pt>
                <c:pt idx="62">
                  <c:v>5.7262728200476246E-2</c:v>
                </c:pt>
                <c:pt idx="63">
                  <c:v>5.5734483323325507E-2</c:v>
                </c:pt>
                <c:pt idx="64">
                  <c:v>6.0136819218327413E-2</c:v>
                </c:pt>
                <c:pt idx="65">
                  <c:v>5.9661016949152545E-2</c:v>
                </c:pt>
                <c:pt idx="66">
                  <c:v>5.7504723967110975E-2</c:v>
                </c:pt>
                <c:pt idx="67">
                  <c:v>5.7384521880064827E-2</c:v>
                </c:pt>
                <c:pt idx="68">
                  <c:v>5.5605203058286166E-2</c:v>
                </c:pt>
                <c:pt idx="69">
                  <c:v>5.2020003922337715E-2</c:v>
                </c:pt>
                <c:pt idx="70">
                  <c:v>5.2116795320515899E-2</c:v>
                </c:pt>
                <c:pt idx="71">
                  <c:v>4.9729679343773307E-2</c:v>
                </c:pt>
                <c:pt idx="72">
                  <c:v>4.7148219353657421E-2</c:v>
                </c:pt>
                <c:pt idx="73">
                  <c:v>4.6812483328887697E-2</c:v>
                </c:pt>
                <c:pt idx="74">
                  <c:v>4.7114099745678692E-2</c:v>
                </c:pt>
                <c:pt idx="75">
                  <c:v>4.5648050579557425E-2</c:v>
                </c:pt>
                <c:pt idx="76">
                  <c:v>4.4661318335952362E-2</c:v>
                </c:pt>
                <c:pt idx="77">
                  <c:v>4.4266731289632051E-2</c:v>
                </c:pt>
                <c:pt idx="78">
                  <c:v>4.2570121344738414E-2</c:v>
                </c:pt>
                <c:pt idx="79">
                  <c:v>4.2235927863221168E-2</c:v>
                </c:pt>
                <c:pt idx="80">
                  <c:v>4.1009104704097112E-2</c:v>
                </c:pt>
                <c:pt idx="81">
                  <c:v>4.1576553061376684E-2</c:v>
                </c:pt>
                <c:pt idx="82">
                  <c:v>4.0303547438364624E-2</c:v>
                </c:pt>
                <c:pt idx="83">
                  <c:v>4.0080592933726705E-2</c:v>
                </c:pt>
                <c:pt idx="84">
                  <c:v>3.7753222836095765E-2</c:v>
                </c:pt>
                <c:pt idx="85">
                  <c:v>3.1386989303875151E-2</c:v>
                </c:pt>
                <c:pt idx="86">
                  <c:v>2.9068970245440834E-2</c:v>
                </c:pt>
                <c:pt idx="87">
                  <c:v>2.8379842861013273E-2</c:v>
                </c:pt>
                <c:pt idx="88">
                  <c:v>3.0735713088654266E-2</c:v>
                </c:pt>
                <c:pt idx="89">
                  <c:v>3.1506894180067468E-2</c:v>
                </c:pt>
                <c:pt idx="90">
                  <c:v>3.1404375441072691E-2</c:v>
                </c:pt>
                <c:pt idx="91">
                  <c:v>3.1641753149893682E-2</c:v>
                </c:pt>
                <c:pt idx="92">
                  <c:v>3.0446486586837466E-2</c:v>
                </c:pt>
                <c:pt idx="93">
                  <c:v>3.0257921438770239E-2</c:v>
                </c:pt>
                <c:pt idx="94">
                  <c:v>3.0012790386388651E-2</c:v>
                </c:pt>
                <c:pt idx="95">
                  <c:v>2.9261901295676226E-2</c:v>
                </c:pt>
                <c:pt idx="96">
                  <c:v>2.9654461062403301E-2</c:v>
                </c:pt>
                <c:pt idx="97">
                  <c:v>3.2697394338454609E-2</c:v>
                </c:pt>
                <c:pt idx="98">
                  <c:v>3.0669917437801297E-2</c:v>
                </c:pt>
                <c:pt idx="99">
                  <c:v>3.0489640638257112E-2</c:v>
                </c:pt>
                <c:pt idx="100">
                  <c:v>3.114047994863426E-2</c:v>
                </c:pt>
                <c:pt idx="101">
                  <c:v>3.0078765131891949E-2</c:v>
                </c:pt>
                <c:pt idx="102">
                  <c:v>3.2625367197857906E-2</c:v>
                </c:pt>
                <c:pt idx="103">
                  <c:v>3.6479743530080919E-2</c:v>
                </c:pt>
                <c:pt idx="104">
                  <c:v>3.2192275919041717E-2</c:v>
                </c:pt>
                <c:pt idx="105">
                  <c:v>3.0456594260103387E-2</c:v>
                </c:pt>
                <c:pt idx="106">
                  <c:v>3.0151259658218608E-2</c:v>
                </c:pt>
                <c:pt idx="107">
                  <c:v>3.0100000000000002E-2</c:v>
                </c:pt>
                <c:pt idx="108">
                  <c:v>2.9289825382889476E-2</c:v>
                </c:pt>
                <c:pt idx="109">
                  <c:v>2.9862598358880575E-2</c:v>
                </c:pt>
                <c:pt idx="110">
                  <c:v>2.9997634255973502E-2</c:v>
                </c:pt>
                <c:pt idx="111">
                  <c:v>2.9949851411589897E-2</c:v>
                </c:pt>
                <c:pt idx="112">
                  <c:v>2.956661685251178E-2</c:v>
                </c:pt>
                <c:pt idx="113">
                  <c:v>2.8606345901416738E-2</c:v>
                </c:pt>
                <c:pt idx="114">
                  <c:v>2.7879301123194866E-2</c:v>
                </c:pt>
                <c:pt idx="115">
                  <c:v>2.798339446921607E-2</c:v>
                </c:pt>
                <c:pt idx="116">
                  <c:v>2.7568596901237776E-2</c:v>
                </c:pt>
                <c:pt idx="117">
                  <c:v>2.6648445507345405E-2</c:v>
                </c:pt>
                <c:pt idx="118">
                  <c:v>2.7815182629187002E-2</c:v>
                </c:pt>
                <c:pt idx="119">
                  <c:v>2.7451467876603065E-2</c:v>
                </c:pt>
                <c:pt idx="120">
                  <c:v>2.76612372490951E-2</c:v>
                </c:pt>
                <c:pt idx="121">
                  <c:v>2.7525539160045402E-2</c:v>
                </c:pt>
                <c:pt idx="122">
                  <c:v>2.6526896993218238E-2</c:v>
                </c:pt>
                <c:pt idx="123">
                  <c:v>2.5852008623929425E-2</c:v>
                </c:pt>
                <c:pt idx="124">
                  <c:v>2.7111838771293802E-2</c:v>
                </c:pt>
                <c:pt idx="125">
                  <c:v>2.8311464419116944E-2</c:v>
                </c:pt>
                <c:pt idx="126">
                  <c:v>2.7206370272063702E-2</c:v>
                </c:pt>
                <c:pt idx="127">
                  <c:v>2.7761171723210281E-2</c:v>
                </c:pt>
                <c:pt idx="128">
                  <c:v>2.8013472971231891E-2</c:v>
                </c:pt>
                <c:pt idx="129">
                  <c:v>2.6373987900498969E-2</c:v>
                </c:pt>
                <c:pt idx="130">
                  <c:v>2.6258244909664469E-2</c:v>
                </c:pt>
                <c:pt idx="131">
                  <c:v>2.6078819125644463E-2</c:v>
                </c:pt>
                <c:pt idx="132">
                  <c:v>2.3805778407005398E-2</c:v>
                </c:pt>
                <c:pt idx="133">
                  <c:v>2.2597126495902342E-2</c:v>
                </c:pt>
                <c:pt idx="134">
                  <c:v>2.2288587433353577E-2</c:v>
                </c:pt>
                <c:pt idx="135">
                  <c:v>2.1465777512358585E-2</c:v>
                </c:pt>
                <c:pt idx="136">
                  <c:v>2.0698131760078661E-2</c:v>
                </c:pt>
                <c:pt idx="137">
                  <c:v>2.3143838474625235E-2</c:v>
                </c:pt>
                <c:pt idx="138">
                  <c:v>2.4213533692169276E-2</c:v>
                </c:pt>
                <c:pt idx="139">
                  <c:v>2.5096644502860678E-2</c:v>
                </c:pt>
                <c:pt idx="140">
                  <c:v>2.6427125200205497E-2</c:v>
                </c:pt>
                <c:pt idx="141">
                  <c:v>2.7354400393331247E-2</c:v>
                </c:pt>
                <c:pt idx="142">
                  <c:v>2.7771260997067448E-2</c:v>
                </c:pt>
                <c:pt idx="143">
                  <c:v>2.7491110918393891E-2</c:v>
                </c:pt>
                <c:pt idx="144">
                  <c:v>2.6574986062070247E-2</c:v>
                </c:pt>
                <c:pt idx="145">
                  <c:v>2.7022421652017098E-2</c:v>
                </c:pt>
                <c:pt idx="146">
                  <c:v>2.5430321202777818E-2</c:v>
                </c:pt>
                <c:pt idx="147">
                  <c:v>2.1691038359328261E-2</c:v>
                </c:pt>
                <c:pt idx="148">
                  <c:v>2.0629840530917053E-2</c:v>
                </c:pt>
                <c:pt idx="149">
                  <c:v>2.3097974822112753E-2</c:v>
                </c:pt>
                <c:pt idx="150">
                  <c:v>2.344161901285639E-2</c:v>
                </c:pt>
                <c:pt idx="151">
                  <c:v>2.4153619697577948E-2</c:v>
                </c:pt>
                <c:pt idx="152">
                  <c:v>2.7315255312400887E-2</c:v>
                </c:pt>
                <c:pt idx="153">
                  <c:v>2.3494093845852639E-2</c:v>
                </c:pt>
                <c:pt idx="154">
                  <c:v>2.5240061885460754E-2</c:v>
                </c:pt>
                <c:pt idx="155">
                  <c:v>2.5475453339230427E-2</c:v>
                </c:pt>
                <c:pt idx="156">
                  <c:v>2.7196600735513367E-2</c:v>
                </c:pt>
                <c:pt idx="157">
                  <c:v>2.7568091713615885E-2</c:v>
                </c:pt>
                <c:pt idx="158">
                  <c:v>2.7863291200367006E-2</c:v>
                </c:pt>
                <c:pt idx="159">
                  <c:v>3.0371895935421254E-2</c:v>
                </c:pt>
                <c:pt idx="160">
                  <c:v>2.9830326133985053E-2</c:v>
                </c:pt>
                <c:pt idx="161">
                  <c:v>2.9697394582294191E-2</c:v>
                </c:pt>
                <c:pt idx="162">
                  <c:v>3.5171006190728563E-2</c:v>
                </c:pt>
                <c:pt idx="163">
                  <c:v>3.4582872712248615E-2</c:v>
                </c:pt>
                <c:pt idx="164">
                  <c:v>3.3449814289795821E-2</c:v>
                </c:pt>
                <c:pt idx="165">
                  <c:v>3.5502189084919158E-2</c:v>
                </c:pt>
                <c:pt idx="166">
                  <c:v>3.7332421048130171E-2</c:v>
                </c:pt>
                <c:pt idx="167">
                  <c:v>3.1556951015126122E-2</c:v>
                </c:pt>
                <c:pt idx="168">
                  <c:v>3.2584281401155435E-2</c:v>
                </c:pt>
                <c:pt idx="169">
                  <c:v>3.5293996094516826E-2</c:v>
                </c:pt>
                <c:pt idx="170">
                  <c:v>3.5638471587197913E-2</c:v>
                </c:pt>
                <c:pt idx="171">
                  <c:v>3.8190216461543101E-2</c:v>
                </c:pt>
                <c:pt idx="172">
                  <c:v>3.9542601255447604E-2</c:v>
                </c:pt>
                <c:pt idx="173">
                  <c:v>4.1579877392669225E-2</c:v>
                </c:pt>
                <c:pt idx="174">
                  <c:v>4.3852309751848097E-2</c:v>
                </c:pt>
                <c:pt idx="175">
                  <c:v>3.0483804217262718E-2</c:v>
                </c:pt>
                <c:pt idx="176">
                  <c:v>2.4921039225674988E-2</c:v>
                </c:pt>
                <c:pt idx="177">
                  <c:v>2.7035847228596199E-2</c:v>
                </c:pt>
                <c:pt idx="178">
                  <c:v>3.1078334708332492E-2</c:v>
                </c:pt>
                <c:pt idx="179">
                  <c:v>3.2933533233383307E-2</c:v>
                </c:pt>
                <c:pt idx="180">
                  <c:v>3.2647646954008201E-2</c:v>
                </c:pt>
                <c:pt idx="181">
                  <c:v>3.1621947277162256E-2</c:v>
                </c:pt>
                <c:pt idx="182">
                  <c:v>3.2026638707673187E-2</c:v>
                </c:pt>
                <c:pt idx="183">
                  <c:v>3.4946262331860066E-2</c:v>
                </c:pt>
                <c:pt idx="184">
                  <c:v>3.7411680021215733E-2</c:v>
                </c:pt>
                <c:pt idx="185">
                  <c:v>3.9679565258127984E-2</c:v>
                </c:pt>
                <c:pt idx="186">
                  <c:v>3.9070199907019987E-2</c:v>
                </c:pt>
                <c:pt idx="187">
                  <c:v>3.8531991266698734E-2</c:v>
                </c:pt>
                <c:pt idx="188">
                  <c:v>3.8852846440922323E-2</c:v>
                </c:pt>
                <c:pt idx="189">
                  <c:v>3.7891523021144742E-2</c:v>
                </c:pt>
                <c:pt idx="190">
                  <c:v>3.7804944210354997E-2</c:v>
                </c:pt>
                <c:pt idx="191">
                  <c:v>3.8233160482549232E-2</c:v>
                </c:pt>
                <c:pt idx="192">
                  <c:v>3.8385486402369273E-2</c:v>
                </c:pt>
                <c:pt idx="193">
                  <c:v>3.6365403819472057E-2</c:v>
                </c:pt>
                <c:pt idx="194">
                  <c:v>3.6753620139546299E-2</c:v>
                </c:pt>
                <c:pt idx="195">
                  <c:v>3.6602257774084074E-2</c:v>
                </c:pt>
                <c:pt idx="196">
                  <c:v>3.6828095483427782E-2</c:v>
                </c:pt>
                <c:pt idx="197">
                  <c:v>3.5900258244782185E-2</c:v>
                </c:pt>
                <c:pt idx="198">
                  <c:v>3.4649408852990851E-2</c:v>
                </c:pt>
                <c:pt idx="199">
                  <c:v>3.1146536882532116E-2</c:v>
                </c:pt>
                <c:pt idx="200">
                  <c:v>2.5850261555471214E-2</c:v>
                </c:pt>
                <c:pt idx="201">
                  <c:v>2.7176882119356496E-2</c:v>
                </c:pt>
                <c:pt idx="202">
                  <c:v>2.676357762971936E-2</c:v>
                </c:pt>
                <c:pt idx="203">
                  <c:v>2.3914548352302913E-2</c:v>
                </c:pt>
                <c:pt idx="204">
                  <c:v>2.1296473744729781E-2</c:v>
                </c:pt>
                <c:pt idx="205">
                  <c:v>2.2889673196421659E-2</c:v>
                </c:pt>
                <c:pt idx="206">
                  <c:v>2.2395699025560479E-2</c:v>
                </c:pt>
                <c:pt idx="207">
                  <c:v>2.3595418665841198E-2</c:v>
                </c:pt>
                <c:pt idx="208">
                  <c:v>2.4684476953265179E-2</c:v>
                </c:pt>
                <c:pt idx="209">
                  <c:v>2.3497387915412435E-2</c:v>
                </c:pt>
                <c:pt idx="210">
                  <c:v>2.3902259645330992E-2</c:v>
                </c:pt>
                <c:pt idx="211">
                  <c:v>2.5399589710288235E-2</c:v>
                </c:pt>
                <c:pt idx="212">
                  <c:v>2.6125673876508722E-2</c:v>
                </c:pt>
                <c:pt idx="213">
                  <c:v>2.6556189845442831E-2</c:v>
                </c:pt>
                <c:pt idx="214">
                  <c:v>2.6745797089028866E-2</c:v>
                </c:pt>
                <c:pt idx="215">
                  <c:v>2.5824160236041761E-2</c:v>
                </c:pt>
                <c:pt idx="216">
                  <c:v>2.4003392705682785E-2</c:v>
                </c:pt>
                <c:pt idx="217">
                  <c:v>2.547988393504827E-2</c:v>
                </c:pt>
                <c:pt idx="218">
                  <c:v>2.414983089607858E-2</c:v>
                </c:pt>
                <c:pt idx="219">
                  <c:v>2.4161439869102807E-2</c:v>
                </c:pt>
                <c:pt idx="220">
                  <c:v>2.1923430363916509E-2</c:v>
                </c:pt>
                <c:pt idx="221">
                  <c:v>1.4951894235661295E-2</c:v>
                </c:pt>
                <c:pt idx="222">
                  <c:v>1.7964610340200051E-2</c:v>
                </c:pt>
                <c:pt idx="223">
                  <c:v>1.7614265246117592E-2</c:v>
                </c:pt>
                <c:pt idx="224">
                  <c:v>2.0929575428612734E-2</c:v>
                </c:pt>
                <c:pt idx="225">
                  <c:v>2.30896062291156E-2</c:v>
                </c:pt>
                <c:pt idx="226">
                  <c:v>2.4900062019883207E-2</c:v>
                </c:pt>
                <c:pt idx="227">
                  <c:v>2.6940699357586341E-2</c:v>
                </c:pt>
                <c:pt idx="228">
                  <c:v>2.8689535307035576E-2</c:v>
                </c:pt>
                <c:pt idx="229">
                  <c:v>3.2006706823388902E-2</c:v>
                </c:pt>
                <c:pt idx="230">
                  <c:v>2.8782755227830491E-2</c:v>
                </c:pt>
                <c:pt idx="231">
                  <c:v>2.7097170285203996E-2</c:v>
                </c:pt>
                <c:pt idx="232">
                  <c:v>2.5468537899023518E-2</c:v>
                </c:pt>
                <c:pt idx="233">
                  <c:v>2.4795048591128726E-2</c:v>
                </c:pt>
              </c:numCache>
            </c:numRef>
          </c:val>
          <c:smooth val="0"/>
          <c:extLst>
            <c:ext xmlns:c16="http://schemas.microsoft.com/office/drawing/2014/chart" uri="{C3380CC4-5D6E-409C-BE32-E72D297353CC}">
              <c16:uniqueId val="{00000000-81B8-B14D-9409-669B97DCD712}"/>
            </c:ext>
          </c:extLst>
        </c:ser>
        <c:dLbls>
          <c:showLegendKey val="0"/>
          <c:showVal val="0"/>
          <c:showCatName val="0"/>
          <c:showSerName val="0"/>
          <c:showPercent val="0"/>
          <c:showBubbleSize val="0"/>
        </c:dLbls>
        <c:smooth val="0"/>
        <c:axId val="335738320"/>
        <c:axId val="335740048"/>
      </c:lineChart>
      <c:catAx>
        <c:axId val="335738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5740048"/>
        <c:crosses val="autoZero"/>
        <c:auto val="1"/>
        <c:lblAlgn val="ctr"/>
        <c:lblOffset val="100"/>
        <c:noMultiLvlLbl val="0"/>
      </c:catAx>
      <c:valAx>
        <c:axId val="335740048"/>
        <c:scaling>
          <c:orientation val="minMax"/>
          <c:max val="6.5000000000000002E-2"/>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5738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US Crude Oil Production</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'Data 1'!$D$928:$D$1246</c:f>
              <c:numCache>
                <c:formatCode>mmm\-yy</c:formatCode>
                <c:ptCount val="319"/>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pt idx="204">
                  <c:v>41640</c:v>
                </c:pt>
                <c:pt idx="205">
                  <c:v>41671</c:v>
                </c:pt>
                <c:pt idx="206">
                  <c:v>41699</c:v>
                </c:pt>
                <c:pt idx="207">
                  <c:v>41730</c:v>
                </c:pt>
                <c:pt idx="208">
                  <c:v>41760</c:v>
                </c:pt>
                <c:pt idx="209">
                  <c:v>41791</c:v>
                </c:pt>
                <c:pt idx="210">
                  <c:v>41821</c:v>
                </c:pt>
                <c:pt idx="211">
                  <c:v>41852</c:v>
                </c:pt>
                <c:pt idx="212">
                  <c:v>41883</c:v>
                </c:pt>
                <c:pt idx="213">
                  <c:v>41913</c:v>
                </c:pt>
                <c:pt idx="214">
                  <c:v>41944</c:v>
                </c:pt>
                <c:pt idx="215">
                  <c:v>41974</c:v>
                </c:pt>
                <c:pt idx="216">
                  <c:v>42005</c:v>
                </c:pt>
                <c:pt idx="217">
                  <c:v>42036</c:v>
                </c:pt>
                <c:pt idx="218">
                  <c:v>42064</c:v>
                </c:pt>
                <c:pt idx="219">
                  <c:v>42095</c:v>
                </c:pt>
                <c:pt idx="220">
                  <c:v>42125</c:v>
                </c:pt>
                <c:pt idx="221">
                  <c:v>42156</c:v>
                </c:pt>
                <c:pt idx="222">
                  <c:v>42186</c:v>
                </c:pt>
                <c:pt idx="223">
                  <c:v>42217</c:v>
                </c:pt>
                <c:pt idx="224">
                  <c:v>42248</c:v>
                </c:pt>
                <c:pt idx="225">
                  <c:v>42278</c:v>
                </c:pt>
                <c:pt idx="226">
                  <c:v>42309</c:v>
                </c:pt>
                <c:pt idx="227">
                  <c:v>42339</c:v>
                </c:pt>
                <c:pt idx="228">
                  <c:v>42370</c:v>
                </c:pt>
                <c:pt idx="229">
                  <c:v>42401</c:v>
                </c:pt>
                <c:pt idx="230">
                  <c:v>42430</c:v>
                </c:pt>
                <c:pt idx="231">
                  <c:v>42461</c:v>
                </c:pt>
                <c:pt idx="232">
                  <c:v>42491</c:v>
                </c:pt>
                <c:pt idx="233">
                  <c:v>42522</c:v>
                </c:pt>
                <c:pt idx="234">
                  <c:v>42552</c:v>
                </c:pt>
                <c:pt idx="235">
                  <c:v>42583</c:v>
                </c:pt>
                <c:pt idx="236">
                  <c:v>42614</c:v>
                </c:pt>
                <c:pt idx="237">
                  <c:v>42644</c:v>
                </c:pt>
                <c:pt idx="238">
                  <c:v>42675</c:v>
                </c:pt>
                <c:pt idx="239">
                  <c:v>42705</c:v>
                </c:pt>
                <c:pt idx="240">
                  <c:v>42736</c:v>
                </c:pt>
                <c:pt idx="241">
                  <c:v>42767</c:v>
                </c:pt>
                <c:pt idx="242">
                  <c:v>42795</c:v>
                </c:pt>
                <c:pt idx="243">
                  <c:v>42826</c:v>
                </c:pt>
                <c:pt idx="244">
                  <c:v>42856</c:v>
                </c:pt>
                <c:pt idx="245">
                  <c:v>42887</c:v>
                </c:pt>
                <c:pt idx="246">
                  <c:v>42917</c:v>
                </c:pt>
                <c:pt idx="247">
                  <c:v>42948</c:v>
                </c:pt>
                <c:pt idx="248">
                  <c:v>42979</c:v>
                </c:pt>
                <c:pt idx="249">
                  <c:v>43009</c:v>
                </c:pt>
                <c:pt idx="250">
                  <c:v>43040</c:v>
                </c:pt>
                <c:pt idx="251">
                  <c:v>43070</c:v>
                </c:pt>
                <c:pt idx="252">
                  <c:v>43101</c:v>
                </c:pt>
                <c:pt idx="253">
                  <c:v>43132</c:v>
                </c:pt>
                <c:pt idx="254">
                  <c:v>43160</c:v>
                </c:pt>
                <c:pt idx="255">
                  <c:v>43191</c:v>
                </c:pt>
                <c:pt idx="256">
                  <c:v>43221</c:v>
                </c:pt>
                <c:pt idx="257">
                  <c:v>43252</c:v>
                </c:pt>
                <c:pt idx="258">
                  <c:v>43282</c:v>
                </c:pt>
                <c:pt idx="259">
                  <c:v>43313</c:v>
                </c:pt>
                <c:pt idx="260">
                  <c:v>43344</c:v>
                </c:pt>
                <c:pt idx="261">
                  <c:v>43374</c:v>
                </c:pt>
                <c:pt idx="262">
                  <c:v>43405</c:v>
                </c:pt>
                <c:pt idx="263">
                  <c:v>43435</c:v>
                </c:pt>
                <c:pt idx="264">
                  <c:v>43466</c:v>
                </c:pt>
                <c:pt idx="265">
                  <c:v>43497</c:v>
                </c:pt>
                <c:pt idx="266">
                  <c:v>43525</c:v>
                </c:pt>
                <c:pt idx="267">
                  <c:v>43556</c:v>
                </c:pt>
                <c:pt idx="268">
                  <c:v>43586</c:v>
                </c:pt>
                <c:pt idx="269">
                  <c:v>43617</c:v>
                </c:pt>
                <c:pt idx="270">
                  <c:v>43647</c:v>
                </c:pt>
                <c:pt idx="271">
                  <c:v>43678</c:v>
                </c:pt>
                <c:pt idx="272">
                  <c:v>43709</c:v>
                </c:pt>
                <c:pt idx="273">
                  <c:v>43739</c:v>
                </c:pt>
                <c:pt idx="274">
                  <c:v>43770</c:v>
                </c:pt>
                <c:pt idx="275">
                  <c:v>43800</c:v>
                </c:pt>
                <c:pt idx="276">
                  <c:v>43831</c:v>
                </c:pt>
                <c:pt idx="277">
                  <c:v>43862</c:v>
                </c:pt>
                <c:pt idx="278">
                  <c:v>43891</c:v>
                </c:pt>
                <c:pt idx="279">
                  <c:v>43922</c:v>
                </c:pt>
                <c:pt idx="280">
                  <c:v>43952</c:v>
                </c:pt>
                <c:pt idx="281">
                  <c:v>43983</c:v>
                </c:pt>
                <c:pt idx="282">
                  <c:v>44013</c:v>
                </c:pt>
                <c:pt idx="283">
                  <c:v>44044</c:v>
                </c:pt>
                <c:pt idx="284">
                  <c:v>44075</c:v>
                </c:pt>
                <c:pt idx="285">
                  <c:v>44105</c:v>
                </c:pt>
                <c:pt idx="286">
                  <c:v>44136</c:v>
                </c:pt>
                <c:pt idx="287">
                  <c:v>44166</c:v>
                </c:pt>
                <c:pt idx="288">
                  <c:v>44197</c:v>
                </c:pt>
                <c:pt idx="289">
                  <c:v>44228</c:v>
                </c:pt>
                <c:pt idx="290">
                  <c:v>44256</c:v>
                </c:pt>
                <c:pt idx="291">
                  <c:v>44287</c:v>
                </c:pt>
                <c:pt idx="292">
                  <c:v>44317</c:v>
                </c:pt>
                <c:pt idx="293">
                  <c:v>44348</c:v>
                </c:pt>
                <c:pt idx="294">
                  <c:v>44378</c:v>
                </c:pt>
                <c:pt idx="295">
                  <c:v>44409</c:v>
                </c:pt>
                <c:pt idx="296">
                  <c:v>44440</c:v>
                </c:pt>
                <c:pt idx="297">
                  <c:v>44470</c:v>
                </c:pt>
                <c:pt idx="298">
                  <c:v>44501</c:v>
                </c:pt>
                <c:pt idx="299">
                  <c:v>44531</c:v>
                </c:pt>
                <c:pt idx="300">
                  <c:v>44562</c:v>
                </c:pt>
                <c:pt idx="301">
                  <c:v>44593</c:v>
                </c:pt>
                <c:pt idx="302">
                  <c:v>44621</c:v>
                </c:pt>
                <c:pt idx="303">
                  <c:v>44652</c:v>
                </c:pt>
                <c:pt idx="304">
                  <c:v>44682</c:v>
                </c:pt>
                <c:pt idx="305">
                  <c:v>44713</c:v>
                </c:pt>
                <c:pt idx="306">
                  <c:v>44743</c:v>
                </c:pt>
                <c:pt idx="307">
                  <c:v>44774</c:v>
                </c:pt>
                <c:pt idx="308">
                  <c:v>44805</c:v>
                </c:pt>
                <c:pt idx="309">
                  <c:v>44835</c:v>
                </c:pt>
                <c:pt idx="310">
                  <c:v>44866</c:v>
                </c:pt>
                <c:pt idx="311">
                  <c:v>44896</c:v>
                </c:pt>
                <c:pt idx="312">
                  <c:v>44927</c:v>
                </c:pt>
                <c:pt idx="313">
                  <c:v>44958</c:v>
                </c:pt>
                <c:pt idx="314">
                  <c:v>44986</c:v>
                </c:pt>
                <c:pt idx="315">
                  <c:v>45017</c:v>
                </c:pt>
                <c:pt idx="316">
                  <c:v>45047</c:v>
                </c:pt>
                <c:pt idx="317">
                  <c:v>45078</c:v>
                </c:pt>
                <c:pt idx="318">
                  <c:v>45108</c:v>
                </c:pt>
              </c:numCache>
            </c:numRef>
          </c:cat>
          <c:val>
            <c:numRef>
              <c:f>'Data 1'!$E$928:$E$1246</c:f>
              <c:numCache>
                <c:formatCode>General</c:formatCode>
                <c:ptCount val="319"/>
                <c:pt idx="0">
                  <c:v>6402</c:v>
                </c:pt>
                <c:pt idx="1">
                  <c:v>6514</c:v>
                </c:pt>
                <c:pt idx="2">
                  <c:v>6452</c:v>
                </c:pt>
                <c:pt idx="3">
                  <c:v>6441</c:v>
                </c:pt>
                <c:pt idx="4">
                  <c:v>6474</c:v>
                </c:pt>
                <c:pt idx="5">
                  <c:v>6442</c:v>
                </c:pt>
                <c:pt idx="6">
                  <c:v>6409</c:v>
                </c:pt>
                <c:pt idx="7">
                  <c:v>6347</c:v>
                </c:pt>
                <c:pt idx="8">
                  <c:v>6486</c:v>
                </c:pt>
                <c:pt idx="9">
                  <c:v>6467</c:v>
                </c:pt>
                <c:pt idx="10">
                  <c:v>6459</c:v>
                </c:pt>
                <c:pt idx="11">
                  <c:v>6531</c:v>
                </c:pt>
                <c:pt idx="12">
                  <c:v>6541</c:v>
                </c:pt>
                <c:pt idx="13">
                  <c:v>6476</c:v>
                </c:pt>
                <c:pt idx="14">
                  <c:v>6408</c:v>
                </c:pt>
                <c:pt idx="15">
                  <c:v>6483</c:v>
                </c:pt>
                <c:pt idx="16">
                  <c:v>6347</c:v>
                </c:pt>
                <c:pt idx="17">
                  <c:v>6267</c:v>
                </c:pt>
                <c:pt idx="18">
                  <c:v>6194</c:v>
                </c:pt>
                <c:pt idx="19">
                  <c:v>6203</c:v>
                </c:pt>
                <c:pt idx="20">
                  <c:v>5789</c:v>
                </c:pt>
                <c:pt idx="21">
                  <c:v>6143</c:v>
                </c:pt>
                <c:pt idx="22">
                  <c:v>6140</c:v>
                </c:pt>
                <c:pt idx="23">
                  <c:v>6043</c:v>
                </c:pt>
                <c:pt idx="24">
                  <c:v>5963</c:v>
                </c:pt>
                <c:pt idx="25">
                  <c:v>5966</c:v>
                </c:pt>
                <c:pt idx="26">
                  <c:v>5883</c:v>
                </c:pt>
                <c:pt idx="27">
                  <c:v>5887</c:v>
                </c:pt>
                <c:pt idx="28">
                  <c:v>5875</c:v>
                </c:pt>
                <c:pt idx="29">
                  <c:v>5760</c:v>
                </c:pt>
                <c:pt idx="30">
                  <c:v>5798</c:v>
                </c:pt>
                <c:pt idx="31">
                  <c:v>5780</c:v>
                </c:pt>
                <c:pt idx="32">
                  <c:v>5804</c:v>
                </c:pt>
                <c:pt idx="33">
                  <c:v>5947</c:v>
                </c:pt>
                <c:pt idx="34">
                  <c:v>5960</c:v>
                </c:pt>
                <c:pt idx="35">
                  <c:v>5959</c:v>
                </c:pt>
                <c:pt idx="36">
                  <c:v>5784</c:v>
                </c:pt>
                <c:pt idx="37">
                  <c:v>5852</c:v>
                </c:pt>
                <c:pt idx="38">
                  <c:v>5918</c:v>
                </c:pt>
                <c:pt idx="39">
                  <c:v>5854</c:v>
                </c:pt>
                <c:pt idx="40">
                  <c:v>5847</c:v>
                </c:pt>
                <c:pt idx="41">
                  <c:v>5823</c:v>
                </c:pt>
                <c:pt idx="42">
                  <c:v>5739</c:v>
                </c:pt>
                <c:pt idx="43">
                  <c:v>5789</c:v>
                </c:pt>
                <c:pt idx="44">
                  <c:v>5758</c:v>
                </c:pt>
                <c:pt idx="45">
                  <c:v>5809</c:v>
                </c:pt>
                <c:pt idx="46">
                  <c:v>5833</c:v>
                </c:pt>
                <c:pt idx="47">
                  <c:v>5855</c:v>
                </c:pt>
                <c:pt idx="48">
                  <c:v>5799</c:v>
                </c:pt>
                <c:pt idx="49">
                  <c:v>5780</c:v>
                </c:pt>
                <c:pt idx="50">
                  <c:v>5880</c:v>
                </c:pt>
                <c:pt idx="51">
                  <c:v>5863</c:v>
                </c:pt>
                <c:pt idx="52">
                  <c:v>5829</c:v>
                </c:pt>
                <c:pt idx="53">
                  <c:v>5766</c:v>
                </c:pt>
                <c:pt idx="54">
                  <c:v>5749</c:v>
                </c:pt>
                <c:pt idx="55">
                  <c:v>5725</c:v>
                </c:pt>
                <c:pt idx="56">
                  <c:v>5709</c:v>
                </c:pt>
                <c:pt idx="57">
                  <c:v>5746</c:v>
                </c:pt>
                <c:pt idx="58">
                  <c:v>5881</c:v>
                </c:pt>
                <c:pt idx="59">
                  <c:v>5887</c:v>
                </c:pt>
                <c:pt idx="60">
                  <c:v>5873</c:v>
                </c:pt>
                <c:pt idx="61">
                  <c:v>5881</c:v>
                </c:pt>
                <c:pt idx="62">
                  <c:v>5886</c:v>
                </c:pt>
                <c:pt idx="63">
                  <c:v>5844</c:v>
                </c:pt>
                <c:pt idx="64">
                  <c:v>5905</c:v>
                </c:pt>
                <c:pt idx="65">
                  <c:v>5884</c:v>
                </c:pt>
                <c:pt idx="66">
                  <c:v>5751</c:v>
                </c:pt>
                <c:pt idx="67">
                  <c:v>5796</c:v>
                </c:pt>
                <c:pt idx="68">
                  <c:v>5411</c:v>
                </c:pt>
                <c:pt idx="69">
                  <c:v>5358</c:v>
                </c:pt>
                <c:pt idx="70">
                  <c:v>5624</c:v>
                </c:pt>
                <c:pt idx="71">
                  <c:v>5722</c:v>
                </c:pt>
                <c:pt idx="72">
                  <c:v>5755</c:v>
                </c:pt>
                <c:pt idx="73">
                  <c:v>5783</c:v>
                </c:pt>
                <c:pt idx="74">
                  <c:v>5803</c:v>
                </c:pt>
                <c:pt idx="75">
                  <c:v>5726</c:v>
                </c:pt>
                <c:pt idx="76">
                  <c:v>5663</c:v>
                </c:pt>
                <c:pt idx="77">
                  <c:v>5659</c:v>
                </c:pt>
                <c:pt idx="78">
                  <c:v>5498</c:v>
                </c:pt>
                <c:pt idx="79">
                  <c:v>5574</c:v>
                </c:pt>
                <c:pt idx="80">
                  <c:v>5609</c:v>
                </c:pt>
                <c:pt idx="81">
                  <c:v>5614</c:v>
                </c:pt>
                <c:pt idx="82">
                  <c:v>5547</c:v>
                </c:pt>
                <c:pt idx="83">
                  <c:v>5571</c:v>
                </c:pt>
                <c:pt idx="84">
                  <c:v>5585</c:v>
                </c:pt>
                <c:pt idx="85">
                  <c:v>5572</c:v>
                </c:pt>
                <c:pt idx="86">
                  <c:v>5617</c:v>
                </c:pt>
                <c:pt idx="87">
                  <c:v>5560</c:v>
                </c:pt>
                <c:pt idx="88">
                  <c:v>5556</c:v>
                </c:pt>
                <c:pt idx="89">
                  <c:v>5407</c:v>
                </c:pt>
                <c:pt idx="90">
                  <c:v>5484</c:v>
                </c:pt>
                <c:pt idx="91">
                  <c:v>5325</c:v>
                </c:pt>
                <c:pt idx="92">
                  <c:v>5081</c:v>
                </c:pt>
                <c:pt idx="93">
                  <c:v>5170</c:v>
                </c:pt>
                <c:pt idx="94">
                  <c:v>5423</c:v>
                </c:pt>
                <c:pt idx="95">
                  <c:v>5510</c:v>
                </c:pt>
                <c:pt idx="96">
                  <c:v>5446</c:v>
                </c:pt>
                <c:pt idx="97">
                  <c:v>5501</c:v>
                </c:pt>
                <c:pt idx="98">
                  <c:v>5601</c:v>
                </c:pt>
                <c:pt idx="99">
                  <c:v>5563</c:v>
                </c:pt>
                <c:pt idx="100">
                  <c:v>5596</c:v>
                </c:pt>
                <c:pt idx="101">
                  <c:v>5442</c:v>
                </c:pt>
                <c:pt idx="102">
                  <c:v>5253</c:v>
                </c:pt>
                <c:pt idx="103">
                  <c:v>5198</c:v>
                </c:pt>
                <c:pt idx="104">
                  <c:v>4214</c:v>
                </c:pt>
                <c:pt idx="105">
                  <c:v>4555</c:v>
                </c:pt>
                <c:pt idx="106">
                  <c:v>4857</c:v>
                </c:pt>
                <c:pt idx="107">
                  <c:v>4988</c:v>
                </c:pt>
                <c:pt idx="108">
                  <c:v>5048</c:v>
                </c:pt>
                <c:pt idx="109">
                  <c:v>5032</c:v>
                </c:pt>
                <c:pt idx="110">
                  <c:v>5027</c:v>
                </c:pt>
                <c:pt idx="111">
                  <c:v>5082</c:v>
                </c:pt>
                <c:pt idx="112">
                  <c:v>5151</c:v>
                </c:pt>
                <c:pt idx="113">
                  <c:v>5163</c:v>
                </c:pt>
                <c:pt idx="114">
                  <c:v>5094</c:v>
                </c:pt>
                <c:pt idx="115">
                  <c:v>5040</c:v>
                </c:pt>
                <c:pt idx="116">
                  <c:v>5031</c:v>
                </c:pt>
                <c:pt idx="117">
                  <c:v>5108</c:v>
                </c:pt>
                <c:pt idx="118">
                  <c:v>5064</c:v>
                </c:pt>
                <c:pt idx="119">
                  <c:v>5186</c:v>
                </c:pt>
                <c:pt idx="120">
                  <c:v>5108</c:v>
                </c:pt>
                <c:pt idx="121">
                  <c:v>5118</c:v>
                </c:pt>
                <c:pt idx="122">
                  <c:v>5119</c:v>
                </c:pt>
                <c:pt idx="123">
                  <c:v>5180</c:v>
                </c:pt>
                <c:pt idx="124">
                  <c:v>5211</c:v>
                </c:pt>
                <c:pt idx="125">
                  <c:v>5075</c:v>
                </c:pt>
                <c:pt idx="126">
                  <c:v>5038</c:v>
                </c:pt>
                <c:pt idx="127">
                  <c:v>4970</c:v>
                </c:pt>
                <c:pt idx="128">
                  <c:v>4902</c:v>
                </c:pt>
                <c:pt idx="129">
                  <c:v>5022</c:v>
                </c:pt>
                <c:pt idx="130">
                  <c:v>5034</c:v>
                </c:pt>
                <c:pt idx="131">
                  <c:v>5111</c:v>
                </c:pt>
                <c:pt idx="132">
                  <c:v>5115</c:v>
                </c:pt>
                <c:pt idx="133">
                  <c:v>5148</c:v>
                </c:pt>
                <c:pt idx="134">
                  <c:v>5189</c:v>
                </c:pt>
                <c:pt idx="135">
                  <c:v>5180</c:v>
                </c:pt>
                <c:pt idx="136">
                  <c:v>5143</c:v>
                </c:pt>
                <c:pt idx="137">
                  <c:v>5138</c:v>
                </c:pt>
                <c:pt idx="138">
                  <c:v>5177</c:v>
                </c:pt>
                <c:pt idx="139">
                  <c:v>5003</c:v>
                </c:pt>
                <c:pt idx="140">
                  <c:v>3974</c:v>
                </c:pt>
                <c:pt idx="141">
                  <c:v>4738</c:v>
                </c:pt>
                <c:pt idx="142">
                  <c:v>5078</c:v>
                </c:pt>
                <c:pt idx="143">
                  <c:v>5103</c:v>
                </c:pt>
                <c:pt idx="144">
                  <c:v>5144</c:v>
                </c:pt>
                <c:pt idx="145">
                  <c:v>5239</c:v>
                </c:pt>
                <c:pt idx="146">
                  <c:v>5219</c:v>
                </c:pt>
                <c:pt idx="147">
                  <c:v>5278</c:v>
                </c:pt>
                <c:pt idx="148">
                  <c:v>5377</c:v>
                </c:pt>
                <c:pt idx="149">
                  <c:v>5269</c:v>
                </c:pt>
                <c:pt idx="150">
                  <c:v>5398</c:v>
                </c:pt>
                <c:pt idx="151">
                  <c:v>5418</c:v>
                </c:pt>
                <c:pt idx="152">
                  <c:v>5559</c:v>
                </c:pt>
                <c:pt idx="153">
                  <c:v>5524</c:v>
                </c:pt>
                <c:pt idx="154">
                  <c:v>5395</c:v>
                </c:pt>
                <c:pt idx="155">
                  <c:v>5452</c:v>
                </c:pt>
                <c:pt idx="156">
                  <c:v>5404</c:v>
                </c:pt>
                <c:pt idx="157">
                  <c:v>5553</c:v>
                </c:pt>
                <c:pt idx="158">
                  <c:v>5515</c:v>
                </c:pt>
                <c:pt idx="159">
                  <c:v>5392</c:v>
                </c:pt>
                <c:pt idx="160">
                  <c:v>5401</c:v>
                </c:pt>
                <c:pt idx="161">
                  <c:v>5380</c:v>
                </c:pt>
                <c:pt idx="162">
                  <c:v>5298</c:v>
                </c:pt>
                <c:pt idx="163">
                  <c:v>5447</c:v>
                </c:pt>
                <c:pt idx="164">
                  <c:v>5616</c:v>
                </c:pt>
                <c:pt idx="165">
                  <c:v>5631</c:v>
                </c:pt>
                <c:pt idx="166">
                  <c:v>5576</c:v>
                </c:pt>
                <c:pt idx="167">
                  <c:v>5607</c:v>
                </c:pt>
                <c:pt idx="168">
                  <c:v>5497</c:v>
                </c:pt>
                <c:pt idx="169">
                  <c:v>5406</c:v>
                </c:pt>
                <c:pt idx="170">
                  <c:v>5618</c:v>
                </c:pt>
                <c:pt idx="171">
                  <c:v>5562</c:v>
                </c:pt>
                <c:pt idx="172">
                  <c:v>5625</c:v>
                </c:pt>
                <c:pt idx="173">
                  <c:v>5589</c:v>
                </c:pt>
                <c:pt idx="174">
                  <c:v>5440</c:v>
                </c:pt>
                <c:pt idx="175">
                  <c:v>5665</c:v>
                </c:pt>
                <c:pt idx="176">
                  <c:v>5614</c:v>
                </c:pt>
                <c:pt idx="177">
                  <c:v>5902</c:v>
                </c:pt>
                <c:pt idx="178">
                  <c:v>6039</c:v>
                </c:pt>
                <c:pt idx="179">
                  <c:v>6112</c:v>
                </c:pt>
                <c:pt idx="180">
                  <c:v>6177</c:v>
                </c:pt>
                <c:pt idx="181">
                  <c:v>6268</c:v>
                </c:pt>
                <c:pt idx="182">
                  <c:v>6327</c:v>
                </c:pt>
                <c:pt idx="183">
                  <c:v>6320</c:v>
                </c:pt>
                <c:pt idx="184">
                  <c:v>6370</c:v>
                </c:pt>
                <c:pt idx="185">
                  <c:v>6275</c:v>
                </c:pt>
                <c:pt idx="186">
                  <c:v>6431</c:v>
                </c:pt>
                <c:pt idx="187">
                  <c:v>6351</c:v>
                </c:pt>
                <c:pt idx="188">
                  <c:v>6598</c:v>
                </c:pt>
                <c:pt idx="189">
                  <c:v>6970</c:v>
                </c:pt>
                <c:pt idx="190">
                  <c:v>7082</c:v>
                </c:pt>
                <c:pt idx="191">
                  <c:v>7106</c:v>
                </c:pt>
                <c:pt idx="192">
                  <c:v>7083</c:v>
                </c:pt>
                <c:pt idx="193">
                  <c:v>7145</c:v>
                </c:pt>
                <c:pt idx="194">
                  <c:v>7214</c:v>
                </c:pt>
                <c:pt idx="195">
                  <c:v>7374</c:v>
                </c:pt>
                <c:pt idx="196">
                  <c:v>7326</c:v>
                </c:pt>
                <c:pt idx="197">
                  <c:v>7277</c:v>
                </c:pt>
                <c:pt idx="198">
                  <c:v>7522</c:v>
                </c:pt>
                <c:pt idx="199">
                  <c:v>7534</c:v>
                </c:pt>
                <c:pt idx="200">
                  <c:v>7838</c:v>
                </c:pt>
                <c:pt idx="201">
                  <c:v>7760</c:v>
                </c:pt>
                <c:pt idx="202">
                  <c:v>7919</c:v>
                </c:pt>
                <c:pt idx="203">
                  <c:v>7932</c:v>
                </c:pt>
                <c:pt idx="204">
                  <c:v>8077</c:v>
                </c:pt>
                <c:pt idx="205">
                  <c:v>8141</c:v>
                </c:pt>
                <c:pt idx="206">
                  <c:v>8296</c:v>
                </c:pt>
                <c:pt idx="207">
                  <c:v>8526</c:v>
                </c:pt>
                <c:pt idx="208">
                  <c:v>8645</c:v>
                </c:pt>
                <c:pt idx="209">
                  <c:v>8742</c:v>
                </c:pt>
                <c:pt idx="210">
                  <c:v>8846</c:v>
                </c:pt>
                <c:pt idx="211">
                  <c:v>8931</c:v>
                </c:pt>
                <c:pt idx="212">
                  <c:v>9086</c:v>
                </c:pt>
                <c:pt idx="213">
                  <c:v>9265</c:v>
                </c:pt>
                <c:pt idx="214">
                  <c:v>9324</c:v>
                </c:pt>
                <c:pt idx="215">
                  <c:v>9563</c:v>
                </c:pt>
                <c:pt idx="216">
                  <c:v>9383</c:v>
                </c:pt>
                <c:pt idx="217">
                  <c:v>9490</c:v>
                </c:pt>
                <c:pt idx="218">
                  <c:v>9583</c:v>
                </c:pt>
                <c:pt idx="219">
                  <c:v>9658</c:v>
                </c:pt>
                <c:pt idx="220">
                  <c:v>9474</c:v>
                </c:pt>
                <c:pt idx="221">
                  <c:v>9357</c:v>
                </c:pt>
                <c:pt idx="222">
                  <c:v>9445</c:v>
                </c:pt>
                <c:pt idx="223">
                  <c:v>9409</c:v>
                </c:pt>
                <c:pt idx="224">
                  <c:v>9477</c:v>
                </c:pt>
                <c:pt idx="225">
                  <c:v>9399</c:v>
                </c:pt>
                <c:pt idx="226">
                  <c:v>9332</c:v>
                </c:pt>
                <c:pt idx="227">
                  <c:v>9275</c:v>
                </c:pt>
                <c:pt idx="228">
                  <c:v>9201</c:v>
                </c:pt>
                <c:pt idx="229">
                  <c:v>9060</c:v>
                </c:pt>
                <c:pt idx="230">
                  <c:v>9100</c:v>
                </c:pt>
                <c:pt idx="231">
                  <c:v>8873</c:v>
                </c:pt>
                <c:pt idx="232">
                  <c:v>8834</c:v>
                </c:pt>
                <c:pt idx="233">
                  <c:v>8675</c:v>
                </c:pt>
                <c:pt idx="234">
                  <c:v>8661</c:v>
                </c:pt>
                <c:pt idx="235">
                  <c:v>8689</c:v>
                </c:pt>
                <c:pt idx="236">
                  <c:v>8543</c:v>
                </c:pt>
                <c:pt idx="237">
                  <c:v>8803</c:v>
                </c:pt>
                <c:pt idx="238">
                  <c:v>8902</c:v>
                </c:pt>
                <c:pt idx="239">
                  <c:v>8815</c:v>
                </c:pt>
                <c:pt idx="240">
                  <c:v>8874</c:v>
                </c:pt>
                <c:pt idx="241">
                  <c:v>9094</c:v>
                </c:pt>
                <c:pt idx="242">
                  <c:v>9164</c:v>
                </c:pt>
                <c:pt idx="243">
                  <c:v>9101</c:v>
                </c:pt>
                <c:pt idx="244">
                  <c:v>9185</c:v>
                </c:pt>
                <c:pt idx="245">
                  <c:v>9110</c:v>
                </c:pt>
                <c:pt idx="246">
                  <c:v>9246</c:v>
                </c:pt>
                <c:pt idx="247">
                  <c:v>9250</c:v>
                </c:pt>
                <c:pt idx="248">
                  <c:v>9516</c:v>
                </c:pt>
                <c:pt idx="249">
                  <c:v>9668</c:v>
                </c:pt>
                <c:pt idx="250">
                  <c:v>10085</c:v>
                </c:pt>
                <c:pt idx="251">
                  <c:v>9983</c:v>
                </c:pt>
                <c:pt idx="252">
                  <c:v>10000</c:v>
                </c:pt>
                <c:pt idx="253">
                  <c:v>10262</c:v>
                </c:pt>
                <c:pt idx="254">
                  <c:v>10466</c:v>
                </c:pt>
                <c:pt idx="255">
                  <c:v>10499</c:v>
                </c:pt>
                <c:pt idx="256">
                  <c:v>10434</c:v>
                </c:pt>
                <c:pt idx="257">
                  <c:v>10640</c:v>
                </c:pt>
                <c:pt idx="258">
                  <c:v>10896</c:v>
                </c:pt>
                <c:pt idx="259">
                  <c:v>11391</c:v>
                </c:pt>
                <c:pt idx="260">
                  <c:v>11443</c:v>
                </c:pt>
                <c:pt idx="261">
                  <c:v>11508</c:v>
                </c:pt>
                <c:pt idx="262">
                  <c:v>11885</c:v>
                </c:pt>
                <c:pt idx="263">
                  <c:v>11944</c:v>
                </c:pt>
                <c:pt idx="264">
                  <c:v>11871</c:v>
                </c:pt>
                <c:pt idx="265">
                  <c:v>11652</c:v>
                </c:pt>
                <c:pt idx="266">
                  <c:v>11911</c:v>
                </c:pt>
                <c:pt idx="267">
                  <c:v>12145</c:v>
                </c:pt>
                <c:pt idx="268">
                  <c:v>12153</c:v>
                </c:pt>
                <c:pt idx="269">
                  <c:v>12216</c:v>
                </c:pt>
                <c:pt idx="270">
                  <c:v>11896</c:v>
                </c:pt>
                <c:pt idx="271">
                  <c:v>12479</c:v>
                </c:pt>
                <c:pt idx="272">
                  <c:v>12584</c:v>
                </c:pt>
                <c:pt idx="273">
                  <c:v>12805</c:v>
                </c:pt>
                <c:pt idx="274">
                  <c:v>13000</c:v>
                </c:pt>
                <c:pt idx="275">
                  <c:v>12980</c:v>
                </c:pt>
                <c:pt idx="276">
                  <c:v>12850</c:v>
                </c:pt>
                <c:pt idx="277">
                  <c:v>12844</c:v>
                </c:pt>
                <c:pt idx="278">
                  <c:v>12795</c:v>
                </c:pt>
                <c:pt idx="279">
                  <c:v>11911</c:v>
                </c:pt>
                <c:pt idx="280">
                  <c:v>9714</c:v>
                </c:pt>
                <c:pt idx="281">
                  <c:v>10446</c:v>
                </c:pt>
                <c:pt idx="282">
                  <c:v>11004</c:v>
                </c:pt>
                <c:pt idx="283">
                  <c:v>10579</c:v>
                </c:pt>
                <c:pt idx="284">
                  <c:v>10926</c:v>
                </c:pt>
                <c:pt idx="285">
                  <c:v>10456</c:v>
                </c:pt>
                <c:pt idx="286">
                  <c:v>11196</c:v>
                </c:pt>
                <c:pt idx="287">
                  <c:v>11172</c:v>
                </c:pt>
                <c:pt idx="288">
                  <c:v>11137</c:v>
                </c:pt>
                <c:pt idx="289">
                  <c:v>9916</c:v>
                </c:pt>
                <c:pt idx="290">
                  <c:v>11351</c:v>
                </c:pt>
                <c:pt idx="291">
                  <c:v>11318</c:v>
                </c:pt>
                <c:pt idx="292">
                  <c:v>11390</c:v>
                </c:pt>
                <c:pt idx="293">
                  <c:v>11366</c:v>
                </c:pt>
                <c:pt idx="294">
                  <c:v>11392</c:v>
                </c:pt>
                <c:pt idx="295">
                  <c:v>11276</c:v>
                </c:pt>
                <c:pt idx="296">
                  <c:v>10921</c:v>
                </c:pt>
                <c:pt idx="297">
                  <c:v>11564</c:v>
                </c:pt>
                <c:pt idx="298">
                  <c:v>11782</c:v>
                </c:pt>
                <c:pt idx="299">
                  <c:v>11678</c:v>
                </c:pt>
                <c:pt idx="300">
                  <c:v>11480</c:v>
                </c:pt>
                <c:pt idx="301">
                  <c:v>11258</c:v>
                </c:pt>
                <c:pt idx="302">
                  <c:v>11806</c:v>
                </c:pt>
                <c:pt idx="303">
                  <c:v>11770</c:v>
                </c:pt>
                <c:pt idx="304">
                  <c:v>11734</c:v>
                </c:pt>
                <c:pt idx="305">
                  <c:v>11800</c:v>
                </c:pt>
                <c:pt idx="306">
                  <c:v>11834</c:v>
                </c:pt>
                <c:pt idx="307">
                  <c:v>11985</c:v>
                </c:pt>
                <c:pt idx="308">
                  <c:v>12325</c:v>
                </c:pt>
                <c:pt idx="309">
                  <c:v>12378</c:v>
                </c:pt>
                <c:pt idx="310">
                  <c:v>12376</c:v>
                </c:pt>
                <c:pt idx="311">
                  <c:v>12138</c:v>
                </c:pt>
                <c:pt idx="312">
                  <c:v>12568</c:v>
                </c:pt>
                <c:pt idx="313">
                  <c:v>12532</c:v>
                </c:pt>
                <c:pt idx="314">
                  <c:v>12770</c:v>
                </c:pt>
                <c:pt idx="315">
                  <c:v>12650</c:v>
                </c:pt>
                <c:pt idx="316">
                  <c:v>12694</c:v>
                </c:pt>
                <c:pt idx="317">
                  <c:v>12900</c:v>
                </c:pt>
                <c:pt idx="318">
                  <c:v>12991</c:v>
                </c:pt>
              </c:numCache>
            </c:numRef>
          </c:val>
          <c:smooth val="0"/>
          <c:extLst>
            <c:ext xmlns:c16="http://schemas.microsoft.com/office/drawing/2014/chart" uri="{C3380CC4-5D6E-409C-BE32-E72D297353CC}">
              <c16:uniqueId val="{00000000-12A8-9F4A-8BC0-73462FE400B6}"/>
            </c:ext>
          </c:extLst>
        </c:ser>
        <c:dLbls>
          <c:showLegendKey val="0"/>
          <c:showVal val="0"/>
          <c:showCatName val="0"/>
          <c:showSerName val="0"/>
          <c:showPercent val="0"/>
          <c:showBubbleSize val="0"/>
        </c:dLbls>
        <c:smooth val="0"/>
        <c:axId val="404298799"/>
        <c:axId val="404747711"/>
      </c:lineChart>
      <c:dateAx>
        <c:axId val="404298799"/>
        <c:scaling>
          <c:orientation val="minMax"/>
        </c:scaling>
        <c:delete val="0"/>
        <c:axPos val="b"/>
        <c:numFmt formatCode="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4747711"/>
        <c:crosses val="autoZero"/>
        <c:auto val="1"/>
        <c:lblOffset val="100"/>
        <c:baseTimeUnit val="months"/>
      </c:dateAx>
      <c:valAx>
        <c:axId val="4047477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4298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r>
              <a:rPr lang="en-US"/>
              <a:t>Participation Rate Ages 25-54 </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'FRED Graph'!$C$624:$C$920</c:f>
              <c:numCache>
                <c:formatCode>mmm\-yy</c:formatCode>
                <c:ptCount val="297"/>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pt idx="241">
                  <c:v>43497</c:v>
                </c:pt>
                <c:pt idx="242">
                  <c:v>43525</c:v>
                </c:pt>
                <c:pt idx="243">
                  <c:v>43556</c:v>
                </c:pt>
                <c:pt idx="244">
                  <c:v>43586</c:v>
                </c:pt>
                <c:pt idx="245">
                  <c:v>43617</c:v>
                </c:pt>
                <c:pt idx="246">
                  <c:v>43647</c:v>
                </c:pt>
                <c:pt idx="247">
                  <c:v>43678</c:v>
                </c:pt>
                <c:pt idx="248">
                  <c:v>43709</c:v>
                </c:pt>
                <c:pt idx="249">
                  <c:v>43739</c:v>
                </c:pt>
                <c:pt idx="250">
                  <c:v>43770</c:v>
                </c:pt>
                <c:pt idx="251">
                  <c:v>43800</c:v>
                </c:pt>
                <c:pt idx="252">
                  <c:v>43831</c:v>
                </c:pt>
                <c:pt idx="253">
                  <c:v>43862</c:v>
                </c:pt>
                <c:pt idx="254">
                  <c:v>43891</c:v>
                </c:pt>
                <c:pt idx="255">
                  <c:v>43922</c:v>
                </c:pt>
                <c:pt idx="256">
                  <c:v>43952</c:v>
                </c:pt>
                <c:pt idx="257">
                  <c:v>43983</c:v>
                </c:pt>
                <c:pt idx="258">
                  <c:v>44013</c:v>
                </c:pt>
                <c:pt idx="259">
                  <c:v>44044</c:v>
                </c:pt>
                <c:pt idx="260">
                  <c:v>44075</c:v>
                </c:pt>
                <c:pt idx="261">
                  <c:v>44105</c:v>
                </c:pt>
                <c:pt idx="262">
                  <c:v>44136</c:v>
                </c:pt>
                <c:pt idx="263">
                  <c:v>44166</c:v>
                </c:pt>
                <c:pt idx="264">
                  <c:v>44197</c:v>
                </c:pt>
                <c:pt idx="265">
                  <c:v>44228</c:v>
                </c:pt>
                <c:pt idx="266">
                  <c:v>44256</c:v>
                </c:pt>
                <c:pt idx="267">
                  <c:v>44287</c:v>
                </c:pt>
                <c:pt idx="268">
                  <c:v>44317</c:v>
                </c:pt>
                <c:pt idx="269">
                  <c:v>44348</c:v>
                </c:pt>
                <c:pt idx="270">
                  <c:v>44378</c:v>
                </c:pt>
                <c:pt idx="271">
                  <c:v>44409</c:v>
                </c:pt>
                <c:pt idx="272">
                  <c:v>44440</c:v>
                </c:pt>
                <c:pt idx="273">
                  <c:v>44470</c:v>
                </c:pt>
                <c:pt idx="274">
                  <c:v>44501</c:v>
                </c:pt>
                <c:pt idx="275">
                  <c:v>44531</c:v>
                </c:pt>
                <c:pt idx="276">
                  <c:v>44562</c:v>
                </c:pt>
                <c:pt idx="277">
                  <c:v>44593</c:v>
                </c:pt>
                <c:pt idx="278">
                  <c:v>44621</c:v>
                </c:pt>
                <c:pt idx="279">
                  <c:v>44652</c:v>
                </c:pt>
                <c:pt idx="280">
                  <c:v>44682</c:v>
                </c:pt>
                <c:pt idx="281">
                  <c:v>44713</c:v>
                </c:pt>
                <c:pt idx="282">
                  <c:v>44743</c:v>
                </c:pt>
                <c:pt idx="283">
                  <c:v>44774</c:v>
                </c:pt>
                <c:pt idx="284">
                  <c:v>44805</c:v>
                </c:pt>
                <c:pt idx="285">
                  <c:v>44835</c:v>
                </c:pt>
                <c:pt idx="286">
                  <c:v>44866</c:v>
                </c:pt>
                <c:pt idx="287">
                  <c:v>44896</c:v>
                </c:pt>
                <c:pt idx="288">
                  <c:v>44927</c:v>
                </c:pt>
                <c:pt idx="289">
                  <c:v>44958</c:v>
                </c:pt>
                <c:pt idx="290">
                  <c:v>44986</c:v>
                </c:pt>
                <c:pt idx="291">
                  <c:v>45017</c:v>
                </c:pt>
                <c:pt idx="292">
                  <c:v>45047</c:v>
                </c:pt>
                <c:pt idx="293">
                  <c:v>45078</c:v>
                </c:pt>
                <c:pt idx="294">
                  <c:v>45108</c:v>
                </c:pt>
                <c:pt idx="295">
                  <c:v>45139</c:v>
                </c:pt>
                <c:pt idx="296">
                  <c:v>45170</c:v>
                </c:pt>
              </c:numCache>
            </c:numRef>
          </c:cat>
          <c:val>
            <c:numRef>
              <c:f>'FRED Graph'!$D$624:$D$920</c:f>
              <c:numCache>
                <c:formatCode>0.0</c:formatCode>
                <c:ptCount val="297"/>
                <c:pt idx="0">
                  <c:v>84.3</c:v>
                </c:pt>
                <c:pt idx="1">
                  <c:v>84.4</c:v>
                </c:pt>
                <c:pt idx="2">
                  <c:v>84.333333333333329</c:v>
                </c:pt>
                <c:pt idx="3">
                  <c:v>84.166666666666671</c:v>
                </c:pt>
                <c:pt idx="4">
                  <c:v>84.066666666666663</c:v>
                </c:pt>
                <c:pt idx="5">
                  <c:v>84.1</c:v>
                </c:pt>
                <c:pt idx="6">
                  <c:v>84.033333333333331</c:v>
                </c:pt>
                <c:pt idx="7">
                  <c:v>84</c:v>
                </c:pt>
                <c:pt idx="8">
                  <c:v>83.966666666666669</c:v>
                </c:pt>
                <c:pt idx="9">
                  <c:v>84.033333333333331</c:v>
                </c:pt>
                <c:pt idx="10">
                  <c:v>84.100000000000009</c:v>
                </c:pt>
                <c:pt idx="11">
                  <c:v>84.100000000000009</c:v>
                </c:pt>
                <c:pt idx="12">
                  <c:v>84.2</c:v>
                </c:pt>
                <c:pt idx="13">
                  <c:v>84.266666666666666</c:v>
                </c:pt>
                <c:pt idx="14">
                  <c:v>84.366666666666674</c:v>
                </c:pt>
                <c:pt idx="15">
                  <c:v>84.36666666666666</c:v>
                </c:pt>
                <c:pt idx="16">
                  <c:v>84.266666666666666</c:v>
                </c:pt>
                <c:pt idx="17">
                  <c:v>84.2</c:v>
                </c:pt>
                <c:pt idx="18">
                  <c:v>84.033333333333331</c:v>
                </c:pt>
                <c:pt idx="19">
                  <c:v>83.933333333333337</c:v>
                </c:pt>
                <c:pt idx="20">
                  <c:v>83.8</c:v>
                </c:pt>
                <c:pt idx="21">
                  <c:v>83.7</c:v>
                </c:pt>
                <c:pt idx="22">
                  <c:v>83.7</c:v>
                </c:pt>
                <c:pt idx="23">
                  <c:v>83.766666666666666</c:v>
                </c:pt>
                <c:pt idx="24">
                  <c:v>83.933333333333323</c:v>
                </c:pt>
                <c:pt idx="25">
                  <c:v>84.033333333333331</c:v>
                </c:pt>
                <c:pt idx="26">
                  <c:v>84.1</c:v>
                </c:pt>
                <c:pt idx="27">
                  <c:v>83.966666666666654</c:v>
                </c:pt>
                <c:pt idx="28">
                  <c:v>83.866666666666674</c:v>
                </c:pt>
                <c:pt idx="29">
                  <c:v>83.7</c:v>
                </c:pt>
                <c:pt idx="30">
                  <c:v>83.666666666666657</c:v>
                </c:pt>
                <c:pt idx="31">
                  <c:v>83.566666666666663</c:v>
                </c:pt>
                <c:pt idx="32">
                  <c:v>83.533333333333331</c:v>
                </c:pt>
                <c:pt idx="33">
                  <c:v>83.533333333333331</c:v>
                </c:pt>
                <c:pt idx="34">
                  <c:v>83.533333333333331</c:v>
                </c:pt>
                <c:pt idx="35">
                  <c:v>83.600000000000009</c:v>
                </c:pt>
                <c:pt idx="36">
                  <c:v>83.566666666666663</c:v>
                </c:pt>
                <c:pt idx="37">
                  <c:v>83.633333333333326</c:v>
                </c:pt>
                <c:pt idx="38">
                  <c:v>83.566666666666663</c:v>
                </c:pt>
                <c:pt idx="39">
                  <c:v>83.6</c:v>
                </c:pt>
                <c:pt idx="40">
                  <c:v>83.566666666666663</c:v>
                </c:pt>
                <c:pt idx="41">
                  <c:v>83.466666666666654</c:v>
                </c:pt>
                <c:pt idx="42">
                  <c:v>83.3</c:v>
                </c:pt>
                <c:pt idx="43">
                  <c:v>83.166666666666671</c:v>
                </c:pt>
                <c:pt idx="44">
                  <c:v>83.2</c:v>
                </c:pt>
                <c:pt idx="45">
                  <c:v>83.233333333333334</c:v>
                </c:pt>
                <c:pt idx="46">
                  <c:v>83.13333333333334</c:v>
                </c:pt>
                <c:pt idx="47">
                  <c:v>83.066666666666677</c:v>
                </c:pt>
                <c:pt idx="48">
                  <c:v>82.966666666666669</c:v>
                </c:pt>
                <c:pt idx="49">
                  <c:v>83</c:v>
                </c:pt>
                <c:pt idx="50">
                  <c:v>83</c:v>
                </c:pt>
                <c:pt idx="51">
                  <c:v>83.100000000000009</c:v>
                </c:pt>
                <c:pt idx="52">
                  <c:v>83.13333333333334</c:v>
                </c:pt>
                <c:pt idx="53">
                  <c:v>83.2</c:v>
                </c:pt>
                <c:pt idx="54">
                  <c:v>83.133333333333326</c:v>
                </c:pt>
                <c:pt idx="55">
                  <c:v>83.100000000000009</c:v>
                </c:pt>
                <c:pt idx="56">
                  <c:v>82.933333333333337</c:v>
                </c:pt>
                <c:pt idx="57">
                  <c:v>82.9</c:v>
                </c:pt>
                <c:pt idx="58">
                  <c:v>82.833333333333329</c:v>
                </c:pt>
                <c:pt idx="59">
                  <c:v>82.833333333333329</c:v>
                </c:pt>
                <c:pt idx="60">
                  <c:v>82.8</c:v>
                </c:pt>
                <c:pt idx="61">
                  <c:v>82.766666666666666</c:v>
                </c:pt>
                <c:pt idx="62">
                  <c:v>82.766666666666666</c:v>
                </c:pt>
                <c:pt idx="63">
                  <c:v>82.733333333333334</c:v>
                </c:pt>
                <c:pt idx="64">
                  <c:v>82.766666666666666</c:v>
                </c:pt>
                <c:pt idx="65">
                  <c:v>82.8</c:v>
                </c:pt>
                <c:pt idx="66">
                  <c:v>82.899999999999991</c:v>
                </c:pt>
                <c:pt idx="67">
                  <c:v>82.866666666666674</c:v>
                </c:pt>
                <c:pt idx="68">
                  <c:v>82.8</c:v>
                </c:pt>
                <c:pt idx="69">
                  <c:v>82.666666666666671</c:v>
                </c:pt>
                <c:pt idx="70">
                  <c:v>82.666666666666671</c:v>
                </c:pt>
                <c:pt idx="71">
                  <c:v>82.63333333333334</c:v>
                </c:pt>
                <c:pt idx="72">
                  <c:v>82.666666666666671</c:v>
                </c:pt>
                <c:pt idx="73">
                  <c:v>82.7</c:v>
                </c:pt>
                <c:pt idx="74">
                  <c:v>82.7</c:v>
                </c:pt>
                <c:pt idx="75">
                  <c:v>82.699999999999989</c:v>
                </c:pt>
                <c:pt idx="76">
                  <c:v>82.733333333333334</c:v>
                </c:pt>
                <c:pt idx="77">
                  <c:v>82.733333333333334</c:v>
                </c:pt>
                <c:pt idx="78">
                  <c:v>82.766666666666666</c:v>
                </c:pt>
                <c:pt idx="79">
                  <c:v>82.766666666666666</c:v>
                </c:pt>
                <c:pt idx="80">
                  <c:v>82.86666666666666</c:v>
                </c:pt>
                <c:pt idx="81">
                  <c:v>82.833333333333329</c:v>
                </c:pt>
                <c:pt idx="82">
                  <c:v>82.766666666666666</c:v>
                </c:pt>
                <c:pt idx="83">
                  <c:v>82.7</c:v>
                </c:pt>
                <c:pt idx="84">
                  <c:v>82.733333333333334</c:v>
                </c:pt>
                <c:pt idx="85">
                  <c:v>82.8</c:v>
                </c:pt>
                <c:pt idx="86">
                  <c:v>82.899999999999991</c:v>
                </c:pt>
                <c:pt idx="87">
                  <c:v>82.899999999999991</c:v>
                </c:pt>
                <c:pt idx="88">
                  <c:v>82.866666666666674</c:v>
                </c:pt>
                <c:pt idx="89">
                  <c:v>82.8</c:v>
                </c:pt>
                <c:pt idx="90">
                  <c:v>82.86666666666666</c:v>
                </c:pt>
                <c:pt idx="91">
                  <c:v>82.9</c:v>
                </c:pt>
                <c:pt idx="92">
                  <c:v>82.933333333333337</c:v>
                </c:pt>
                <c:pt idx="93">
                  <c:v>82.9</c:v>
                </c:pt>
                <c:pt idx="94">
                  <c:v>82.933333333333337</c:v>
                </c:pt>
                <c:pt idx="95">
                  <c:v>83</c:v>
                </c:pt>
                <c:pt idx="96">
                  <c:v>83.166666666666671</c:v>
                </c:pt>
                <c:pt idx="97">
                  <c:v>83.233333333333334</c:v>
                </c:pt>
                <c:pt idx="98">
                  <c:v>83.266666666666666</c:v>
                </c:pt>
                <c:pt idx="99">
                  <c:v>83.13333333333334</c:v>
                </c:pt>
                <c:pt idx="100">
                  <c:v>83.066666666666663</c:v>
                </c:pt>
                <c:pt idx="101">
                  <c:v>82.966666666666669</c:v>
                </c:pt>
                <c:pt idx="102">
                  <c:v>82.933333333333337</c:v>
                </c:pt>
                <c:pt idx="103">
                  <c:v>82.9</c:v>
                </c:pt>
                <c:pt idx="104">
                  <c:v>82.866666666666674</c:v>
                </c:pt>
                <c:pt idx="105">
                  <c:v>82.8</c:v>
                </c:pt>
                <c:pt idx="106">
                  <c:v>82.8</c:v>
                </c:pt>
                <c:pt idx="107">
                  <c:v>82.9</c:v>
                </c:pt>
                <c:pt idx="108">
                  <c:v>83.100000000000009</c:v>
                </c:pt>
                <c:pt idx="109">
                  <c:v>83.199999999999989</c:v>
                </c:pt>
                <c:pt idx="110">
                  <c:v>83.266666666666666</c:v>
                </c:pt>
                <c:pt idx="111">
                  <c:v>83.2</c:v>
                </c:pt>
                <c:pt idx="112">
                  <c:v>83.166666666666657</c:v>
                </c:pt>
                <c:pt idx="113">
                  <c:v>83.1</c:v>
                </c:pt>
                <c:pt idx="114">
                  <c:v>83.1</c:v>
                </c:pt>
                <c:pt idx="115">
                  <c:v>83.133333333333326</c:v>
                </c:pt>
                <c:pt idx="116">
                  <c:v>83.13333333333334</c:v>
                </c:pt>
                <c:pt idx="117">
                  <c:v>83.100000000000009</c:v>
                </c:pt>
                <c:pt idx="118">
                  <c:v>83.033333333333331</c:v>
                </c:pt>
                <c:pt idx="119">
                  <c:v>82.933333333333337</c:v>
                </c:pt>
                <c:pt idx="120">
                  <c:v>82.866666666666674</c:v>
                </c:pt>
                <c:pt idx="121">
                  <c:v>82.8</c:v>
                </c:pt>
                <c:pt idx="122">
                  <c:v>82.733333333333334</c:v>
                </c:pt>
                <c:pt idx="123">
                  <c:v>82.733333333333334</c:v>
                </c:pt>
                <c:pt idx="124">
                  <c:v>82.766666666666666</c:v>
                </c:pt>
                <c:pt idx="125">
                  <c:v>82.86666666666666</c:v>
                </c:pt>
                <c:pt idx="126">
                  <c:v>82.866666666666674</c:v>
                </c:pt>
                <c:pt idx="127">
                  <c:v>82.833333333333329</c:v>
                </c:pt>
                <c:pt idx="128">
                  <c:v>82.7</c:v>
                </c:pt>
                <c:pt idx="129">
                  <c:v>82.600000000000009</c:v>
                </c:pt>
                <c:pt idx="130">
                  <c:v>82.466666666666669</c:v>
                </c:pt>
                <c:pt idx="131">
                  <c:v>82.3</c:v>
                </c:pt>
                <c:pt idx="132">
                  <c:v>82.266666666666666</c:v>
                </c:pt>
                <c:pt idx="133">
                  <c:v>82.233333333333334</c:v>
                </c:pt>
                <c:pt idx="134">
                  <c:v>82.36666666666666</c:v>
                </c:pt>
                <c:pt idx="135">
                  <c:v>82.433333333333323</c:v>
                </c:pt>
                <c:pt idx="136">
                  <c:v>82.433333333333337</c:v>
                </c:pt>
                <c:pt idx="137">
                  <c:v>82.36666666666666</c:v>
                </c:pt>
                <c:pt idx="138">
                  <c:v>82.13333333333334</c:v>
                </c:pt>
                <c:pt idx="139">
                  <c:v>82.033333333333346</c:v>
                </c:pt>
                <c:pt idx="140">
                  <c:v>81.966666666666669</c:v>
                </c:pt>
                <c:pt idx="141">
                  <c:v>81.933333333333337</c:v>
                </c:pt>
                <c:pt idx="142">
                  <c:v>81.933333333333337</c:v>
                </c:pt>
                <c:pt idx="143">
                  <c:v>81.900000000000006</c:v>
                </c:pt>
                <c:pt idx="144">
                  <c:v>81.866666666666674</c:v>
                </c:pt>
                <c:pt idx="145">
                  <c:v>81.733333333333334</c:v>
                </c:pt>
                <c:pt idx="146">
                  <c:v>81.666666666666671</c:v>
                </c:pt>
                <c:pt idx="147">
                  <c:v>81.666666666666671</c:v>
                </c:pt>
                <c:pt idx="148">
                  <c:v>81.7</c:v>
                </c:pt>
                <c:pt idx="149">
                  <c:v>81.7</c:v>
                </c:pt>
                <c:pt idx="150">
                  <c:v>81.600000000000009</c:v>
                </c:pt>
                <c:pt idx="151">
                  <c:v>81.566666666666677</c:v>
                </c:pt>
                <c:pt idx="152">
                  <c:v>81.5</c:v>
                </c:pt>
                <c:pt idx="153">
                  <c:v>81.466666666666654</c:v>
                </c:pt>
                <c:pt idx="154">
                  <c:v>81.433333333333337</c:v>
                </c:pt>
                <c:pt idx="155">
                  <c:v>81.466666666666669</c:v>
                </c:pt>
                <c:pt idx="156">
                  <c:v>81.533333333333331</c:v>
                </c:pt>
                <c:pt idx="157">
                  <c:v>81.533333333333331</c:v>
                </c:pt>
                <c:pt idx="158">
                  <c:v>81.5</c:v>
                </c:pt>
                <c:pt idx="159">
                  <c:v>81.466666666666669</c:v>
                </c:pt>
                <c:pt idx="160">
                  <c:v>81.433333333333337</c:v>
                </c:pt>
                <c:pt idx="161">
                  <c:v>81.433333333333337</c:v>
                </c:pt>
                <c:pt idx="162">
                  <c:v>81.433333333333337</c:v>
                </c:pt>
                <c:pt idx="163">
                  <c:v>81.433333333333337</c:v>
                </c:pt>
                <c:pt idx="164">
                  <c:v>81.433333333333337</c:v>
                </c:pt>
                <c:pt idx="165">
                  <c:v>81.5</c:v>
                </c:pt>
                <c:pt idx="166">
                  <c:v>81.433333333333337</c:v>
                </c:pt>
                <c:pt idx="167">
                  <c:v>81.400000000000006</c:v>
                </c:pt>
                <c:pt idx="168">
                  <c:v>81.233333333333334</c:v>
                </c:pt>
                <c:pt idx="169">
                  <c:v>81.166666666666671</c:v>
                </c:pt>
                <c:pt idx="170">
                  <c:v>81.033333333333331</c:v>
                </c:pt>
                <c:pt idx="171">
                  <c:v>81</c:v>
                </c:pt>
                <c:pt idx="172">
                  <c:v>81.066666666666663</c:v>
                </c:pt>
                <c:pt idx="173">
                  <c:v>81.133333333333326</c:v>
                </c:pt>
                <c:pt idx="174">
                  <c:v>81.2</c:v>
                </c:pt>
                <c:pt idx="175">
                  <c:v>81.13333333333334</c:v>
                </c:pt>
                <c:pt idx="176">
                  <c:v>81.066666666666663</c:v>
                </c:pt>
                <c:pt idx="177">
                  <c:v>80.86666666666666</c:v>
                </c:pt>
                <c:pt idx="178">
                  <c:v>80.86666666666666</c:v>
                </c:pt>
                <c:pt idx="179">
                  <c:v>80.8</c:v>
                </c:pt>
                <c:pt idx="180">
                  <c:v>80.900000000000006</c:v>
                </c:pt>
                <c:pt idx="181">
                  <c:v>80.933333333333323</c:v>
                </c:pt>
                <c:pt idx="182">
                  <c:v>81.033333333333331</c:v>
                </c:pt>
                <c:pt idx="183">
                  <c:v>81</c:v>
                </c:pt>
                <c:pt idx="184">
                  <c:v>80.86666666666666</c:v>
                </c:pt>
                <c:pt idx="185">
                  <c:v>80.833333333333329</c:v>
                </c:pt>
                <c:pt idx="186">
                  <c:v>80.833333333333329</c:v>
                </c:pt>
                <c:pt idx="187">
                  <c:v>80.966666666666669</c:v>
                </c:pt>
                <c:pt idx="188">
                  <c:v>80.899999999999991</c:v>
                </c:pt>
                <c:pt idx="189">
                  <c:v>80.933333333333323</c:v>
                </c:pt>
                <c:pt idx="190">
                  <c:v>80.86666666666666</c:v>
                </c:pt>
                <c:pt idx="191">
                  <c:v>80.900000000000006</c:v>
                </c:pt>
                <c:pt idx="192">
                  <c:v>80.933333333333337</c:v>
                </c:pt>
                <c:pt idx="193">
                  <c:v>80.933333333333337</c:v>
                </c:pt>
                <c:pt idx="194">
                  <c:v>80.899999999999991</c:v>
                </c:pt>
                <c:pt idx="195">
                  <c:v>80.899999999999991</c:v>
                </c:pt>
                <c:pt idx="196">
                  <c:v>80.966666666666669</c:v>
                </c:pt>
                <c:pt idx="197">
                  <c:v>81</c:v>
                </c:pt>
                <c:pt idx="198">
                  <c:v>80.899999999999991</c:v>
                </c:pt>
                <c:pt idx="199">
                  <c:v>80.766666666666666</c:v>
                </c:pt>
                <c:pt idx="200">
                  <c:v>80.666666666666671</c:v>
                </c:pt>
                <c:pt idx="201">
                  <c:v>80.7</c:v>
                </c:pt>
                <c:pt idx="202">
                  <c:v>80.766666666666666</c:v>
                </c:pt>
                <c:pt idx="203">
                  <c:v>80.86666666666666</c:v>
                </c:pt>
                <c:pt idx="204">
                  <c:v>80.966666666666669</c:v>
                </c:pt>
                <c:pt idx="205">
                  <c:v>81.033333333333331</c:v>
                </c:pt>
                <c:pt idx="206">
                  <c:v>81.166666666666671</c:v>
                </c:pt>
                <c:pt idx="207">
                  <c:v>81.199999999999989</c:v>
                </c:pt>
                <c:pt idx="208">
                  <c:v>81.233333333333334</c:v>
                </c:pt>
                <c:pt idx="209">
                  <c:v>81.233333333333334</c:v>
                </c:pt>
                <c:pt idx="210">
                  <c:v>81.266666666666666</c:v>
                </c:pt>
                <c:pt idx="211">
                  <c:v>81.333333333333329</c:v>
                </c:pt>
                <c:pt idx="212">
                  <c:v>81.399999999999991</c:v>
                </c:pt>
                <c:pt idx="213">
                  <c:v>81.466666666666669</c:v>
                </c:pt>
                <c:pt idx="214">
                  <c:v>81.466666666666669</c:v>
                </c:pt>
                <c:pt idx="215">
                  <c:v>81.399999999999991</c:v>
                </c:pt>
                <c:pt idx="216">
                  <c:v>81.399999999999991</c:v>
                </c:pt>
                <c:pt idx="217">
                  <c:v>81.466666666666669</c:v>
                </c:pt>
                <c:pt idx="218">
                  <c:v>81.566666666666663</c:v>
                </c:pt>
                <c:pt idx="219">
                  <c:v>81.633333333333326</c:v>
                </c:pt>
                <c:pt idx="220">
                  <c:v>81.666666666666671</c:v>
                </c:pt>
                <c:pt idx="221">
                  <c:v>81.666666666666671</c:v>
                </c:pt>
                <c:pt idx="222">
                  <c:v>81.7</c:v>
                </c:pt>
                <c:pt idx="223">
                  <c:v>81.666666666666657</c:v>
                </c:pt>
                <c:pt idx="224">
                  <c:v>81.766666666666666</c:v>
                </c:pt>
                <c:pt idx="225">
                  <c:v>81.7</c:v>
                </c:pt>
                <c:pt idx="226">
                  <c:v>81.733333333333334</c:v>
                </c:pt>
                <c:pt idx="227">
                  <c:v>81.7</c:v>
                </c:pt>
                <c:pt idx="228">
                  <c:v>81.733333333333334</c:v>
                </c:pt>
                <c:pt idx="229">
                  <c:v>81.86666666666666</c:v>
                </c:pt>
                <c:pt idx="230">
                  <c:v>81.933333333333337</c:v>
                </c:pt>
                <c:pt idx="231">
                  <c:v>82.033333333333331</c:v>
                </c:pt>
                <c:pt idx="232">
                  <c:v>81.966666666666669</c:v>
                </c:pt>
                <c:pt idx="233">
                  <c:v>82</c:v>
                </c:pt>
                <c:pt idx="234">
                  <c:v>82.033333333333331</c:v>
                </c:pt>
                <c:pt idx="235">
                  <c:v>82.033333333333331</c:v>
                </c:pt>
                <c:pt idx="236">
                  <c:v>81.966666666666669</c:v>
                </c:pt>
                <c:pt idx="237">
                  <c:v>82.033333333333346</c:v>
                </c:pt>
                <c:pt idx="238">
                  <c:v>82.133333333333326</c:v>
                </c:pt>
                <c:pt idx="239">
                  <c:v>82.266666666666666</c:v>
                </c:pt>
                <c:pt idx="240">
                  <c:v>82.333333333333329</c:v>
                </c:pt>
                <c:pt idx="241">
                  <c:v>82.433333333333337</c:v>
                </c:pt>
                <c:pt idx="242">
                  <c:v>82.5</c:v>
                </c:pt>
                <c:pt idx="243">
                  <c:v>82.433333333333337</c:v>
                </c:pt>
                <c:pt idx="244">
                  <c:v>82.333333333333329</c:v>
                </c:pt>
                <c:pt idx="245">
                  <c:v>82.233333333333334</c:v>
                </c:pt>
                <c:pt idx="246">
                  <c:v>82.166666666666671</c:v>
                </c:pt>
                <c:pt idx="247">
                  <c:v>82.266666666666666</c:v>
                </c:pt>
                <c:pt idx="248">
                  <c:v>82.433333333333337</c:v>
                </c:pt>
                <c:pt idx="249">
                  <c:v>82.666666666666671</c:v>
                </c:pt>
                <c:pt idx="250">
                  <c:v>82.766666666666666</c:v>
                </c:pt>
                <c:pt idx="251">
                  <c:v>82.833333333333329</c:v>
                </c:pt>
                <c:pt idx="252">
                  <c:v>82.933333333333323</c:v>
                </c:pt>
                <c:pt idx="253">
                  <c:v>83</c:v>
                </c:pt>
                <c:pt idx="254">
                  <c:v>82.86666666666666</c:v>
                </c:pt>
                <c:pt idx="255">
                  <c:v>81.8</c:v>
                </c:pt>
                <c:pt idx="256">
                  <c:v>81</c:v>
                </c:pt>
                <c:pt idx="257">
                  <c:v>80.666666666666671</c:v>
                </c:pt>
                <c:pt idx="258">
                  <c:v>81.100000000000009</c:v>
                </c:pt>
                <c:pt idx="259">
                  <c:v>81.333333333333329</c:v>
                </c:pt>
                <c:pt idx="260">
                  <c:v>81.13333333333334</c:v>
                </c:pt>
                <c:pt idx="261">
                  <c:v>81.133333333333326</c:v>
                </c:pt>
                <c:pt idx="262">
                  <c:v>81.000000000000014</c:v>
                </c:pt>
                <c:pt idx="263">
                  <c:v>81.033333333333346</c:v>
                </c:pt>
                <c:pt idx="264">
                  <c:v>81</c:v>
                </c:pt>
                <c:pt idx="265">
                  <c:v>81.100000000000009</c:v>
                </c:pt>
                <c:pt idx="266">
                  <c:v>81.2</c:v>
                </c:pt>
                <c:pt idx="267">
                  <c:v>81.3</c:v>
                </c:pt>
                <c:pt idx="268">
                  <c:v>81.333333333333329</c:v>
                </c:pt>
                <c:pt idx="269">
                  <c:v>81.466666666666654</c:v>
                </c:pt>
                <c:pt idx="270">
                  <c:v>81.63333333333334</c:v>
                </c:pt>
                <c:pt idx="271">
                  <c:v>81.766666666666666</c:v>
                </c:pt>
                <c:pt idx="272">
                  <c:v>81.733333333333334</c:v>
                </c:pt>
                <c:pt idx="273">
                  <c:v>81.666666666666671</c:v>
                </c:pt>
                <c:pt idx="274">
                  <c:v>81.733333333333334</c:v>
                </c:pt>
                <c:pt idx="275">
                  <c:v>81.833333333333343</c:v>
                </c:pt>
                <c:pt idx="276">
                  <c:v>81.966666666666669</c:v>
                </c:pt>
                <c:pt idx="277">
                  <c:v>82.100000000000009</c:v>
                </c:pt>
                <c:pt idx="278">
                  <c:v>82.3</c:v>
                </c:pt>
                <c:pt idx="279">
                  <c:v>82.433333333333337</c:v>
                </c:pt>
                <c:pt idx="280">
                  <c:v>82.533333333333331</c:v>
                </c:pt>
                <c:pt idx="281">
                  <c:v>82.5</c:v>
                </c:pt>
                <c:pt idx="282">
                  <c:v>82.466666666666669</c:v>
                </c:pt>
                <c:pt idx="283">
                  <c:v>82.533333333333346</c:v>
                </c:pt>
                <c:pt idx="284">
                  <c:v>82.6</c:v>
                </c:pt>
                <c:pt idx="285">
                  <c:v>82.633333333333326</c:v>
                </c:pt>
                <c:pt idx="286">
                  <c:v>82.466666666666654</c:v>
                </c:pt>
                <c:pt idx="287">
                  <c:v>82.4</c:v>
                </c:pt>
                <c:pt idx="288">
                  <c:v>82.466666666666654</c:v>
                </c:pt>
                <c:pt idx="289">
                  <c:v>82.733333333333334</c:v>
                </c:pt>
                <c:pt idx="290">
                  <c:v>82.966666666666669</c:v>
                </c:pt>
                <c:pt idx="291">
                  <c:v>83.166666666666671</c:v>
                </c:pt>
                <c:pt idx="292">
                  <c:v>83.266666666666666</c:v>
                </c:pt>
                <c:pt idx="293">
                  <c:v>83.399999999999991</c:v>
                </c:pt>
                <c:pt idx="294">
                  <c:v>83.433333333333337</c:v>
                </c:pt>
                <c:pt idx="295">
                  <c:v>83.466666666666669</c:v>
                </c:pt>
                <c:pt idx="296">
                  <c:v>83.466666666666669</c:v>
                </c:pt>
              </c:numCache>
            </c:numRef>
          </c:val>
          <c:extLst>
            <c:ext xmlns:c16="http://schemas.microsoft.com/office/drawing/2014/chart" uri="{C3380CC4-5D6E-409C-BE32-E72D297353CC}">
              <c16:uniqueId val="{00000000-4A7C-7A44-B04F-145C9AE8EC0A}"/>
            </c:ext>
          </c:extLst>
        </c:ser>
        <c:dLbls>
          <c:showLegendKey val="0"/>
          <c:showVal val="0"/>
          <c:showCatName val="0"/>
          <c:showSerName val="0"/>
          <c:showPercent val="0"/>
          <c:showBubbleSize val="0"/>
        </c:dLbls>
        <c:gapWidth val="100"/>
        <c:overlap val="-24"/>
        <c:axId val="725444976"/>
        <c:axId val="725035248"/>
      </c:barChart>
      <c:dateAx>
        <c:axId val="725444976"/>
        <c:scaling>
          <c:orientation val="minMax"/>
        </c:scaling>
        <c:delete val="0"/>
        <c:axPos val="b"/>
        <c:numFmt formatCode="mmm\-yy" sourceLinked="1"/>
        <c:majorTickMark val="out"/>
        <c:minorTickMark val="none"/>
        <c:tickLblPos val="nextTo"/>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25035248"/>
        <c:crosses val="autoZero"/>
        <c:auto val="1"/>
        <c:lblOffset val="100"/>
        <c:baseTimeUnit val="months"/>
      </c:dateAx>
      <c:valAx>
        <c:axId val="725035248"/>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25444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r>
              <a:rPr lang="en-US"/>
              <a:t>Job Opening / Unemployed Worker</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'FRED Graph'!$D$26:$D$305</c:f>
              <c:numCache>
                <c:formatCode>[$-409]mmm\-yy;@</c:formatCode>
                <c:ptCount val="280"/>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pt idx="231">
                  <c:v>43891</c:v>
                </c:pt>
                <c:pt idx="232">
                  <c:v>43922</c:v>
                </c:pt>
                <c:pt idx="233">
                  <c:v>43952</c:v>
                </c:pt>
                <c:pt idx="234">
                  <c:v>43983</c:v>
                </c:pt>
                <c:pt idx="235">
                  <c:v>44013</c:v>
                </c:pt>
                <c:pt idx="236">
                  <c:v>44044</c:v>
                </c:pt>
                <c:pt idx="237">
                  <c:v>44075</c:v>
                </c:pt>
                <c:pt idx="238">
                  <c:v>44105</c:v>
                </c:pt>
                <c:pt idx="239">
                  <c:v>44136</c:v>
                </c:pt>
                <c:pt idx="240">
                  <c:v>44166</c:v>
                </c:pt>
                <c:pt idx="241">
                  <c:v>44197</c:v>
                </c:pt>
                <c:pt idx="242">
                  <c:v>44228</c:v>
                </c:pt>
                <c:pt idx="243">
                  <c:v>44256</c:v>
                </c:pt>
                <c:pt idx="244">
                  <c:v>44287</c:v>
                </c:pt>
                <c:pt idx="245">
                  <c:v>44317</c:v>
                </c:pt>
                <c:pt idx="246">
                  <c:v>44348</c:v>
                </c:pt>
                <c:pt idx="247">
                  <c:v>44378</c:v>
                </c:pt>
                <c:pt idx="248">
                  <c:v>44409</c:v>
                </c:pt>
                <c:pt idx="249">
                  <c:v>44440</c:v>
                </c:pt>
                <c:pt idx="250">
                  <c:v>44470</c:v>
                </c:pt>
                <c:pt idx="251">
                  <c:v>44501</c:v>
                </c:pt>
                <c:pt idx="252">
                  <c:v>44531</c:v>
                </c:pt>
                <c:pt idx="253">
                  <c:v>44562</c:v>
                </c:pt>
                <c:pt idx="254">
                  <c:v>44593</c:v>
                </c:pt>
                <c:pt idx="255">
                  <c:v>44621</c:v>
                </c:pt>
                <c:pt idx="256">
                  <c:v>44652</c:v>
                </c:pt>
                <c:pt idx="257">
                  <c:v>44682</c:v>
                </c:pt>
                <c:pt idx="258">
                  <c:v>44713</c:v>
                </c:pt>
                <c:pt idx="259">
                  <c:v>44743</c:v>
                </c:pt>
                <c:pt idx="260">
                  <c:v>44774</c:v>
                </c:pt>
                <c:pt idx="261">
                  <c:v>44805</c:v>
                </c:pt>
                <c:pt idx="262">
                  <c:v>44835</c:v>
                </c:pt>
                <c:pt idx="263">
                  <c:v>44866</c:v>
                </c:pt>
                <c:pt idx="264">
                  <c:v>44896</c:v>
                </c:pt>
                <c:pt idx="265">
                  <c:v>44927</c:v>
                </c:pt>
                <c:pt idx="266">
                  <c:v>44958</c:v>
                </c:pt>
                <c:pt idx="267">
                  <c:v>44986</c:v>
                </c:pt>
                <c:pt idx="268">
                  <c:v>45017</c:v>
                </c:pt>
                <c:pt idx="269">
                  <c:v>45047</c:v>
                </c:pt>
                <c:pt idx="270">
                  <c:v>45078</c:v>
                </c:pt>
                <c:pt idx="271">
                  <c:v>45108</c:v>
                </c:pt>
                <c:pt idx="272">
                  <c:v>45139</c:v>
                </c:pt>
                <c:pt idx="273">
                  <c:v>45170</c:v>
                </c:pt>
                <c:pt idx="274">
                  <c:v>45200</c:v>
                </c:pt>
                <c:pt idx="275">
                  <c:v>45231</c:v>
                </c:pt>
                <c:pt idx="276">
                  <c:v>45261</c:v>
                </c:pt>
                <c:pt idx="277">
                  <c:v>45292</c:v>
                </c:pt>
                <c:pt idx="278">
                  <c:v>45323</c:v>
                </c:pt>
                <c:pt idx="279">
                  <c:v>45352</c:v>
                </c:pt>
              </c:numCache>
            </c:numRef>
          </c:cat>
          <c:val>
            <c:numRef>
              <c:f>'FRED Graph'!$E$26:$E$305</c:f>
              <c:numCache>
                <c:formatCode>General</c:formatCode>
                <c:ptCount val="280"/>
                <c:pt idx="0">
                  <c:v>0.94871794871794879</c:v>
                </c:pt>
                <c:pt idx="1">
                  <c:v>0.90476190476190466</c:v>
                </c:pt>
                <c:pt idx="2">
                  <c:v>0.88095238095238093</c:v>
                </c:pt>
                <c:pt idx="3">
                  <c:v>0.81395348837209303</c:v>
                </c:pt>
                <c:pt idx="4">
                  <c:v>0.7727272727272726</c:v>
                </c:pt>
                <c:pt idx="5">
                  <c:v>0.74418604651162801</c:v>
                </c:pt>
                <c:pt idx="6">
                  <c:v>0.71111111111111114</c:v>
                </c:pt>
                <c:pt idx="7">
                  <c:v>0.71739130434782605</c:v>
                </c:pt>
                <c:pt idx="8">
                  <c:v>0.61224489795918358</c:v>
                </c:pt>
                <c:pt idx="9">
                  <c:v>0.6</c:v>
                </c:pt>
                <c:pt idx="10">
                  <c:v>0.50943396226415094</c:v>
                </c:pt>
                <c:pt idx="11">
                  <c:v>0.50909090909090904</c:v>
                </c:pt>
                <c:pt idx="12">
                  <c:v>0.47368421052631582</c:v>
                </c:pt>
                <c:pt idx="13">
                  <c:v>0.47368421052631582</c:v>
                </c:pt>
                <c:pt idx="14">
                  <c:v>0.45614035087719296</c:v>
                </c:pt>
                <c:pt idx="15">
                  <c:v>0.47368421052631582</c:v>
                </c:pt>
                <c:pt idx="16">
                  <c:v>0.44067796610169491</c:v>
                </c:pt>
                <c:pt idx="17">
                  <c:v>0.44827586206896552</c:v>
                </c:pt>
                <c:pt idx="18">
                  <c:v>0.43103448275862072</c:v>
                </c:pt>
                <c:pt idx="19">
                  <c:v>0.43103448275862072</c:v>
                </c:pt>
                <c:pt idx="20">
                  <c:v>0.45614035087719296</c:v>
                </c:pt>
                <c:pt idx="21">
                  <c:v>0.43859649122807015</c:v>
                </c:pt>
                <c:pt idx="22">
                  <c:v>0.45614035087719296</c:v>
                </c:pt>
                <c:pt idx="23">
                  <c:v>0.44067796610169491</c:v>
                </c:pt>
                <c:pt idx="24">
                  <c:v>0.39999999999999997</c:v>
                </c:pt>
                <c:pt idx="25">
                  <c:v>0.44827586206896552</c:v>
                </c:pt>
                <c:pt idx="26">
                  <c:v>0.40677966101694912</c:v>
                </c:pt>
                <c:pt idx="27">
                  <c:v>0.38983050847457623</c:v>
                </c:pt>
                <c:pt idx="28">
                  <c:v>0.3833333333333333</c:v>
                </c:pt>
                <c:pt idx="29">
                  <c:v>0.4098360655737705</c:v>
                </c:pt>
                <c:pt idx="30">
                  <c:v>0.39682539682539686</c:v>
                </c:pt>
                <c:pt idx="31">
                  <c:v>0.35483870967741937</c:v>
                </c:pt>
                <c:pt idx="32">
                  <c:v>0.39344262295081966</c:v>
                </c:pt>
                <c:pt idx="33">
                  <c:v>0.37704918032786883</c:v>
                </c:pt>
                <c:pt idx="34">
                  <c:v>0.41666666666666669</c:v>
                </c:pt>
                <c:pt idx="35">
                  <c:v>0.43103448275862072</c:v>
                </c:pt>
                <c:pt idx="36">
                  <c:v>0.43859649122807015</c:v>
                </c:pt>
                <c:pt idx="37">
                  <c:v>0.45614035087719296</c:v>
                </c:pt>
                <c:pt idx="38">
                  <c:v>0.46428571428571436</c:v>
                </c:pt>
                <c:pt idx="39">
                  <c:v>0.44827586206896552</c:v>
                </c:pt>
                <c:pt idx="40">
                  <c:v>0.46428571428571436</c:v>
                </c:pt>
                <c:pt idx="41">
                  <c:v>0.48214285714285721</c:v>
                </c:pt>
                <c:pt idx="42">
                  <c:v>0.44642857142857145</c:v>
                </c:pt>
                <c:pt idx="43">
                  <c:v>0.50909090909090904</c:v>
                </c:pt>
                <c:pt idx="44">
                  <c:v>0.48148148148148145</c:v>
                </c:pt>
                <c:pt idx="45">
                  <c:v>0.51851851851851849</c:v>
                </c:pt>
                <c:pt idx="46">
                  <c:v>0.52727272727272723</c:v>
                </c:pt>
                <c:pt idx="47">
                  <c:v>0.48148148148148145</c:v>
                </c:pt>
                <c:pt idx="48">
                  <c:v>0.55555555555555547</c:v>
                </c:pt>
                <c:pt idx="49">
                  <c:v>0.52830188679245282</c:v>
                </c:pt>
                <c:pt idx="50">
                  <c:v>0.53703703703703698</c:v>
                </c:pt>
                <c:pt idx="51">
                  <c:v>0.55769230769230771</c:v>
                </c:pt>
                <c:pt idx="52">
                  <c:v>0.57692307692307687</c:v>
                </c:pt>
                <c:pt idx="53">
                  <c:v>0.5490196078431373</c:v>
                </c:pt>
                <c:pt idx="54">
                  <c:v>0.57999999999999996</c:v>
                </c:pt>
                <c:pt idx="55">
                  <c:v>0.62</c:v>
                </c:pt>
                <c:pt idx="56">
                  <c:v>0.61224489795918358</c:v>
                </c:pt>
                <c:pt idx="57">
                  <c:v>0.62</c:v>
                </c:pt>
                <c:pt idx="58">
                  <c:v>0.6</c:v>
                </c:pt>
                <c:pt idx="59">
                  <c:v>0.62</c:v>
                </c:pt>
                <c:pt idx="60">
                  <c:v>0.63265306122448972</c:v>
                </c:pt>
                <c:pt idx="61">
                  <c:v>0.65957446808510634</c:v>
                </c:pt>
                <c:pt idx="62">
                  <c:v>0.64583333333333337</c:v>
                </c:pt>
                <c:pt idx="63">
                  <c:v>0.72340425531914887</c:v>
                </c:pt>
                <c:pt idx="64">
                  <c:v>0.72340425531914887</c:v>
                </c:pt>
                <c:pt idx="65">
                  <c:v>0.69565217391304357</c:v>
                </c:pt>
                <c:pt idx="66">
                  <c:v>0.71739130434782605</c:v>
                </c:pt>
                <c:pt idx="67">
                  <c:v>0.65957446808510634</c:v>
                </c:pt>
                <c:pt idx="68">
                  <c:v>0.70212765957446799</c:v>
                </c:pt>
                <c:pt idx="69">
                  <c:v>0.73333333333333328</c:v>
                </c:pt>
                <c:pt idx="70">
                  <c:v>0.72727272727272729</c:v>
                </c:pt>
                <c:pt idx="71">
                  <c:v>0.73333333333333328</c:v>
                </c:pt>
                <c:pt idx="72">
                  <c:v>0.74999999999999989</c:v>
                </c:pt>
                <c:pt idx="73">
                  <c:v>0.71739130434782605</c:v>
                </c:pt>
                <c:pt idx="74">
                  <c:v>0.73333333333333328</c:v>
                </c:pt>
                <c:pt idx="75">
                  <c:v>0.79545454545454541</c:v>
                </c:pt>
                <c:pt idx="76">
                  <c:v>0.73333333333333328</c:v>
                </c:pt>
                <c:pt idx="77">
                  <c:v>0.74999999999999989</c:v>
                </c:pt>
                <c:pt idx="78">
                  <c:v>0.73913043478260876</c:v>
                </c:pt>
                <c:pt idx="79">
                  <c:v>0.68085106382978722</c:v>
                </c:pt>
                <c:pt idx="80">
                  <c:v>0.69565217391304357</c:v>
                </c:pt>
                <c:pt idx="81">
                  <c:v>0.70212765957446799</c:v>
                </c:pt>
                <c:pt idx="82">
                  <c:v>0.68085106382978722</c:v>
                </c:pt>
                <c:pt idx="83">
                  <c:v>0.70212765957446799</c:v>
                </c:pt>
                <c:pt idx="84">
                  <c:v>0.64</c:v>
                </c:pt>
                <c:pt idx="85">
                  <c:v>0.64</c:v>
                </c:pt>
                <c:pt idx="86">
                  <c:v>0.61224489795918358</c:v>
                </c:pt>
                <c:pt idx="87">
                  <c:v>0.58823529411764708</c:v>
                </c:pt>
                <c:pt idx="88">
                  <c:v>0.55999999999999994</c:v>
                </c:pt>
                <c:pt idx="89">
                  <c:v>0.55555555555555547</c:v>
                </c:pt>
                <c:pt idx="90">
                  <c:v>0.48214285714285721</c:v>
                </c:pt>
                <c:pt idx="91">
                  <c:v>0.46551724137931039</c:v>
                </c:pt>
                <c:pt idx="92">
                  <c:v>0.42622950819672134</c:v>
                </c:pt>
                <c:pt idx="93">
                  <c:v>0.37704918032786883</c:v>
                </c:pt>
                <c:pt idx="94">
                  <c:v>0.3692307692307692</c:v>
                </c:pt>
                <c:pt idx="95">
                  <c:v>0.33823529411764702</c:v>
                </c:pt>
                <c:pt idx="96">
                  <c:v>0.31506849315068491</c:v>
                </c:pt>
                <c:pt idx="97">
                  <c:v>0.25641025641025644</c:v>
                </c:pt>
                <c:pt idx="98">
                  <c:v>0.25301204819277107</c:v>
                </c:pt>
                <c:pt idx="99">
                  <c:v>0.21839080459770116</c:v>
                </c:pt>
                <c:pt idx="100">
                  <c:v>0.18888888888888888</c:v>
                </c:pt>
                <c:pt idx="101">
                  <c:v>0.20212765957446807</c:v>
                </c:pt>
                <c:pt idx="102">
                  <c:v>0.19999999999999998</c:v>
                </c:pt>
                <c:pt idx="103">
                  <c:v>0.17894736842105263</c:v>
                </c:pt>
                <c:pt idx="104">
                  <c:v>0.1875</c:v>
                </c:pt>
                <c:pt idx="105">
                  <c:v>0.19387755102040813</c:v>
                </c:pt>
                <c:pt idx="106">
                  <c:v>0.18</c:v>
                </c:pt>
                <c:pt idx="107">
                  <c:v>0.19191919191919191</c:v>
                </c:pt>
                <c:pt idx="108">
                  <c:v>0.19191919191919191</c:v>
                </c:pt>
                <c:pt idx="109">
                  <c:v>0.21428571428571427</c:v>
                </c:pt>
                <c:pt idx="110">
                  <c:v>0.2040816326530612</c:v>
                </c:pt>
                <c:pt idx="111">
                  <c:v>0.20202020202020202</c:v>
                </c:pt>
                <c:pt idx="112">
                  <c:v>0.2424242424242424</c:v>
                </c:pt>
                <c:pt idx="113">
                  <c:v>0.22916666666666669</c:v>
                </c:pt>
                <c:pt idx="114">
                  <c:v>0.22340425531914893</c:v>
                </c:pt>
                <c:pt idx="115">
                  <c:v>0.24468085106382975</c:v>
                </c:pt>
                <c:pt idx="116">
                  <c:v>0.23157894736842108</c:v>
                </c:pt>
                <c:pt idx="117">
                  <c:v>0.23157894736842108</c:v>
                </c:pt>
                <c:pt idx="118">
                  <c:v>0.25531914893617019</c:v>
                </c:pt>
                <c:pt idx="119">
                  <c:v>0.24489795918367344</c:v>
                </c:pt>
                <c:pt idx="120">
                  <c:v>0.24731182795698922</c:v>
                </c:pt>
                <c:pt idx="121">
                  <c:v>0.25274725274725274</c:v>
                </c:pt>
                <c:pt idx="122">
                  <c:v>0.26666666666666666</c:v>
                </c:pt>
                <c:pt idx="123">
                  <c:v>0.26666666666666666</c:v>
                </c:pt>
                <c:pt idx="124">
                  <c:v>0.26373626373626374</c:v>
                </c:pt>
                <c:pt idx="125">
                  <c:v>0.26666666666666666</c:v>
                </c:pt>
                <c:pt idx="126">
                  <c:v>0.28571428571428575</c:v>
                </c:pt>
                <c:pt idx="127">
                  <c:v>0.30000000000000004</c:v>
                </c:pt>
                <c:pt idx="128">
                  <c:v>0.27777777777777779</c:v>
                </c:pt>
                <c:pt idx="129">
                  <c:v>0.31111111111111112</c:v>
                </c:pt>
                <c:pt idx="130">
                  <c:v>0.30681818181818182</c:v>
                </c:pt>
                <c:pt idx="131">
                  <c:v>0.30232558139534887</c:v>
                </c:pt>
                <c:pt idx="132">
                  <c:v>0.32941176470588235</c:v>
                </c:pt>
                <c:pt idx="133">
                  <c:v>0.33734939759036142</c:v>
                </c:pt>
                <c:pt idx="134">
                  <c:v>0.31325301204819278</c:v>
                </c:pt>
                <c:pt idx="135">
                  <c:v>0.35365853658536589</c:v>
                </c:pt>
                <c:pt idx="136">
                  <c:v>0.34146341463414637</c:v>
                </c:pt>
                <c:pt idx="137">
                  <c:v>0.34146341463414637</c:v>
                </c:pt>
                <c:pt idx="138">
                  <c:v>0.34146341463414637</c:v>
                </c:pt>
                <c:pt idx="139">
                  <c:v>0.3292682926829269</c:v>
                </c:pt>
                <c:pt idx="140">
                  <c:v>0.34567901234567899</c:v>
                </c:pt>
                <c:pt idx="141">
                  <c:v>0.35897435897435898</c:v>
                </c:pt>
                <c:pt idx="142">
                  <c:v>0.3461538461538462</c:v>
                </c:pt>
                <c:pt idx="143">
                  <c:v>0.36363636363636359</c:v>
                </c:pt>
                <c:pt idx="144">
                  <c:v>0.36708860759493667</c:v>
                </c:pt>
                <c:pt idx="145">
                  <c:v>0.35</c:v>
                </c:pt>
                <c:pt idx="146">
                  <c:v>0.37662337662337658</c:v>
                </c:pt>
                <c:pt idx="147">
                  <c:v>0.38666666666666666</c:v>
                </c:pt>
                <c:pt idx="148">
                  <c:v>0.38157894736842107</c:v>
                </c:pt>
                <c:pt idx="149">
                  <c:v>0.4</c:v>
                </c:pt>
                <c:pt idx="150">
                  <c:v>0.4</c:v>
                </c:pt>
                <c:pt idx="151">
                  <c:v>0.38356164383561642</c:v>
                </c:pt>
                <c:pt idx="152">
                  <c:v>0.40277777777777773</c:v>
                </c:pt>
                <c:pt idx="153">
                  <c:v>0.40277777777777773</c:v>
                </c:pt>
                <c:pt idx="154">
                  <c:v>0.41666666666666663</c:v>
                </c:pt>
                <c:pt idx="155">
                  <c:v>0.42028985507246375</c:v>
                </c:pt>
                <c:pt idx="156">
                  <c:v>0.43283582089552236</c:v>
                </c:pt>
                <c:pt idx="157">
                  <c:v>0.43939393939393939</c:v>
                </c:pt>
                <c:pt idx="158">
                  <c:v>0.46268656716417911</c:v>
                </c:pt>
                <c:pt idx="159">
                  <c:v>0.46268656716417911</c:v>
                </c:pt>
                <c:pt idx="160">
                  <c:v>0.5161290322580645</c:v>
                </c:pt>
                <c:pt idx="161">
                  <c:v>0.52380952380952384</c:v>
                </c:pt>
                <c:pt idx="162">
                  <c:v>0.57377049180327877</c:v>
                </c:pt>
                <c:pt idx="163">
                  <c:v>0.54838709677419351</c:v>
                </c:pt>
                <c:pt idx="164">
                  <c:v>0.60655737704918045</c:v>
                </c:pt>
                <c:pt idx="165">
                  <c:v>0.57627118644067787</c:v>
                </c:pt>
                <c:pt idx="166">
                  <c:v>0.61403508771929827</c:v>
                </c:pt>
                <c:pt idx="167">
                  <c:v>0.56896551724137934</c:v>
                </c:pt>
                <c:pt idx="168">
                  <c:v>0.625</c:v>
                </c:pt>
                <c:pt idx="169">
                  <c:v>0.64912280701754388</c:v>
                </c:pt>
                <c:pt idx="170">
                  <c:v>0.67272727272727273</c:v>
                </c:pt>
                <c:pt idx="171">
                  <c:v>0.66666666666666663</c:v>
                </c:pt>
                <c:pt idx="172">
                  <c:v>0.70370370370370361</c:v>
                </c:pt>
                <c:pt idx="173">
                  <c:v>0.6785714285714286</c:v>
                </c:pt>
                <c:pt idx="174">
                  <c:v>0.679245283018868</c:v>
                </c:pt>
                <c:pt idx="175">
                  <c:v>0.78846153846153832</c:v>
                </c:pt>
                <c:pt idx="176">
                  <c:v>0.72549019607843146</c:v>
                </c:pt>
                <c:pt idx="177">
                  <c:v>0.74</c:v>
                </c:pt>
                <c:pt idx="178">
                  <c:v>0.78</c:v>
                </c:pt>
                <c:pt idx="179">
                  <c:v>0.74509803921568629</c:v>
                </c:pt>
                <c:pt idx="180">
                  <c:v>0.78</c:v>
                </c:pt>
                <c:pt idx="181">
                  <c:v>0.83333333333333337</c:v>
                </c:pt>
                <c:pt idx="182">
                  <c:v>0.79591836734693866</c:v>
                </c:pt>
                <c:pt idx="183">
                  <c:v>0.82</c:v>
                </c:pt>
                <c:pt idx="184">
                  <c:v>0.76470588235294124</c:v>
                </c:pt>
                <c:pt idx="185">
                  <c:v>0.8125</c:v>
                </c:pt>
                <c:pt idx="186">
                  <c:v>0.77551020408163251</c:v>
                </c:pt>
                <c:pt idx="187">
                  <c:v>0.83333333333333337</c:v>
                </c:pt>
                <c:pt idx="188">
                  <c:v>0.77551020408163251</c:v>
                </c:pt>
                <c:pt idx="189">
                  <c:v>0.78</c:v>
                </c:pt>
                <c:pt idx="190">
                  <c:v>0.75510204081632648</c:v>
                </c:pt>
                <c:pt idx="191">
                  <c:v>0.85106382978723405</c:v>
                </c:pt>
                <c:pt idx="192">
                  <c:v>0.82978723404255317</c:v>
                </c:pt>
                <c:pt idx="193">
                  <c:v>0.78723404255319152</c:v>
                </c:pt>
                <c:pt idx="194">
                  <c:v>0.84782608695652184</c:v>
                </c:pt>
                <c:pt idx="195">
                  <c:v>0.86363636363636354</c:v>
                </c:pt>
                <c:pt idx="196">
                  <c:v>0.90909090909090906</c:v>
                </c:pt>
                <c:pt idx="197">
                  <c:v>0.86363636363636354</c:v>
                </c:pt>
                <c:pt idx="198">
                  <c:v>0.95348837209302317</c:v>
                </c:pt>
                <c:pt idx="199">
                  <c:v>0.95348837209302317</c:v>
                </c:pt>
                <c:pt idx="200">
                  <c:v>0.93181818181818166</c:v>
                </c:pt>
                <c:pt idx="201">
                  <c:v>0.95348837209302317</c:v>
                </c:pt>
                <c:pt idx="202">
                  <c:v>1</c:v>
                </c:pt>
                <c:pt idx="203">
                  <c:v>0.97619047619047605</c:v>
                </c:pt>
                <c:pt idx="204">
                  <c:v>1</c:v>
                </c:pt>
                <c:pt idx="205">
                  <c:v>1.075</c:v>
                </c:pt>
                <c:pt idx="206">
                  <c:v>1.024390243902439</c:v>
                </c:pt>
                <c:pt idx="207">
                  <c:v>1.1000000000000001</c:v>
                </c:pt>
                <c:pt idx="208">
                  <c:v>1.1000000000000001</c:v>
                </c:pt>
                <c:pt idx="209">
                  <c:v>1.1842105263157896</c:v>
                </c:pt>
                <c:pt idx="210">
                  <c:v>1.1499999999999999</c:v>
                </c:pt>
                <c:pt idx="211">
                  <c:v>1.2105263157894737</c:v>
                </c:pt>
                <c:pt idx="212">
                  <c:v>1.2105263157894737</c:v>
                </c:pt>
                <c:pt idx="213">
                  <c:v>1.2702702702702702</c:v>
                </c:pt>
                <c:pt idx="214">
                  <c:v>1.236842105263158</c:v>
                </c:pt>
                <c:pt idx="215">
                  <c:v>1.263157894736842</c:v>
                </c:pt>
                <c:pt idx="216">
                  <c:v>1.2307692307692308</c:v>
                </c:pt>
                <c:pt idx="217">
                  <c:v>1.2</c:v>
                </c:pt>
                <c:pt idx="218">
                  <c:v>1.1842105263157896</c:v>
                </c:pt>
                <c:pt idx="219">
                  <c:v>1.2105263157894737</c:v>
                </c:pt>
                <c:pt idx="220">
                  <c:v>1.243243243243243</c:v>
                </c:pt>
                <c:pt idx="221">
                  <c:v>1.2777777777777777</c:v>
                </c:pt>
                <c:pt idx="222">
                  <c:v>1.2777777777777777</c:v>
                </c:pt>
                <c:pt idx="223">
                  <c:v>1.2162162162162162</c:v>
                </c:pt>
                <c:pt idx="224">
                  <c:v>1.25</c:v>
                </c:pt>
                <c:pt idx="225">
                  <c:v>1.2857142857142858</c:v>
                </c:pt>
                <c:pt idx="226">
                  <c:v>1.2777777777777777</c:v>
                </c:pt>
                <c:pt idx="227">
                  <c:v>1.1944444444444444</c:v>
                </c:pt>
                <c:pt idx="228">
                  <c:v>1.1666666666666667</c:v>
                </c:pt>
                <c:pt idx="229">
                  <c:v>1.25</c:v>
                </c:pt>
                <c:pt idx="230">
                  <c:v>1.2571428571428573</c:v>
                </c:pt>
                <c:pt idx="231">
                  <c:v>0.86363636363636354</c:v>
                </c:pt>
                <c:pt idx="232">
                  <c:v>0.22972972972972971</c:v>
                </c:pt>
                <c:pt idx="233">
                  <c:v>0.30303030303030304</c:v>
                </c:pt>
                <c:pt idx="234">
                  <c:v>0.39090909090909087</c:v>
                </c:pt>
                <c:pt idx="235">
                  <c:v>0.44117647058823534</c:v>
                </c:pt>
                <c:pt idx="236">
                  <c:v>0.51190476190476186</c:v>
                </c:pt>
                <c:pt idx="237">
                  <c:v>0.56410256410256421</c:v>
                </c:pt>
                <c:pt idx="238">
                  <c:v>0.67647058823529405</c:v>
                </c:pt>
                <c:pt idx="239">
                  <c:v>0.68656716417910446</c:v>
                </c:pt>
                <c:pt idx="240">
                  <c:v>0.67164179104477606</c:v>
                </c:pt>
                <c:pt idx="241">
                  <c:v>0.74999999999999989</c:v>
                </c:pt>
                <c:pt idx="242">
                  <c:v>0.83870967741935487</c:v>
                </c:pt>
                <c:pt idx="243">
                  <c:v>0.91803278688524592</c:v>
                </c:pt>
                <c:pt idx="244">
                  <c:v>0.98360655737704927</c:v>
                </c:pt>
                <c:pt idx="245">
                  <c:v>1.103448275862069</c:v>
                </c:pt>
                <c:pt idx="246">
                  <c:v>1.1186440677966101</c:v>
                </c:pt>
                <c:pt idx="247">
                  <c:v>1.2962962962962963</c:v>
                </c:pt>
                <c:pt idx="248">
                  <c:v>1.3529411764705883</c:v>
                </c:pt>
                <c:pt idx="249">
                  <c:v>1.4680851063829787</c:v>
                </c:pt>
                <c:pt idx="250">
                  <c:v>1.5777777777777777</c:v>
                </c:pt>
                <c:pt idx="251">
                  <c:v>1.7073170731707319</c:v>
                </c:pt>
                <c:pt idx="252">
                  <c:v>1.8205128205128205</c:v>
                </c:pt>
                <c:pt idx="253">
                  <c:v>1.75</c:v>
                </c:pt>
                <c:pt idx="254">
                  <c:v>1.8947368421052633</c:v>
                </c:pt>
                <c:pt idx="255">
                  <c:v>2.0555555555555558</c:v>
                </c:pt>
                <c:pt idx="256">
                  <c:v>1.9459459459459458</c:v>
                </c:pt>
                <c:pt idx="257">
                  <c:v>1.9444444444444444</c:v>
                </c:pt>
                <c:pt idx="258">
                  <c:v>1.9166666666666667</c:v>
                </c:pt>
                <c:pt idx="259">
                  <c:v>2</c:v>
                </c:pt>
                <c:pt idx="260">
                  <c:v>1.7222222222222223</c:v>
                </c:pt>
                <c:pt idx="261">
                  <c:v>1.8857142857142857</c:v>
                </c:pt>
                <c:pt idx="262">
                  <c:v>1.7777777777777779</c:v>
                </c:pt>
                <c:pt idx="263">
                  <c:v>1.8055555555555556</c:v>
                </c:pt>
                <c:pt idx="264">
                  <c:v>1.9142857142857144</c:v>
                </c:pt>
                <c:pt idx="265">
                  <c:v>1.8529411764705883</c:v>
                </c:pt>
                <c:pt idx="266">
                  <c:v>1.6666666666666665</c:v>
                </c:pt>
                <c:pt idx="267">
                  <c:v>1.657142857142857</c:v>
                </c:pt>
                <c:pt idx="268">
                  <c:v>1.7647058823529411</c:v>
                </c:pt>
                <c:pt idx="269">
                  <c:v>1.5135135135135134</c:v>
                </c:pt>
                <c:pt idx="270">
                  <c:v>1.5277777777777777</c:v>
                </c:pt>
                <c:pt idx="271">
                  <c:v>1.5142857142857142</c:v>
                </c:pt>
                <c:pt idx="272">
                  <c:v>1.4736842105263157</c:v>
                </c:pt>
                <c:pt idx="273">
                  <c:v>1.4736842105263157</c:v>
                </c:pt>
                <c:pt idx="274">
                  <c:v>1.368421052631579</c:v>
                </c:pt>
                <c:pt idx="275">
                  <c:v>1.4594594594594594</c:v>
                </c:pt>
                <c:pt idx="276">
                  <c:v>1.4324324324324322</c:v>
                </c:pt>
                <c:pt idx="277">
                  <c:v>1.4324324324324322</c:v>
                </c:pt>
                <c:pt idx="278">
                  <c:v>1.358974358974359</c:v>
                </c:pt>
              </c:numCache>
            </c:numRef>
          </c:val>
          <c:smooth val="0"/>
          <c:extLst>
            <c:ext xmlns:c16="http://schemas.microsoft.com/office/drawing/2014/chart" uri="{C3380CC4-5D6E-409C-BE32-E72D297353CC}">
              <c16:uniqueId val="{00000000-2BC0-B549-8902-E9B2B30CCD3C}"/>
            </c:ext>
          </c:extLst>
        </c:ser>
        <c:dLbls>
          <c:showLegendKey val="0"/>
          <c:showVal val="0"/>
          <c:showCatName val="0"/>
          <c:showSerName val="0"/>
          <c:showPercent val="0"/>
          <c:showBubbleSize val="0"/>
        </c:dLbls>
        <c:smooth val="0"/>
        <c:axId val="1438705679"/>
        <c:axId val="1407857104"/>
      </c:lineChart>
      <c:dateAx>
        <c:axId val="1438705679"/>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07857104"/>
        <c:crosses val="autoZero"/>
        <c:auto val="1"/>
        <c:lblOffset val="100"/>
        <c:baseTimeUnit val="months"/>
      </c:dateAx>
      <c:valAx>
        <c:axId val="1407857104"/>
        <c:scaling>
          <c:orientation val="minMax"/>
          <c:max val="2.2000000000000002"/>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38705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dirty="0"/>
              <a:t>US Population Growth</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'FRED Graph'!$F$25</c:f>
              <c:strCache>
                <c:ptCount val="1"/>
                <c:pt idx="0">
                  <c:v>Population Growth</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'FRED Graph'!$E$26:$E$106</c:f>
              <c:numCache>
                <c:formatCode>General</c:formatCode>
                <c:ptCount val="81"/>
                <c:pt idx="0">
                  <c:v>1943</c:v>
                </c:pt>
                <c:pt idx="1">
                  <c:v>1944</c:v>
                </c:pt>
                <c:pt idx="2">
                  <c:v>1945</c:v>
                </c:pt>
                <c:pt idx="3">
                  <c:v>1946</c:v>
                </c:pt>
                <c:pt idx="4">
                  <c:v>1947</c:v>
                </c:pt>
                <c:pt idx="5">
                  <c:v>1948</c:v>
                </c:pt>
                <c:pt idx="6">
                  <c:v>1949</c:v>
                </c:pt>
                <c:pt idx="7">
                  <c:v>1950</c:v>
                </c:pt>
                <c:pt idx="8">
                  <c:v>1951</c:v>
                </c:pt>
                <c:pt idx="9">
                  <c:v>1952</c:v>
                </c:pt>
                <c:pt idx="10">
                  <c:v>1953</c:v>
                </c:pt>
                <c:pt idx="11">
                  <c:v>1954</c:v>
                </c:pt>
                <c:pt idx="12">
                  <c:v>1955</c:v>
                </c:pt>
                <c:pt idx="13">
                  <c:v>1956</c:v>
                </c:pt>
                <c:pt idx="14">
                  <c:v>1957</c:v>
                </c:pt>
                <c:pt idx="15">
                  <c:v>1958</c:v>
                </c:pt>
                <c:pt idx="16">
                  <c:v>1959</c:v>
                </c:pt>
                <c:pt idx="17">
                  <c:v>1960</c:v>
                </c:pt>
                <c:pt idx="18">
                  <c:v>1961</c:v>
                </c:pt>
                <c:pt idx="19">
                  <c:v>1962</c:v>
                </c:pt>
                <c:pt idx="20">
                  <c:v>1963</c:v>
                </c:pt>
                <c:pt idx="21">
                  <c:v>1964</c:v>
                </c:pt>
                <c:pt idx="22">
                  <c:v>1965</c:v>
                </c:pt>
                <c:pt idx="23">
                  <c:v>1966</c:v>
                </c:pt>
                <c:pt idx="24">
                  <c:v>1967</c:v>
                </c:pt>
                <c:pt idx="25">
                  <c:v>1968</c:v>
                </c:pt>
                <c:pt idx="26">
                  <c:v>1969</c:v>
                </c:pt>
                <c:pt idx="27">
                  <c:v>1970</c:v>
                </c:pt>
                <c:pt idx="28">
                  <c:v>1971</c:v>
                </c:pt>
                <c:pt idx="29">
                  <c:v>1972</c:v>
                </c:pt>
                <c:pt idx="30">
                  <c:v>1973</c:v>
                </c:pt>
                <c:pt idx="31">
                  <c:v>1974</c:v>
                </c:pt>
                <c:pt idx="32">
                  <c:v>1975</c:v>
                </c:pt>
                <c:pt idx="33">
                  <c:v>1976</c:v>
                </c:pt>
                <c:pt idx="34">
                  <c:v>1977</c:v>
                </c:pt>
                <c:pt idx="35">
                  <c:v>1978</c:v>
                </c:pt>
                <c:pt idx="36">
                  <c:v>1979</c:v>
                </c:pt>
                <c:pt idx="37">
                  <c:v>1980</c:v>
                </c:pt>
                <c:pt idx="38">
                  <c:v>1981</c:v>
                </c:pt>
                <c:pt idx="39">
                  <c:v>1982</c:v>
                </c:pt>
                <c:pt idx="40">
                  <c:v>1983</c:v>
                </c:pt>
                <c:pt idx="41">
                  <c:v>1984</c:v>
                </c:pt>
                <c:pt idx="42">
                  <c:v>1985</c:v>
                </c:pt>
                <c:pt idx="43">
                  <c:v>1986</c:v>
                </c:pt>
                <c:pt idx="44">
                  <c:v>1987</c:v>
                </c:pt>
                <c:pt idx="45">
                  <c:v>1988</c:v>
                </c:pt>
                <c:pt idx="46">
                  <c:v>1989</c:v>
                </c:pt>
                <c:pt idx="47">
                  <c:v>1990</c:v>
                </c:pt>
                <c:pt idx="48">
                  <c:v>1991</c:v>
                </c:pt>
                <c:pt idx="49">
                  <c:v>1992</c:v>
                </c:pt>
                <c:pt idx="50">
                  <c:v>1993</c:v>
                </c:pt>
                <c:pt idx="51">
                  <c:v>1994</c:v>
                </c:pt>
                <c:pt idx="52">
                  <c:v>1995</c:v>
                </c:pt>
                <c:pt idx="53">
                  <c:v>1996</c:v>
                </c:pt>
                <c:pt idx="54">
                  <c:v>1997</c:v>
                </c:pt>
                <c:pt idx="55">
                  <c:v>1998</c:v>
                </c:pt>
                <c:pt idx="56">
                  <c:v>1999</c:v>
                </c:pt>
                <c:pt idx="57">
                  <c:v>2000</c:v>
                </c:pt>
                <c:pt idx="58">
                  <c:v>2001</c:v>
                </c:pt>
                <c:pt idx="59">
                  <c:v>2002</c:v>
                </c:pt>
                <c:pt idx="60">
                  <c:v>2003</c:v>
                </c:pt>
                <c:pt idx="61">
                  <c:v>2004</c:v>
                </c:pt>
                <c:pt idx="62">
                  <c:v>2005</c:v>
                </c:pt>
                <c:pt idx="63">
                  <c:v>2006</c:v>
                </c:pt>
                <c:pt idx="64">
                  <c:v>2007</c:v>
                </c:pt>
                <c:pt idx="65">
                  <c:v>2008</c:v>
                </c:pt>
                <c:pt idx="66">
                  <c:v>2009</c:v>
                </c:pt>
                <c:pt idx="67">
                  <c:v>2010</c:v>
                </c:pt>
                <c:pt idx="68">
                  <c:v>2011</c:v>
                </c:pt>
                <c:pt idx="69">
                  <c:v>2012</c:v>
                </c:pt>
                <c:pt idx="70">
                  <c:v>2013</c:v>
                </c:pt>
                <c:pt idx="71">
                  <c:v>2014</c:v>
                </c:pt>
                <c:pt idx="72">
                  <c:v>2015</c:v>
                </c:pt>
                <c:pt idx="73">
                  <c:v>2016</c:v>
                </c:pt>
                <c:pt idx="74">
                  <c:v>2017</c:v>
                </c:pt>
                <c:pt idx="75">
                  <c:v>2018</c:v>
                </c:pt>
                <c:pt idx="76">
                  <c:v>2019</c:v>
                </c:pt>
                <c:pt idx="77">
                  <c:v>2020</c:v>
                </c:pt>
                <c:pt idx="78">
                  <c:v>2021</c:v>
                </c:pt>
                <c:pt idx="79">
                  <c:v>2022</c:v>
                </c:pt>
                <c:pt idx="80">
                  <c:v>2023</c:v>
                </c:pt>
              </c:numCache>
            </c:numRef>
          </c:cat>
          <c:val>
            <c:numRef>
              <c:f>'FRED Graph'!$F$26:$F$106</c:f>
              <c:numCache>
                <c:formatCode>0.0%</c:formatCode>
                <c:ptCount val="81"/>
                <c:pt idx="0">
                  <c:v>1.3932967521874451E-2</c:v>
                </c:pt>
                <c:pt idx="1">
                  <c:v>1.3029128653762267E-2</c:v>
                </c:pt>
                <c:pt idx="2">
                  <c:v>1.1593834152707871E-2</c:v>
                </c:pt>
                <c:pt idx="3">
                  <c:v>1.0751731252907848E-2</c:v>
                </c:pt>
                <c:pt idx="4">
                  <c:v>1.4899512775759183E-2</c:v>
                </c:pt>
                <c:pt idx="5">
                  <c:v>1.8369283425838101E-2</c:v>
                </c:pt>
                <c:pt idx="6">
                  <c:v>1.7409478440240989E-2</c:v>
                </c:pt>
                <c:pt idx="7">
                  <c:v>1.708444986824198E-2</c:v>
                </c:pt>
                <c:pt idx="8">
                  <c:v>1.6945622142358285E-2</c:v>
                </c:pt>
                <c:pt idx="9">
                  <c:v>1.7223321601946173E-2</c:v>
                </c:pt>
                <c:pt idx="10">
                  <c:v>1.696070719495113E-2</c:v>
                </c:pt>
                <c:pt idx="11">
                  <c:v>1.7173049080232983E-2</c:v>
                </c:pt>
                <c:pt idx="12">
                  <c:v>1.7735127868080958E-2</c:v>
                </c:pt>
                <c:pt idx="13">
                  <c:v>1.7792221148218879E-2</c:v>
                </c:pt>
                <c:pt idx="14">
                  <c:v>1.7986791099082522E-2</c:v>
                </c:pt>
                <c:pt idx="15">
                  <c:v>1.7444002352641208E-2</c:v>
                </c:pt>
                <c:pt idx="16">
                  <c:v>1.6951755928045098E-2</c:v>
                </c:pt>
                <c:pt idx="17">
                  <c:v>1.8828837433237489E-2</c:v>
                </c:pt>
                <c:pt idx="18">
                  <c:v>1.8495217761568705E-2</c:v>
                </c:pt>
                <c:pt idx="19">
                  <c:v>1.5998503585498147E-2</c:v>
                </c:pt>
                <c:pt idx="20">
                  <c:v>1.5011908420869302E-2</c:v>
                </c:pt>
                <c:pt idx="21">
                  <c:v>1.420063274799277E-2</c:v>
                </c:pt>
                <c:pt idx="22">
                  <c:v>1.3243201955216E-2</c:v>
                </c:pt>
                <c:pt idx="23">
                  <c:v>1.2098240993919651E-2</c:v>
                </c:pt>
                <c:pt idx="24">
                  <c:v>1.1269373440209174E-2</c:v>
                </c:pt>
                <c:pt idx="25">
                  <c:v>1.0489398820383689E-2</c:v>
                </c:pt>
                <c:pt idx="26">
                  <c:v>9.9728136469023898E-3</c:v>
                </c:pt>
                <c:pt idx="27">
                  <c:v>1.0762141030678407E-2</c:v>
                </c:pt>
                <c:pt idx="28">
                  <c:v>1.214913879267232E-2</c:v>
                </c:pt>
                <c:pt idx="29">
                  <c:v>1.171936667794049E-2</c:v>
                </c:pt>
                <c:pt idx="30">
                  <c:v>1.0172697251233043E-2</c:v>
                </c:pt>
                <c:pt idx="31">
                  <c:v>9.4209687799515773E-3</c:v>
                </c:pt>
                <c:pt idx="32">
                  <c:v>9.4907560590533624E-3</c:v>
                </c:pt>
                <c:pt idx="33">
                  <c:v>9.7422570752131454E-3</c:v>
                </c:pt>
                <c:pt idx="34">
                  <c:v>9.9238736307258879E-3</c:v>
                </c:pt>
                <c:pt idx="35">
                  <c:v>1.036196461839578E-2</c:v>
                </c:pt>
                <c:pt idx="36">
                  <c:v>1.0874271632598353E-2</c:v>
                </c:pt>
                <c:pt idx="37">
                  <c:v>1.1382547406461718E-2</c:v>
                </c:pt>
                <c:pt idx="38">
                  <c:v>1.0829887844043484E-2</c:v>
                </c:pt>
                <c:pt idx="39">
                  <c:v>9.814587967941657E-3</c:v>
                </c:pt>
                <c:pt idx="40">
                  <c:v>9.3580912737184496E-3</c:v>
                </c:pt>
                <c:pt idx="41">
                  <c:v>8.9514985973478955E-3</c:v>
                </c:pt>
                <c:pt idx="42">
                  <c:v>8.8647065025612148E-3</c:v>
                </c:pt>
                <c:pt idx="43">
                  <c:v>9.0309449413285003E-3</c:v>
                </c:pt>
                <c:pt idx="44">
                  <c:v>9.0510565775779872E-3</c:v>
                </c:pt>
                <c:pt idx="45">
                  <c:v>9.0539666245130768E-3</c:v>
                </c:pt>
                <c:pt idx="46">
                  <c:v>9.3124937123053586E-3</c:v>
                </c:pt>
                <c:pt idx="47">
                  <c:v>1.0392779859887291E-2</c:v>
                </c:pt>
                <c:pt idx="48">
                  <c:v>1.2340176837453254E-2</c:v>
                </c:pt>
                <c:pt idx="49">
                  <c:v>1.3382697800141119E-2</c:v>
                </c:pt>
                <c:pt idx="50">
                  <c:v>1.3228493208209513E-2</c:v>
                </c:pt>
                <c:pt idx="51">
                  <c:v>1.2634261572204708E-2</c:v>
                </c:pt>
                <c:pt idx="52">
                  <c:v>1.2041298988444304E-2</c:v>
                </c:pt>
                <c:pt idx="53">
                  <c:v>1.1808966559674561E-2</c:v>
                </c:pt>
                <c:pt idx="54">
                  <c:v>1.1876757135943494E-2</c:v>
                </c:pt>
                <c:pt idx="55">
                  <c:v>1.1868158084374913E-2</c:v>
                </c:pt>
                <c:pt idx="56">
                  <c:v>1.1601173983232571E-2</c:v>
                </c:pt>
                <c:pt idx="57">
                  <c:v>1.1242125108935741E-2</c:v>
                </c:pt>
                <c:pt idx="58">
                  <c:v>1.0500678716474754E-2</c:v>
                </c:pt>
                <c:pt idx="59">
                  <c:v>9.7910425669142098E-3</c:v>
                </c:pt>
                <c:pt idx="60">
                  <c:v>9.4235729496785492E-3</c:v>
                </c:pt>
                <c:pt idx="61">
                  <c:v>9.1729156051372218E-3</c:v>
                </c:pt>
                <c:pt idx="62">
                  <c:v>9.1912841097282483E-3</c:v>
                </c:pt>
                <c:pt idx="63">
                  <c:v>9.4283182632406426E-3</c:v>
                </c:pt>
                <c:pt idx="64">
                  <c:v>9.5877126019278114E-3</c:v>
                </c:pt>
                <c:pt idx="65">
                  <c:v>9.5339660212694355E-3</c:v>
                </c:pt>
                <c:pt idx="66">
                  <c:v>9.146271867547795E-3</c:v>
                </c:pt>
                <c:pt idx="67">
                  <c:v>8.6575386366617435E-3</c:v>
                </c:pt>
                <c:pt idx="68">
                  <c:v>8.1929412078854957E-3</c:v>
                </c:pt>
                <c:pt idx="69">
                  <c:v>7.8539009091537215E-3</c:v>
                </c:pt>
                <c:pt idx="70">
                  <c:v>7.6620987905360316E-3</c:v>
                </c:pt>
                <c:pt idx="71">
                  <c:v>7.7166867495659375E-3</c:v>
                </c:pt>
                <c:pt idx="72">
                  <c:v>7.8750402554544907E-3</c:v>
                </c:pt>
                <c:pt idx="73">
                  <c:v>7.804316836130698E-3</c:v>
                </c:pt>
                <c:pt idx="74">
                  <c:v>7.3416650314312992E-3</c:v>
                </c:pt>
                <c:pt idx="75">
                  <c:v>6.4257014498549925E-3</c:v>
                </c:pt>
                <c:pt idx="76">
                  <c:v>5.5725519577978222E-3</c:v>
                </c:pt>
                <c:pt idx="77">
                  <c:v>4.561072138865252E-3</c:v>
                </c:pt>
                <c:pt idx="78">
                  <c:v>2.8014037211887555E-3</c:v>
                </c:pt>
                <c:pt idx="79">
                  <c:v>2.6611681124338871E-3</c:v>
                </c:pt>
                <c:pt idx="80">
                  <c:v>4.2650071110447163E-3</c:v>
                </c:pt>
              </c:numCache>
            </c:numRef>
          </c:val>
          <c:smooth val="0"/>
          <c:extLst>
            <c:ext xmlns:c16="http://schemas.microsoft.com/office/drawing/2014/chart" uri="{C3380CC4-5D6E-409C-BE32-E72D297353CC}">
              <c16:uniqueId val="{00000000-8CDF-524F-A935-1B7A75CB25E3}"/>
            </c:ext>
          </c:extLst>
        </c:ser>
        <c:dLbls>
          <c:showLegendKey val="0"/>
          <c:showVal val="0"/>
          <c:showCatName val="0"/>
          <c:showSerName val="0"/>
          <c:showPercent val="0"/>
          <c:showBubbleSize val="0"/>
        </c:dLbls>
        <c:smooth val="0"/>
        <c:axId val="1274313087"/>
        <c:axId val="1274758095"/>
      </c:lineChart>
      <c:catAx>
        <c:axId val="127431308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74758095"/>
        <c:crosses val="autoZero"/>
        <c:auto val="1"/>
        <c:lblAlgn val="ctr"/>
        <c:lblOffset val="100"/>
        <c:noMultiLvlLbl val="0"/>
      </c:catAx>
      <c:valAx>
        <c:axId val="127475809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7431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10 Year Average Labor Force Growth rate</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'FRED Graph'!$D$180:$D$924</c:f>
              <c:numCache>
                <c:formatCode>mmm\-yy</c:formatCode>
                <c:ptCount val="745"/>
                <c:pt idx="0">
                  <c:v>22647</c:v>
                </c:pt>
                <c:pt idx="1">
                  <c:v>22678</c:v>
                </c:pt>
                <c:pt idx="2">
                  <c:v>22706</c:v>
                </c:pt>
                <c:pt idx="3">
                  <c:v>22737</c:v>
                </c:pt>
                <c:pt idx="4">
                  <c:v>22767</c:v>
                </c:pt>
                <c:pt idx="5">
                  <c:v>22798</c:v>
                </c:pt>
                <c:pt idx="6">
                  <c:v>22828</c:v>
                </c:pt>
                <c:pt idx="7">
                  <c:v>22859</c:v>
                </c:pt>
                <c:pt idx="8">
                  <c:v>22890</c:v>
                </c:pt>
                <c:pt idx="9">
                  <c:v>22920</c:v>
                </c:pt>
                <c:pt idx="10">
                  <c:v>22951</c:v>
                </c:pt>
                <c:pt idx="11">
                  <c:v>22981</c:v>
                </c:pt>
                <c:pt idx="12">
                  <c:v>23012</c:v>
                </c:pt>
                <c:pt idx="13">
                  <c:v>23043</c:v>
                </c:pt>
                <c:pt idx="14">
                  <c:v>23071</c:v>
                </c:pt>
                <c:pt idx="15">
                  <c:v>23102</c:v>
                </c:pt>
                <c:pt idx="16">
                  <c:v>23132</c:v>
                </c:pt>
                <c:pt idx="17">
                  <c:v>23163</c:v>
                </c:pt>
                <c:pt idx="18">
                  <c:v>23193</c:v>
                </c:pt>
                <c:pt idx="19">
                  <c:v>23224</c:v>
                </c:pt>
                <c:pt idx="20">
                  <c:v>23255</c:v>
                </c:pt>
                <c:pt idx="21">
                  <c:v>23285</c:v>
                </c:pt>
                <c:pt idx="22">
                  <c:v>23316</c:v>
                </c:pt>
                <c:pt idx="23">
                  <c:v>23346</c:v>
                </c:pt>
                <c:pt idx="24">
                  <c:v>23377</c:v>
                </c:pt>
                <c:pt idx="25">
                  <c:v>23408</c:v>
                </c:pt>
                <c:pt idx="26">
                  <c:v>23437</c:v>
                </c:pt>
                <c:pt idx="27">
                  <c:v>23468</c:v>
                </c:pt>
                <c:pt idx="28">
                  <c:v>23498</c:v>
                </c:pt>
                <c:pt idx="29">
                  <c:v>23529</c:v>
                </c:pt>
                <c:pt idx="30">
                  <c:v>23559</c:v>
                </c:pt>
                <c:pt idx="31">
                  <c:v>23590</c:v>
                </c:pt>
                <c:pt idx="32">
                  <c:v>23621</c:v>
                </c:pt>
                <c:pt idx="33">
                  <c:v>23651</c:v>
                </c:pt>
                <c:pt idx="34">
                  <c:v>23682</c:v>
                </c:pt>
                <c:pt idx="35">
                  <c:v>23712</c:v>
                </c:pt>
                <c:pt idx="36">
                  <c:v>23743</c:v>
                </c:pt>
                <c:pt idx="37">
                  <c:v>23774</c:v>
                </c:pt>
                <c:pt idx="38">
                  <c:v>23802</c:v>
                </c:pt>
                <c:pt idx="39">
                  <c:v>23833</c:v>
                </c:pt>
                <c:pt idx="40">
                  <c:v>23863</c:v>
                </c:pt>
                <c:pt idx="41">
                  <c:v>23894</c:v>
                </c:pt>
                <c:pt idx="42">
                  <c:v>23924</c:v>
                </c:pt>
                <c:pt idx="43">
                  <c:v>23955</c:v>
                </c:pt>
                <c:pt idx="44">
                  <c:v>23986</c:v>
                </c:pt>
                <c:pt idx="45">
                  <c:v>24016</c:v>
                </c:pt>
                <c:pt idx="46">
                  <c:v>24047</c:v>
                </c:pt>
                <c:pt idx="47">
                  <c:v>24077</c:v>
                </c:pt>
                <c:pt idx="48">
                  <c:v>24108</c:v>
                </c:pt>
                <c:pt idx="49">
                  <c:v>24139</c:v>
                </c:pt>
                <c:pt idx="50">
                  <c:v>24167</c:v>
                </c:pt>
                <c:pt idx="51">
                  <c:v>24198</c:v>
                </c:pt>
                <c:pt idx="52">
                  <c:v>24228</c:v>
                </c:pt>
                <c:pt idx="53">
                  <c:v>24259</c:v>
                </c:pt>
                <c:pt idx="54">
                  <c:v>24289</c:v>
                </c:pt>
                <c:pt idx="55">
                  <c:v>24320</c:v>
                </c:pt>
                <c:pt idx="56">
                  <c:v>24351</c:v>
                </c:pt>
                <c:pt idx="57">
                  <c:v>24381</c:v>
                </c:pt>
                <c:pt idx="58">
                  <c:v>24412</c:v>
                </c:pt>
                <c:pt idx="59">
                  <c:v>24442</c:v>
                </c:pt>
                <c:pt idx="60">
                  <c:v>24473</c:v>
                </c:pt>
                <c:pt idx="61">
                  <c:v>24504</c:v>
                </c:pt>
                <c:pt idx="62">
                  <c:v>24532</c:v>
                </c:pt>
                <c:pt idx="63">
                  <c:v>24563</c:v>
                </c:pt>
                <c:pt idx="64">
                  <c:v>24593</c:v>
                </c:pt>
                <c:pt idx="65">
                  <c:v>24624</c:v>
                </c:pt>
                <c:pt idx="66">
                  <c:v>24654</c:v>
                </c:pt>
                <c:pt idx="67">
                  <c:v>24685</c:v>
                </c:pt>
                <c:pt idx="68">
                  <c:v>24716</c:v>
                </c:pt>
                <c:pt idx="69">
                  <c:v>24746</c:v>
                </c:pt>
                <c:pt idx="70">
                  <c:v>24777</c:v>
                </c:pt>
                <c:pt idx="71">
                  <c:v>24807</c:v>
                </c:pt>
                <c:pt idx="72">
                  <c:v>24838</c:v>
                </c:pt>
                <c:pt idx="73">
                  <c:v>24869</c:v>
                </c:pt>
                <c:pt idx="74">
                  <c:v>24898</c:v>
                </c:pt>
                <c:pt idx="75">
                  <c:v>24929</c:v>
                </c:pt>
                <c:pt idx="76">
                  <c:v>24959</c:v>
                </c:pt>
                <c:pt idx="77">
                  <c:v>24990</c:v>
                </c:pt>
                <c:pt idx="78">
                  <c:v>25020</c:v>
                </c:pt>
                <c:pt idx="79">
                  <c:v>25051</c:v>
                </c:pt>
                <c:pt idx="80">
                  <c:v>25082</c:v>
                </c:pt>
                <c:pt idx="81">
                  <c:v>25112</c:v>
                </c:pt>
                <c:pt idx="82">
                  <c:v>25143</c:v>
                </c:pt>
                <c:pt idx="83">
                  <c:v>25173</c:v>
                </c:pt>
                <c:pt idx="84">
                  <c:v>25204</c:v>
                </c:pt>
                <c:pt idx="85">
                  <c:v>25235</c:v>
                </c:pt>
                <c:pt idx="86">
                  <c:v>25263</c:v>
                </c:pt>
                <c:pt idx="87">
                  <c:v>25294</c:v>
                </c:pt>
                <c:pt idx="88">
                  <c:v>25324</c:v>
                </c:pt>
                <c:pt idx="89">
                  <c:v>25355</c:v>
                </c:pt>
                <c:pt idx="90">
                  <c:v>25385</c:v>
                </c:pt>
                <c:pt idx="91">
                  <c:v>25416</c:v>
                </c:pt>
                <c:pt idx="92">
                  <c:v>25447</c:v>
                </c:pt>
                <c:pt idx="93">
                  <c:v>25477</c:v>
                </c:pt>
                <c:pt idx="94">
                  <c:v>25508</c:v>
                </c:pt>
                <c:pt idx="95">
                  <c:v>25538</c:v>
                </c:pt>
                <c:pt idx="96">
                  <c:v>25569</c:v>
                </c:pt>
                <c:pt idx="97">
                  <c:v>25600</c:v>
                </c:pt>
                <c:pt idx="98">
                  <c:v>25628</c:v>
                </c:pt>
                <c:pt idx="99">
                  <c:v>25659</c:v>
                </c:pt>
                <c:pt idx="100">
                  <c:v>25689</c:v>
                </c:pt>
                <c:pt idx="101">
                  <c:v>25720</c:v>
                </c:pt>
                <c:pt idx="102">
                  <c:v>25750</c:v>
                </c:pt>
                <c:pt idx="103">
                  <c:v>25781</c:v>
                </c:pt>
                <c:pt idx="104">
                  <c:v>25812</c:v>
                </c:pt>
                <c:pt idx="105">
                  <c:v>25842</c:v>
                </c:pt>
                <c:pt idx="106">
                  <c:v>25873</c:v>
                </c:pt>
                <c:pt idx="107">
                  <c:v>25903</c:v>
                </c:pt>
                <c:pt idx="108">
                  <c:v>25934</c:v>
                </c:pt>
                <c:pt idx="109">
                  <c:v>25965</c:v>
                </c:pt>
                <c:pt idx="110">
                  <c:v>25993</c:v>
                </c:pt>
                <c:pt idx="111">
                  <c:v>26024</c:v>
                </c:pt>
                <c:pt idx="112">
                  <c:v>26054</c:v>
                </c:pt>
                <c:pt idx="113">
                  <c:v>26085</c:v>
                </c:pt>
                <c:pt idx="114">
                  <c:v>26115</c:v>
                </c:pt>
                <c:pt idx="115">
                  <c:v>26146</c:v>
                </c:pt>
                <c:pt idx="116">
                  <c:v>26177</c:v>
                </c:pt>
                <c:pt idx="117">
                  <c:v>26207</c:v>
                </c:pt>
                <c:pt idx="118">
                  <c:v>26238</c:v>
                </c:pt>
                <c:pt idx="119">
                  <c:v>26268</c:v>
                </c:pt>
                <c:pt idx="120">
                  <c:v>26299</c:v>
                </c:pt>
                <c:pt idx="121">
                  <c:v>26330</c:v>
                </c:pt>
                <c:pt idx="122">
                  <c:v>26359</c:v>
                </c:pt>
                <c:pt idx="123">
                  <c:v>26390</c:v>
                </c:pt>
                <c:pt idx="124">
                  <c:v>26420</c:v>
                </c:pt>
                <c:pt idx="125">
                  <c:v>26451</c:v>
                </c:pt>
                <c:pt idx="126">
                  <c:v>26481</c:v>
                </c:pt>
                <c:pt idx="127">
                  <c:v>26512</c:v>
                </c:pt>
                <c:pt idx="128">
                  <c:v>26543</c:v>
                </c:pt>
                <c:pt idx="129">
                  <c:v>26573</c:v>
                </c:pt>
                <c:pt idx="130">
                  <c:v>26604</c:v>
                </c:pt>
                <c:pt idx="131">
                  <c:v>26634</c:v>
                </c:pt>
                <c:pt idx="132">
                  <c:v>26665</c:v>
                </c:pt>
                <c:pt idx="133">
                  <c:v>26696</c:v>
                </c:pt>
                <c:pt idx="134">
                  <c:v>26724</c:v>
                </c:pt>
                <c:pt idx="135">
                  <c:v>26755</c:v>
                </c:pt>
                <c:pt idx="136">
                  <c:v>26785</c:v>
                </c:pt>
                <c:pt idx="137">
                  <c:v>26816</c:v>
                </c:pt>
                <c:pt idx="138">
                  <c:v>26846</c:v>
                </c:pt>
                <c:pt idx="139">
                  <c:v>26877</c:v>
                </c:pt>
                <c:pt idx="140">
                  <c:v>26908</c:v>
                </c:pt>
                <c:pt idx="141">
                  <c:v>26938</c:v>
                </c:pt>
                <c:pt idx="142">
                  <c:v>26969</c:v>
                </c:pt>
                <c:pt idx="143">
                  <c:v>26999</c:v>
                </c:pt>
                <c:pt idx="144">
                  <c:v>27030</c:v>
                </c:pt>
                <c:pt idx="145">
                  <c:v>27061</c:v>
                </c:pt>
                <c:pt idx="146">
                  <c:v>27089</c:v>
                </c:pt>
                <c:pt idx="147">
                  <c:v>27120</c:v>
                </c:pt>
                <c:pt idx="148">
                  <c:v>27150</c:v>
                </c:pt>
                <c:pt idx="149">
                  <c:v>27181</c:v>
                </c:pt>
                <c:pt idx="150">
                  <c:v>27211</c:v>
                </c:pt>
                <c:pt idx="151">
                  <c:v>27242</c:v>
                </c:pt>
                <c:pt idx="152">
                  <c:v>27273</c:v>
                </c:pt>
                <c:pt idx="153">
                  <c:v>27303</c:v>
                </c:pt>
                <c:pt idx="154">
                  <c:v>27334</c:v>
                </c:pt>
                <c:pt idx="155">
                  <c:v>27364</c:v>
                </c:pt>
                <c:pt idx="156">
                  <c:v>27395</c:v>
                </c:pt>
                <c:pt idx="157">
                  <c:v>27426</c:v>
                </c:pt>
                <c:pt idx="158">
                  <c:v>27454</c:v>
                </c:pt>
                <c:pt idx="159">
                  <c:v>27485</c:v>
                </c:pt>
                <c:pt idx="160">
                  <c:v>27515</c:v>
                </c:pt>
                <c:pt idx="161">
                  <c:v>27546</c:v>
                </c:pt>
                <c:pt idx="162">
                  <c:v>27576</c:v>
                </c:pt>
                <c:pt idx="163">
                  <c:v>27607</c:v>
                </c:pt>
                <c:pt idx="164">
                  <c:v>27638</c:v>
                </c:pt>
                <c:pt idx="165">
                  <c:v>27668</c:v>
                </c:pt>
                <c:pt idx="166">
                  <c:v>27699</c:v>
                </c:pt>
                <c:pt idx="167">
                  <c:v>27729</c:v>
                </c:pt>
                <c:pt idx="168">
                  <c:v>27760</c:v>
                </c:pt>
                <c:pt idx="169">
                  <c:v>27791</c:v>
                </c:pt>
                <c:pt idx="170">
                  <c:v>27820</c:v>
                </c:pt>
                <c:pt idx="171">
                  <c:v>27851</c:v>
                </c:pt>
                <c:pt idx="172">
                  <c:v>27881</c:v>
                </c:pt>
                <c:pt idx="173">
                  <c:v>27912</c:v>
                </c:pt>
                <c:pt idx="174">
                  <c:v>27942</c:v>
                </c:pt>
                <c:pt idx="175">
                  <c:v>27973</c:v>
                </c:pt>
                <c:pt idx="176">
                  <c:v>28004</c:v>
                </c:pt>
                <c:pt idx="177">
                  <c:v>28034</c:v>
                </c:pt>
                <c:pt idx="178">
                  <c:v>28065</c:v>
                </c:pt>
                <c:pt idx="179">
                  <c:v>28095</c:v>
                </c:pt>
                <c:pt idx="180">
                  <c:v>28126</c:v>
                </c:pt>
                <c:pt idx="181">
                  <c:v>28157</c:v>
                </c:pt>
                <c:pt idx="182">
                  <c:v>28185</c:v>
                </c:pt>
                <c:pt idx="183">
                  <c:v>28216</c:v>
                </c:pt>
                <c:pt idx="184">
                  <c:v>28246</c:v>
                </c:pt>
                <c:pt idx="185">
                  <c:v>28277</c:v>
                </c:pt>
                <c:pt idx="186">
                  <c:v>28307</c:v>
                </c:pt>
                <c:pt idx="187">
                  <c:v>28338</c:v>
                </c:pt>
                <c:pt idx="188">
                  <c:v>28369</c:v>
                </c:pt>
                <c:pt idx="189">
                  <c:v>28399</c:v>
                </c:pt>
                <c:pt idx="190">
                  <c:v>28430</c:v>
                </c:pt>
                <c:pt idx="191">
                  <c:v>28460</c:v>
                </c:pt>
                <c:pt idx="192">
                  <c:v>28491</c:v>
                </c:pt>
                <c:pt idx="193">
                  <c:v>28522</c:v>
                </c:pt>
                <c:pt idx="194">
                  <c:v>28550</c:v>
                </c:pt>
                <c:pt idx="195">
                  <c:v>28581</c:v>
                </c:pt>
                <c:pt idx="196">
                  <c:v>28611</c:v>
                </c:pt>
                <c:pt idx="197">
                  <c:v>28642</c:v>
                </c:pt>
                <c:pt idx="198">
                  <c:v>28672</c:v>
                </c:pt>
                <c:pt idx="199">
                  <c:v>28703</c:v>
                </c:pt>
                <c:pt idx="200">
                  <c:v>28734</c:v>
                </c:pt>
                <c:pt idx="201">
                  <c:v>28764</c:v>
                </c:pt>
                <c:pt idx="202">
                  <c:v>28795</c:v>
                </c:pt>
                <c:pt idx="203">
                  <c:v>28825</c:v>
                </c:pt>
                <c:pt idx="204">
                  <c:v>28856</c:v>
                </c:pt>
                <c:pt idx="205">
                  <c:v>28887</c:v>
                </c:pt>
                <c:pt idx="206">
                  <c:v>28915</c:v>
                </c:pt>
                <c:pt idx="207">
                  <c:v>28946</c:v>
                </c:pt>
                <c:pt idx="208">
                  <c:v>28976</c:v>
                </c:pt>
                <c:pt idx="209">
                  <c:v>29007</c:v>
                </c:pt>
                <c:pt idx="210">
                  <c:v>29037</c:v>
                </c:pt>
                <c:pt idx="211">
                  <c:v>29068</c:v>
                </c:pt>
                <c:pt idx="212">
                  <c:v>29099</c:v>
                </c:pt>
                <c:pt idx="213">
                  <c:v>29129</c:v>
                </c:pt>
                <c:pt idx="214">
                  <c:v>29160</c:v>
                </c:pt>
                <c:pt idx="215">
                  <c:v>29190</c:v>
                </c:pt>
                <c:pt idx="216">
                  <c:v>29221</c:v>
                </c:pt>
                <c:pt idx="217">
                  <c:v>29252</c:v>
                </c:pt>
                <c:pt idx="218">
                  <c:v>29281</c:v>
                </c:pt>
                <c:pt idx="219">
                  <c:v>29312</c:v>
                </c:pt>
                <c:pt idx="220">
                  <c:v>29342</c:v>
                </c:pt>
                <c:pt idx="221">
                  <c:v>29373</c:v>
                </c:pt>
                <c:pt idx="222">
                  <c:v>29403</c:v>
                </c:pt>
                <c:pt idx="223">
                  <c:v>29434</c:v>
                </c:pt>
                <c:pt idx="224">
                  <c:v>29465</c:v>
                </c:pt>
                <c:pt idx="225">
                  <c:v>29495</c:v>
                </c:pt>
                <c:pt idx="226">
                  <c:v>29526</c:v>
                </c:pt>
                <c:pt idx="227">
                  <c:v>29556</c:v>
                </c:pt>
                <c:pt idx="228">
                  <c:v>29587</c:v>
                </c:pt>
                <c:pt idx="229">
                  <c:v>29618</c:v>
                </c:pt>
                <c:pt idx="230">
                  <c:v>29646</c:v>
                </c:pt>
                <c:pt idx="231">
                  <c:v>29677</c:v>
                </c:pt>
                <c:pt idx="232">
                  <c:v>29707</c:v>
                </c:pt>
                <c:pt idx="233">
                  <c:v>29738</c:v>
                </c:pt>
                <c:pt idx="234">
                  <c:v>29768</c:v>
                </c:pt>
                <c:pt idx="235">
                  <c:v>29799</c:v>
                </c:pt>
                <c:pt idx="236">
                  <c:v>29830</c:v>
                </c:pt>
                <c:pt idx="237">
                  <c:v>29860</c:v>
                </c:pt>
                <c:pt idx="238">
                  <c:v>29891</c:v>
                </c:pt>
                <c:pt idx="239">
                  <c:v>29921</c:v>
                </c:pt>
                <c:pt idx="240">
                  <c:v>29952</c:v>
                </c:pt>
                <c:pt idx="241">
                  <c:v>29983</c:v>
                </c:pt>
                <c:pt idx="242">
                  <c:v>30011</c:v>
                </c:pt>
                <c:pt idx="243">
                  <c:v>30042</c:v>
                </c:pt>
                <c:pt idx="244">
                  <c:v>30072</c:v>
                </c:pt>
                <c:pt idx="245">
                  <c:v>30103</c:v>
                </c:pt>
                <c:pt idx="246">
                  <c:v>30133</c:v>
                </c:pt>
                <c:pt idx="247">
                  <c:v>30164</c:v>
                </c:pt>
                <c:pt idx="248">
                  <c:v>30195</c:v>
                </c:pt>
                <c:pt idx="249">
                  <c:v>30225</c:v>
                </c:pt>
                <c:pt idx="250">
                  <c:v>30256</c:v>
                </c:pt>
                <c:pt idx="251">
                  <c:v>30286</c:v>
                </c:pt>
                <c:pt idx="252">
                  <c:v>30317</c:v>
                </c:pt>
                <c:pt idx="253">
                  <c:v>30348</c:v>
                </c:pt>
                <c:pt idx="254">
                  <c:v>30376</c:v>
                </c:pt>
                <c:pt idx="255">
                  <c:v>30407</c:v>
                </c:pt>
                <c:pt idx="256">
                  <c:v>30437</c:v>
                </c:pt>
                <c:pt idx="257">
                  <c:v>30468</c:v>
                </c:pt>
                <c:pt idx="258">
                  <c:v>30498</c:v>
                </c:pt>
                <c:pt idx="259">
                  <c:v>30529</c:v>
                </c:pt>
                <c:pt idx="260">
                  <c:v>30560</c:v>
                </c:pt>
                <c:pt idx="261">
                  <c:v>30590</c:v>
                </c:pt>
                <c:pt idx="262">
                  <c:v>30621</c:v>
                </c:pt>
                <c:pt idx="263">
                  <c:v>30651</c:v>
                </c:pt>
                <c:pt idx="264">
                  <c:v>30682</c:v>
                </c:pt>
                <c:pt idx="265">
                  <c:v>30713</c:v>
                </c:pt>
                <c:pt idx="266">
                  <c:v>30742</c:v>
                </c:pt>
                <c:pt idx="267">
                  <c:v>30773</c:v>
                </c:pt>
                <c:pt idx="268">
                  <c:v>30803</c:v>
                </c:pt>
                <c:pt idx="269">
                  <c:v>30834</c:v>
                </c:pt>
                <c:pt idx="270">
                  <c:v>30864</c:v>
                </c:pt>
                <c:pt idx="271">
                  <c:v>30895</c:v>
                </c:pt>
                <c:pt idx="272">
                  <c:v>30926</c:v>
                </c:pt>
                <c:pt idx="273">
                  <c:v>30956</c:v>
                </c:pt>
                <c:pt idx="274">
                  <c:v>30987</c:v>
                </c:pt>
                <c:pt idx="275">
                  <c:v>31017</c:v>
                </c:pt>
                <c:pt idx="276">
                  <c:v>31048</c:v>
                </c:pt>
                <c:pt idx="277">
                  <c:v>31079</c:v>
                </c:pt>
                <c:pt idx="278">
                  <c:v>31107</c:v>
                </c:pt>
                <c:pt idx="279">
                  <c:v>31138</c:v>
                </c:pt>
                <c:pt idx="280">
                  <c:v>31168</c:v>
                </c:pt>
                <c:pt idx="281">
                  <c:v>31199</c:v>
                </c:pt>
                <c:pt idx="282">
                  <c:v>31229</c:v>
                </c:pt>
                <c:pt idx="283">
                  <c:v>31260</c:v>
                </c:pt>
                <c:pt idx="284">
                  <c:v>31291</c:v>
                </c:pt>
                <c:pt idx="285">
                  <c:v>31321</c:v>
                </c:pt>
                <c:pt idx="286">
                  <c:v>31352</c:v>
                </c:pt>
                <c:pt idx="287">
                  <c:v>31382</c:v>
                </c:pt>
                <c:pt idx="288">
                  <c:v>31413</c:v>
                </c:pt>
                <c:pt idx="289">
                  <c:v>31444</c:v>
                </c:pt>
                <c:pt idx="290">
                  <c:v>31472</c:v>
                </c:pt>
                <c:pt idx="291">
                  <c:v>31503</c:v>
                </c:pt>
                <c:pt idx="292">
                  <c:v>31533</c:v>
                </c:pt>
                <c:pt idx="293">
                  <c:v>31564</c:v>
                </c:pt>
                <c:pt idx="294">
                  <c:v>31594</c:v>
                </c:pt>
                <c:pt idx="295">
                  <c:v>31625</c:v>
                </c:pt>
                <c:pt idx="296">
                  <c:v>31656</c:v>
                </c:pt>
                <c:pt idx="297">
                  <c:v>31686</c:v>
                </c:pt>
                <c:pt idx="298">
                  <c:v>31717</c:v>
                </c:pt>
                <c:pt idx="299">
                  <c:v>31747</c:v>
                </c:pt>
                <c:pt idx="300">
                  <c:v>31778</c:v>
                </c:pt>
                <c:pt idx="301">
                  <c:v>31809</c:v>
                </c:pt>
                <c:pt idx="302">
                  <c:v>31837</c:v>
                </c:pt>
                <c:pt idx="303">
                  <c:v>31868</c:v>
                </c:pt>
                <c:pt idx="304">
                  <c:v>31898</c:v>
                </c:pt>
                <c:pt idx="305">
                  <c:v>31929</c:v>
                </c:pt>
                <c:pt idx="306">
                  <c:v>31959</c:v>
                </c:pt>
                <c:pt idx="307">
                  <c:v>31990</c:v>
                </c:pt>
                <c:pt idx="308">
                  <c:v>32021</c:v>
                </c:pt>
                <c:pt idx="309">
                  <c:v>32051</c:v>
                </c:pt>
                <c:pt idx="310">
                  <c:v>32082</c:v>
                </c:pt>
                <c:pt idx="311">
                  <c:v>32112</c:v>
                </c:pt>
                <c:pt idx="312">
                  <c:v>32143</c:v>
                </c:pt>
                <c:pt idx="313">
                  <c:v>32174</c:v>
                </c:pt>
                <c:pt idx="314">
                  <c:v>32203</c:v>
                </c:pt>
                <c:pt idx="315">
                  <c:v>32234</c:v>
                </c:pt>
                <c:pt idx="316">
                  <c:v>32264</c:v>
                </c:pt>
                <c:pt idx="317">
                  <c:v>32295</c:v>
                </c:pt>
                <c:pt idx="318">
                  <c:v>32325</c:v>
                </c:pt>
                <c:pt idx="319">
                  <c:v>32356</c:v>
                </c:pt>
                <c:pt idx="320">
                  <c:v>32387</c:v>
                </c:pt>
                <c:pt idx="321">
                  <c:v>32417</c:v>
                </c:pt>
                <c:pt idx="322">
                  <c:v>32448</c:v>
                </c:pt>
                <c:pt idx="323">
                  <c:v>32478</c:v>
                </c:pt>
                <c:pt idx="324">
                  <c:v>32509</c:v>
                </c:pt>
                <c:pt idx="325">
                  <c:v>32540</c:v>
                </c:pt>
                <c:pt idx="326">
                  <c:v>32568</c:v>
                </c:pt>
                <c:pt idx="327">
                  <c:v>32599</c:v>
                </c:pt>
                <c:pt idx="328">
                  <c:v>32629</c:v>
                </c:pt>
                <c:pt idx="329">
                  <c:v>32660</c:v>
                </c:pt>
                <c:pt idx="330">
                  <c:v>32690</c:v>
                </c:pt>
                <c:pt idx="331">
                  <c:v>32721</c:v>
                </c:pt>
                <c:pt idx="332">
                  <c:v>32752</c:v>
                </c:pt>
                <c:pt idx="333">
                  <c:v>32782</c:v>
                </c:pt>
                <c:pt idx="334">
                  <c:v>32813</c:v>
                </c:pt>
                <c:pt idx="335">
                  <c:v>32843</c:v>
                </c:pt>
                <c:pt idx="336">
                  <c:v>32874</c:v>
                </c:pt>
                <c:pt idx="337">
                  <c:v>32905</c:v>
                </c:pt>
                <c:pt idx="338">
                  <c:v>32933</c:v>
                </c:pt>
                <c:pt idx="339">
                  <c:v>32964</c:v>
                </c:pt>
                <c:pt idx="340">
                  <c:v>32994</c:v>
                </c:pt>
                <c:pt idx="341">
                  <c:v>33025</c:v>
                </c:pt>
                <c:pt idx="342">
                  <c:v>33055</c:v>
                </c:pt>
                <c:pt idx="343">
                  <c:v>33086</c:v>
                </c:pt>
                <c:pt idx="344">
                  <c:v>33117</c:v>
                </c:pt>
                <c:pt idx="345">
                  <c:v>33147</c:v>
                </c:pt>
                <c:pt idx="346">
                  <c:v>33178</c:v>
                </c:pt>
                <c:pt idx="347">
                  <c:v>33208</c:v>
                </c:pt>
                <c:pt idx="348">
                  <c:v>33239</c:v>
                </c:pt>
                <c:pt idx="349">
                  <c:v>33270</c:v>
                </c:pt>
                <c:pt idx="350">
                  <c:v>33298</c:v>
                </c:pt>
                <c:pt idx="351">
                  <c:v>33329</c:v>
                </c:pt>
                <c:pt idx="352">
                  <c:v>33359</c:v>
                </c:pt>
                <c:pt idx="353">
                  <c:v>33390</c:v>
                </c:pt>
                <c:pt idx="354">
                  <c:v>33420</c:v>
                </c:pt>
                <c:pt idx="355">
                  <c:v>33451</c:v>
                </c:pt>
                <c:pt idx="356">
                  <c:v>33482</c:v>
                </c:pt>
                <c:pt idx="357">
                  <c:v>33512</c:v>
                </c:pt>
                <c:pt idx="358">
                  <c:v>33543</c:v>
                </c:pt>
                <c:pt idx="359">
                  <c:v>33573</c:v>
                </c:pt>
                <c:pt idx="360">
                  <c:v>33604</c:v>
                </c:pt>
                <c:pt idx="361">
                  <c:v>33635</c:v>
                </c:pt>
                <c:pt idx="362">
                  <c:v>33664</c:v>
                </c:pt>
                <c:pt idx="363">
                  <c:v>33695</c:v>
                </c:pt>
                <c:pt idx="364">
                  <c:v>33725</c:v>
                </c:pt>
                <c:pt idx="365">
                  <c:v>33756</c:v>
                </c:pt>
                <c:pt idx="366">
                  <c:v>33786</c:v>
                </c:pt>
                <c:pt idx="367">
                  <c:v>33817</c:v>
                </c:pt>
                <c:pt idx="368">
                  <c:v>33848</c:v>
                </c:pt>
                <c:pt idx="369">
                  <c:v>33878</c:v>
                </c:pt>
                <c:pt idx="370">
                  <c:v>33909</c:v>
                </c:pt>
                <c:pt idx="371">
                  <c:v>33939</c:v>
                </c:pt>
                <c:pt idx="372">
                  <c:v>33970</c:v>
                </c:pt>
                <c:pt idx="373">
                  <c:v>34001</c:v>
                </c:pt>
                <c:pt idx="374">
                  <c:v>34029</c:v>
                </c:pt>
                <c:pt idx="375">
                  <c:v>34060</c:v>
                </c:pt>
                <c:pt idx="376">
                  <c:v>34090</c:v>
                </c:pt>
                <c:pt idx="377">
                  <c:v>34121</c:v>
                </c:pt>
                <c:pt idx="378">
                  <c:v>34151</c:v>
                </c:pt>
                <c:pt idx="379">
                  <c:v>34182</c:v>
                </c:pt>
                <c:pt idx="380">
                  <c:v>34213</c:v>
                </c:pt>
                <c:pt idx="381">
                  <c:v>34243</c:v>
                </c:pt>
                <c:pt idx="382">
                  <c:v>34274</c:v>
                </c:pt>
                <c:pt idx="383">
                  <c:v>34304</c:v>
                </c:pt>
                <c:pt idx="384">
                  <c:v>34335</c:v>
                </c:pt>
                <c:pt idx="385">
                  <c:v>34366</c:v>
                </c:pt>
                <c:pt idx="386">
                  <c:v>34394</c:v>
                </c:pt>
                <c:pt idx="387">
                  <c:v>34425</c:v>
                </c:pt>
                <c:pt idx="388">
                  <c:v>34455</c:v>
                </c:pt>
                <c:pt idx="389">
                  <c:v>34486</c:v>
                </c:pt>
                <c:pt idx="390">
                  <c:v>34516</c:v>
                </c:pt>
                <c:pt idx="391">
                  <c:v>34547</c:v>
                </c:pt>
                <c:pt idx="392">
                  <c:v>34578</c:v>
                </c:pt>
                <c:pt idx="393">
                  <c:v>34608</c:v>
                </c:pt>
                <c:pt idx="394">
                  <c:v>34639</c:v>
                </c:pt>
                <c:pt idx="395">
                  <c:v>34669</c:v>
                </c:pt>
                <c:pt idx="396">
                  <c:v>34700</c:v>
                </c:pt>
                <c:pt idx="397">
                  <c:v>34731</c:v>
                </c:pt>
                <c:pt idx="398">
                  <c:v>34759</c:v>
                </c:pt>
                <c:pt idx="399">
                  <c:v>34790</c:v>
                </c:pt>
                <c:pt idx="400">
                  <c:v>34820</c:v>
                </c:pt>
                <c:pt idx="401">
                  <c:v>34851</c:v>
                </c:pt>
                <c:pt idx="402">
                  <c:v>34881</c:v>
                </c:pt>
                <c:pt idx="403">
                  <c:v>34912</c:v>
                </c:pt>
                <c:pt idx="404">
                  <c:v>34943</c:v>
                </c:pt>
                <c:pt idx="405">
                  <c:v>34973</c:v>
                </c:pt>
                <c:pt idx="406">
                  <c:v>35004</c:v>
                </c:pt>
                <c:pt idx="407">
                  <c:v>35034</c:v>
                </c:pt>
                <c:pt idx="408">
                  <c:v>35065</c:v>
                </c:pt>
                <c:pt idx="409">
                  <c:v>35096</c:v>
                </c:pt>
                <c:pt idx="410">
                  <c:v>35125</c:v>
                </c:pt>
                <c:pt idx="411">
                  <c:v>35156</c:v>
                </c:pt>
                <c:pt idx="412">
                  <c:v>35186</c:v>
                </c:pt>
                <c:pt idx="413">
                  <c:v>35217</c:v>
                </c:pt>
                <c:pt idx="414">
                  <c:v>35247</c:v>
                </c:pt>
                <c:pt idx="415">
                  <c:v>35278</c:v>
                </c:pt>
                <c:pt idx="416">
                  <c:v>35309</c:v>
                </c:pt>
                <c:pt idx="417">
                  <c:v>35339</c:v>
                </c:pt>
                <c:pt idx="418">
                  <c:v>35370</c:v>
                </c:pt>
                <c:pt idx="419">
                  <c:v>35400</c:v>
                </c:pt>
                <c:pt idx="420">
                  <c:v>35431</c:v>
                </c:pt>
                <c:pt idx="421">
                  <c:v>35462</c:v>
                </c:pt>
                <c:pt idx="422">
                  <c:v>35490</c:v>
                </c:pt>
                <c:pt idx="423">
                  <c:v>35521</c:v>
                </c:pt>
                <c:pt idx="424">
                  <c:v>35551</c:v>
                </c:pt>
                <c:pt idx="425">
                  <c:v>35582</c:v>
                </c:pt>
                <c:pt idx="426">
                  <c:v>35612</c:v>
                </c:pt>
                <c:pt idx="427">
                  <c:v>35643</c:v>
                </c:pt>
                <c:pt idx="428">
                  <c:v>35674</c:v>
                </c:pt>
                <c:pt idx="429">
                  <c:v>35704</c:v>
                </c:pt>
                <c:pt idx="430">
                  <c:v>35735</c:v>
                </c:pt>
                <c:pt idx="431">
                  <c:v>35765</c:v>
                </c:pt>
                <c:pt idx="432">
                  <c:v>35796</c:v>
                </c:pt>
                <c:pt idx="433">
                  <c:v>35827</c:v>
                </c:pt>
                <c:pt idx="434">
                  <c:v>35855</c:v>
                </c:pt>
                <c:pt idx="435">
                  <c:v>35886</c:v>
                </c:pt>
                <c:pt idx="436">
                  <c:v>35916</c:v>
                </c:pt>
                <c:pt idx="437">
                  <c:v>35947</c:v>
                </c:pt>
                <c:pt idx="438">
                  <c:v>35977</c:v>
                </c:pt>
                <c:pt idx="439">
                  <c:v>36008</c:v>
                </c:pt>
                <c:pt idx="440">
                  <c:v>36039</c:v>
                </c:pt>
                <c:pt idx="441">
                  <c:v>36069</c:v>
                </c:pt>
                <c:pt idx="442">
                  <c:v>36100</c:v>
                </c:pt>
                <c:pt idx="443">
                  <c:v>36130</c:v>
                </c:pt>
                <c:pt idx="444">
                  <c:v>36161</c:v>
                </c:pt>
                <c:pt idx="445">
                  <c:v>36192</c:v>
                </c:pt>
                <c:pt idx="446">
                  <c:v>36220</c:v>
                </c:pt>
                <c:pt idx="447">
                  <c:v>36251</c:v>
                </c:pt>
                <c:pt idx="448">
                  <c:v>36281</c:v>
                </c:pt>
                <c:pt idx="449">
                  <c:v>36312</c:v>
                </c:pt>
                <c:pt idx="450">
                  <c:v>36342</c:v>
                </c:pt>
                <c:pt idx="451">
                  <c:v>36373</c:v>
                </c:pt>
                <c:pt idx="452">
                  <c:v>36404</c:v>
                </c:pt>
                <c:pt idx="453">
                  <c:v>36434</c:v>
                </c:pt>
                <c:pt idx="454">
                  <c:v>36465</c:v>
                </c:pt>
                <c:pt idx="455">
                  <c:v>36495</c:v>
                </c:pt>
                <c:pt idx="456">
                  <c:v>36526</c:v>
                </c:pt>
                <c:pt idx="457">
                  <c:v>36557</c:v>
                </c:pt>
                <c:pt idx="458">
                  <c:v>36586</c:v>
                </c:pt>
                <c:pt idx="459">
                  <c:v>36617</c:v>
                </c:pt>
                <c:pt idx="460">
                  <c:v>36647</c:v>
                </c:pt>
                <c:pt idx="461">
                  <c:v>36678</c:v>
                </c:pt>
                <c:pt idx="462">
                  <c:v>36708</c:v>
                </c:pt>
                <c:pt idx="463">
                  <c:v>36739</c:v>
                </c:pt>
                <c:pt idx="464">
                  <c:v>36770</c:v>
                </c:pt>
                <c:pt idx="465">
                  <c:v>36800</c:v>
                </c:pt>
                <c:pt idx="466">
                  <c:v>36831</c:v>
                </c:pt>
                <c:pt idx="467">
                  <c:v>36861</c:v>
                </c:pt>
                <c:pt idx="468">
                  <c:v>36892</c:v>
                </c:pt>
                <c:pt idx="469">
                  <c:v>36923</c:v>
                </c:pt>
                <c:pt idx="470">
                  <c:v>36951</c:v>
                </c:pt>
                <c:pt idx="471">
                  <c:v>36982</c:v>
                </c:pt>
                <c:pt idx="472">
                  <c:v>37012</c:v>
                </c:pt>
                <c:pt idx="473">
                  <c:v>37043</c:v>
                </c:pt>
                <c:pt idx="474">
                  <c:v>37073</c:v>
                </c:pt>
                <c:pt idx="475">
                  <c:v>37104</c:v>
                </c:pt>
                <c:pt idx="476">
                  <c:v>37135</c:v>
                </c:pt>
                <c:pt idx="477">
                  <c:v>37165</c:v>
                </c:pt>
                <c:pt idx="478">
                  <c:v>37196</c:v>
                </c:pt>
                <c:pt idx="479">
                  <c:v>37226</c:v>
                </c:pt>
                <c:pt idx="480">
                  <c:v>37257</c:v>
                </c:pt>
                <c:pt idx="481">
                  <c:v>37288</c:v>
                </c:pt>
                <c:pt idx="482">
                  <c:v>37316</c:v>
                </c:pt>
                <c:pt idx="483">
                  <c:v>37347</c:v>
                </c:pt>
                <c:pt idx="484">
                  <c:v>37377</c:v>
                </c:pt>
                <c:pt idx="485">
                  <c:v>37408</c:v>
                </c:pt>
                <c:pt idx="486">
                  <c:v>37438</c:v>
                </c:pt>
                <c:pt idx="487">
                  <c:v>37469</c:v>
                </c:pt>
                <c:pt idx="488">
                  <c:v>37500</c:v>
                </c:pt>
                <c:pt idx="489">
                  <c:v>37530</c:v>
                </c:pt>
                <c:pt idx="490">
                  <c:v>37561</c:v>
                </c:pt>
                <c:pt idx="491">
                  <c:v>37591</c:v>
                </c:pt>
                <c:pt idx="492">
                  <c:v>37622</c:v>
                </c:pt>
                <c:pt idx="493">
                  <c:v>37653</c:v>
                </c:pt>
                <c:pt idx="494">
                  <c:v>37681</c:v>
                </c:pt>
                <c:pt idx="495">
                  <c:v>37712</c:v>
                </c:pt>
                <c:pt idx="496">
                  <c:v>37742</c:v>
                </c:pt>
                <c:pt idx="497">
                  <c:v>37773</c:v>
                </c:pt>
                <c:pt idx="498">
                  <c:v>37803</c:v>
                </c:pt>
                <c:pt idx="499">
                  <c:v>37834</c:v>
                </c:pt>
                <c:pt idx="500">
                  <c:v>37865</c:v>
                </c:pt>
                <c:pt idx="501">
                  <c:v>37895</c:v>
                </c:pt>
                <c:pt idx="502">
                  <c:v>37926</c:v>
                </c:pt>
                <c:pt idx="503">
                  <c:v>37956</c:v>
                </c:pt>
                <c:pt idx="504">
                  <c:v>37987</c:v>
                </c:pt>
                <c:pt idx="505">
                  <c:v>38018</c:v>
                </c:pt>
                <c:pt idx="506">
                  <c:v>38047</c:v>
                </c:pt>
                <c:pt idx="507">
                  <c:v>38078</c:v>
                </c:pt>
                <c:pt idx="508">
                  <c:v>38108</c:v>
                </c:pt>
                <c:pt idx="509">
                  <c:v>38139</c:v>
                </c:pt>
                <c:pt idx="510">
                  <c:v>38169</c:v>
                </c:pt>
                <c:pt idx="511">
                  <c:v>38200</c:v>
                </c:pt>
                <c:pt idx="512">
                  <c:v>38231</c:v>
                </c:pt>
                <c:pt idx="513">
                  <c:v>38261</c:v>
                </c:pt>
                <c:pt idx="514">
                  <c:v>38292</c:v>
                </c:pt>
                <c:pt idx="515">
                  <c:v>38322</c:v>
                </c:pt>
                <c:pt idx="516">
                  <c:v>38353</c:v>
                </c:pt>
                <c:pt idx="517">
                  <c:v>38384</c:v>
                </c:pt>
                <c:pt idx="518">
                  <c:v>38412</c:v>
                </c:pt>
                <c:pt idx="519">
                  <c:v>38443</c:v>
                </c:pt>
                <c:pt idx="520">
                  <c:v>38473</c:v>
                </c:pt>
                <c:pt idx="521">
                  <c:v>38504</c:v>
                </c:pt>
                <c:pt idx="522">
                  <c:v>38534</c:v>
                </c:pt>
                <c:pt idx="523">
                  <c:v>38565</c:v>
                </c:pt>
                <c:pt idx="524">
                  <c:v>38596</c:v>
                </c:pt>
                <c:pt idx="525">
                  <c:v>38626</c:v>
                </c:pt>
                <c:pt idx="526">
                  <c:v>38657</c:v>
                </c:pt>
                <c:pt idx="527">
                  <c:v>38687</c:v>
                </c:pt>
                <c:pt idx="528">
                  <c:v>38718</c:v>
                </c:pt>
                <c:pt idx="529">
                  <c:v>38749</c:v>
                </c:pt>
                <c:pt idx="530">
                  <c:v>38777</c:v>
                </c:pt>
                <c:pt idx="531">
                  <c:v>38808</c:v>
                </c:pt>
                <c:pt idx="532">
                  <c:v>38838</c:v>
                </c:pt>
                <c:pt idx="533">
                  <c:v>38869</c:v>
                </c:pt>
                <c:pt idx="534">
                  <c:v>38899</c:v>
                </c:pt>
                <c:pt idx="535">
                  <c:v>38930</c:v>
                </c:pt>
                <c:pt idx="536">
                  <c:v>38961</c:v>
                </c:pt>
                <c:pt idx="537">
                  <c:v>38991</c:v>
                </c:pt>
                <c:pt idx="538">
                  <c:v>39022</c:v>
                </c:pt>
                <c:pt idx="539">
                  <c:v>39052</c:v>
                </c:pt>
                <c:pt idx="540">
                  <c:v>39083</c:v>
                </c:pt>
                <c:pt idx="541">
                  <c:v>39114</c:v>
                </c:pt>
                <c:pt idx="542">
                  <c:v>39142</c:v>
                </c:pt>
                <c:pt idx="543">
                  <c:v>39173</c:v>
                </c:pt>
                <c:pt idx="544">
                  <c:v>39203</c:v>
                </c:pt>
                <c:pt idx="545">
                  <c:v>39234</c:v>
                </c:pt>
                <c:pt idx="546">
                  <c:v>39264</c:v>
                </c:pt>
                <c:pt idx="547">
                  <c:v>39295</c:v>
                </c:pt>
                <c:pt idx="548">
                  <c:v>39326</c:v>
                </c:pt>
                <c:pt idx="549">
                  <c:v>39356</c:v>
                </c:pt>
                <c:pt idx="550">
                  <c:v>39387</c:v>
                </c:pt>
                <c:pt idx="551">
                  <c:v>39417</c:v>
                </c:pt>
                <c:pt idx="552">
                  <c:v>39448</c:v>
                </c:pt>
                <c:pt idx="553">
                  <c:v>39479</c:v>
                </c:pt>
                <c:pt idx="554">
                  <c:v>39508</c:v>
                </c:pt>
                <c:pt idx="555">
                  <c:v>39539</c:v>
                </c:pt>
                <c:pt idx="556">
                  <c:v>39569</c:v>
                </c:pt>
                <c:pt idx="557">
                  <c:v>39600</c:v>
                </c:pt>
                <c:pt idx="558">
                  <c:v>39630</c:v>
                </c:pt>
                <c:pt idx="559">
                  <c:v>39661</c:v>
                </c:pt>
                <c:pt idx="560">
                  <c:v>39692</c:v>
                </c:pt>
                <c:pt idx="561">
                  <c:v>39722</c:v>
                </c:pt>
                <c:pt idx="562">
                  <c:v>39753</c:v>
                </c:pt>
                <c:pt idx="563">
                  <c:v>39783</c:v>
                </c:pt>
                <c:pt idx="564">
                  <c:v>39814</c:v>
                </c:pt>
                <c:pt idx="565">
                  <c:v>39845</c:v>
                </c:pt>
                <c:pt idx="566">
                  <c:v>39873</c:v>
                </c:pt>
                <c:pt idx="567">
                  <c:v>39904</c:v>
                </c:pt>
                <c:pt idx="568">
                  <c:v>39934</c:v>
                </c:pt>
                <c:pt idx="569">
                  <c:v>39965</c:v>
                </c:pt>
                <c:pt idx="570">
                  <c:v>39995</c:v>
                </c:pt>
                <c:pt idx="571">
                  <c:v>40026</c:v>
                </c:pt>
                <c:pt idx="572">
                  <c:v>40057</c:v>
                </c:pt>
                <c:pt idx="573">
                  <c:v>40087</c:v>
                </c:pt>
                <c:pt idx="574">
                  <c:v>40118</c:v>
                </c:pt>
                <c:pt idx="575">
                  <c:v>40148</c:v>
                </c:pt>
                <c:pt idx="576">
                  <c:v>40179</c:v>
                </c:pt>
                <c:pt idx="577">
                  <c:v>40210</c:v>
                </c:pt>
                <c:pt idx="578">
                  <c:v>40238</c:v>
                </c:pt>
                <c:pt idx="579">
                  <c:v>40269</c:v>
                </c:pt>
                <c:pt idx="580">
                  <c:v>40299</c:v>
                </c:pt>
                <c:pt idx="581">
                  <c:v>40330</c:v>
                </c:pt>
                <c:pt idx="582">
                  <c:v>40360</c:v>
                </c:pt>
                <c:pt idx="583">
                  <c:v>40391</c:v>
                </c:pt>
                <c:pt idx="584">
                  <c:v>40422</c:v>
                </c:pt>
                <c:pt idx="585">
                  <c:v>40452</c:v>
                </c:pt>
                <c:pt idx="586">
                  <c:v>40483</c:v>
                </c:pt>
                <c:pt idx="587">
                  <c:v>40513</c:v>
                </c:pt>
                <c:pt idx="588">
                  <c:v>40544</c:v>
                </c:pt>
                <c:pt idx="589">
                  <c:v>40575</c:v>
                </c:pt>
                <c:pt idx="590">
                  <c:v>40603</c:v>
                </c:pt>
                <c:pt idx="591">
                  <c:v>40634</c:v>
                </c:pt>
                <c:pt idx="592">
                  <c:v>40664</c:v>
                </c:pt>
                <c:pt idx="593">
                  <c:v>40695</c:v>
                </c:pt>
                <c:pt idx="594">
                  <c:v>40725</c:v>
                </c:pt>
                <c:pt idx="595">
                  <c:v>40756</c:v>
                </c:pt>
                <c:pt idx="596">
                  <c:v>40787</c:v>
                </c:pt>
                <c:pt idx="597">
                  <c:v>40817</c:v>
                </c:pt>
                <c:pt idx="598">
                  <c:v>40848</c:v>
                </c:pt>
                <c:pt idx="599">
                  <c:v>40878</c:v>
                </c:pt>
                <c:pt idx="600">
                  <c:v>40909</c:v>
                </c:pt>
                <c:pt idx="601">
                  <c:v>40940</c:v>
                </c:pt>
                <c:pt idx="602">
                  <c:v>40969</c:v>
                </c:pt>
                <c:pt idx="603">
                  <c:v>41000</c:v>
                </c:pt>
                <c:pt idx="604">
                  <c:v>41030</c:v>
                </c:pt>
                <c:pt idx="605">
                  <c:v>41061</c:v>
                </c:pt>
                <c:pt idx="606">
                  <c:v>41091</c:v>
                </c:pt>
                <c:pt idx="607">
                  <c:v>41122</c:v>
                </c:pt>
                <c:pt idx="608">
                  <c:v>41153</c:v>
                </c:pt>
                <c:pt idx="609">
                  <c:v>41183</c:v>
                </c:pt>
                <c:pt idx="610">
                  <c:v>41214</c:v>
                </c:pt>
                <c:pt idx="611">
                  <c:v>41244</c:v>
                </c:pt>
                <c:pt idx="612">
                  <c:v>41275</c:v>
                </c:pt>
                <c:pt idx="613">
                  <c:v>41306</c:v>
                </c:pt>
                <c:pt idx="614">
                  <c:v>41334</c:v>
                </c:pt>
                <c:pt idx="615">
                  <c:v>41365</c:v>
                </c:pt>
                <c:pt idx="616">
                  <c:v>41395</c:v>
                </c:pt>
                <c:pt idx="617">
                  <c:v>41426</c:v>
                </c:pt>
                <c:pt idx="618">
                  <c:v>41456</c:v>
                </c:pt>
                <c:pt idx="619">
                  <c:v>41487</c:v>
                </c:pt>
                <c:pt idx="620">
                  <c:v>41518</c:v>
                </c:pt>
                <c:pt idx="621">
                  <c:v>41548</c:v>
                </c:pt>
                <c:pt idx="622">
                  <c:v>41579</c:v>
                </c:pt>
                <c:pt idx="623">
                  <c:v>41609</c:v>
                </c:pt>
                <c:pt idx="624">
                  <c:v>41640</c:v>
                </c:pt>
                <c:pt idx="625">
                  <c:v>41671</c:v>
                </c:pt>
                <c:pt idx="626">
                  <c:v>41699</c:v>
                </c:pt>
                <c:pt idx="627">
                  <c:v>41730</c:v>
                </c:pt>
                <c:pt idx="628">
                  <c:v>41760</c:v>
                </c:pt>
                <c:pt idx="629">
                  <c:v>41791</c:v>
                </c:pt>
                <c:pt idx="630">
                  <c:v>41821</c:v>
                </c:pt>
                <c:pt idx="631">
                  <c:v>41852</c:v>
                </c:pt>
                <c:pt idx="632">
                  <c:v>41883</c:v>
                </c:pt>
                <c:pt idx="633">
                  <c:v>41913</c:v>
                </c:pt>
                <c:pt idx="634">
                  <c:v>41944</c:v>
                </c:pt>
                <c:pt idx="635">
                  <c:v>41974</c:v>
                </c:pt>
                <c:pt idx="636">
                  <c:v>42005</c:v>
                </c:pt>
                <c:pt idx="637">
                  <c:v>42036</c:v>
                </c:pt>
                <c:pt idx="638">
                  <c:v>42064</c:v>
                </c:pt>
                <c:pt idx="639">
                  <c:v>42095</c:v>
                </c:pt>
                <c:pt idx="640">
                  <c:v>42125</c:v>
                </c:pt>
                <c:pt idx="641">
                  <c:v>42156</c:v>
                </c:pt>
                <c:pt idx="642">
                  <c:v>42186</c:v>
                </c:pt>
                <c:pt idx="643">
                  <c:v>42217</c:v>
                </c:pt>
                <c:pt idx="644">
                  <c:v>42248</c:v>
                </c:pt>
                <c:pt idx="645">
                  <c:v>42278</c:v>
                </c:pt>
                <c:pt idx="646">
                  <c:v>42309</c:v>
                </c:pt>
                <c:pt idx="647">
                  <c:v>42339</c:v>
                </c:pt>
                <c:pt idx="648">
                  <c:v>42370</c:v>
                </c:pt>
                <c:pt idx="649">
                  <c:v>42401</c:v>
                </c:pt>
                <c:pt idx="650">
                  <c:v>42430</c:v>
                </c:pt>
                <c:pt idx="651">
                  <c:v>42461</c:v>
                </c:pt>
                <c:pt idx="652">
                  <c:v>42491</c:v>
                </c:pt>
                <c:pt idx="653">
                  <c:v>42522</c:v>
                </c:pt>
                <c:pt idx="654">
                  <c:v>42552</c:v>
                </c:pt>
                <c:pt idx="655">
                  <c:v>42583</c:v>
                </c:pt>
                <c:pt idx="656">
                  <c:v>42614</c:v>
                </c:pt>
                <c:pt idx="657">
                  <c:v>42644</c:v>
                </c:pt>
                <c:pt idx="658">
                  <c:v>42675</c:v>
                </c:pt>
                <c:pt idx="659">
                  <c:v>42705</c:v>
                </c:pt>
                <c:pt idx="660">
                  <c:v>42736</c:v>
                </c:pt>
                <c:pt idx="661">
                  <c:v>42767</c:v>
                </c:pt>
                <c:pt idx="662">
                  <c:v>42795</c:v>
                </c:pt>
                <c:pt idx="663">
                  <c:v>42826</c:v>
                </c:pt>
                <c:pt idx="664">
                  <c:v>42856</c:v>
                </c:pt>
                <c:pt idx="665">
                  <c:v>42887</c:v>
                </c:pt>
                <c:pt idx="666">
                  <c:v>42917</c:v>
                </c:pt>
                <c:pt idx="667">
                  <c:v>42948</c:v>
                </c:pt>
                <c:pt idx="668">
                  <c:v>42979</c:v>
                </c:pt>
                <c:pt idx="669">
                  <c:v>43009</c:v>
                </c:pt>
                <c:pt idx="670">
                  <c:v>43040</c:v>
                </c:pt>
                <c:pt idx="671">
                  <c:v>43070</c:v>
                </c:pt>
                <c:pt idx="672">
                  <c:v>43101</c:v>
                </c:pt>
                <c:pt idx="673">
                  <c:v>43132</c:v>
                </c:pt>
                <c:pt idx="674">
                  <c:v>43160</c:v>
                </c:pt>
                <c:pt idx="675">
                  <c:v>43191</c:v>
                </c:pt>
                <c:pt idx="676">
                  <c:v>43221</c:v>
                </c:pt>
                <c:pt idx="677">
                  <c:v>43252</c:v>
                </c:pt>
                <c:pt idx="678">
                  <c:v>43282</c:v>
                </c:pt>
                <c:pt idx="679">
                  <c:v>43313</c:v>
                </c:pt>
                <c:pt idx="680">
                  <c:v>43344</c:v>
                </c:pt>
                <c:pt idx="681">
                  <c:v>43374</c:v>
                </c:pt>
                <c:pt idx="682">
                  <c:v>43405</c:v>
                </c:pt>
                <c:pt idx="683">
                  <c:v>43435</c:v>
                </c:pt>
                <c:pt idx="684">
                  <c:v>43466</c:v>
                </c:pt>
                <c:pt idx="685">
                  <c:v>43497</c:v>
                </c:pt>
                <c:pt idx="686">
                  <c:v>43525</c:v>
                </c:pt>
                <c:pt idx="687">
                  <c:v>43556</c:v>
                </c:pt>
                <c:pt idx="688">
                  <c:v>43586</c:v>
                </c:pt>
                <c:pt idx="689">
                  <c:v>43617</c:v>
                </c:pt>
                <c:pt idx="690">
                  <c:v>43647</c:v>
                </c:pt>
                <c:pt idx="691">
                  <c:v>43678</c:v>
                </c:pt>
                <c:pt idx="692">
                  <c:v>43709</c:v>
                </c:pt>
                <c:pt idx="693">
                  <c:v>43739</c:v>
                </c:pt>
                <c:pt idx="694">
                  <c:v>43770</c:v>
                </c:pt>
                <c:pt idx="695">
                  <c:v>43800</c:v>
                </c:pt>
                <c:pt idx="696">
                  <c:v>43831</c:v>
                </c:pt>
                <c:pt idx="697">
                  <c:v>43862</c:v>
                </c:pt>
                <c:pt idx="698">
                  <c:v>43891</c:v>
                </c:pt>
                <c:pt idx="699">
                  <c:v>43922</c:v>
                </c:pt>
                <c:pt idx="700">
                  <c:v>43952</c:v>
                </c:pt>
                <c:pt idx="701">
                  <c:v>43983</c:v>
                </c:pt>
                <c:pt idx="702">
                  <c:v>44013</c:v>
                </c:pt>
                <c:pt idx="703">
                  <c:v>44044</c:v>
                </c:pt>
                <c:pt idx="704">
                  <c:v>44075</c:v>
                </c:pt>
                <c:pt idx="705">
                  <c:v>44105</c:v>
                </c:pt>
                <c:pt idx="706">
                  <c:v>44136</c:v>
                </c:pt>
                <c:pt idx="707">
                  <c:v>44166</c:v>
                </c:pt>
                <c:pt idx="708">
                  <c:v>44197</c:v>
                </c:pt>
                <c:pt idx="709">
                  <c:v>44228</c:v>
                </c:pt>
                <c:pt idx="710">
                  <c:v>44256</c:v>
                </c:pt>
                <c:pt idx="711">
                  <c:v>44287</c:v>
                </c:pt>
                <c:pt idx="712">
                  <c:v>44317</c:v>
                </c:pt>
                <c:pt idx="713">
                  <c:v>44348</c:v>
                </c:pt>
                <c:pt idx="714">
                  <c:v>44378</c:v>
                </c:pt>
                <c:pt idx="715">
                  <c:v>44409</c:v>
                </c:pt>
                <c:pt idx="716">
                  <c:v>44440</c:v>
                </c:pt>
                <c:pt idx="717">
                  <c:v>44470</c:v>
                </c:pt>
                <c:pt idx="718">
                  <c:v>44501</c:v>
                </c:pt>
                <c:pt idx="719">
                  <c:v>44531</c:v>
                </c:pt>
                <c:pt idx="720">
                  <c:v>44562</c:v>
                </c:pt>
                <c:pt idx="721">
                  <c:v>44593</c:v>
                </c:pt>
                <c:pt idx="722">
                  <c:v>44621</c:v>
                </c:pt>
                <c:pt idx="723">
                  <c:v>44652</c:v>
                </c:pt>
                <c:pt idx="724">
                  <c:v>44682</c:v>
                </c:pt>
                <c:pt idx="725">
                  <c:v>44713</c:v>
                </c:pt>
                <c:pt idx="726">
                  <c:v>44743</c:v>
                </c:pt>
                <c:pt idx="727">
                  <c:v>44774</c:v>
                </c:pt>
                <c:pt idx="728">
                  <c:v>44805</c:v>
                </c:pt>
                <c:pt idx="729">
                  <c:v>44835</c:v>
                </c:pt>
                <c:pt idx="730">
                  <c:v>44866</c:v>
                </c:pt>
                <c:pt idx="731">
                  <c:v>44896</c:v>
                </c:pt>
                <c:pt idx="732">
                  <c:v>44927</c:v>
                </c:pt>
                <c:pt idx="733">
                  <c:v>44958</c:v>
                </c:pt>
                <c:pt idx="734">
                  <c:v>44986</c:v>
                </c:pt>
                <c:pt idx="735">
                  <c:v>45017</c:v>
                </c:pt>
                <c:pt idx="736">
                  <c:v>45047</c:v>
                </c:pt>
                <c:pt idx="737">
                  <c:v>45078</c:v>
                </c:pt>
                <c:pt idx="738">
                  <c:v>45108</c:v>
                </c:pt>
                <c:pt idx="739">
                  <c:v>45139</c:v>
                </c:pt>
                <c:pt idx="740">
                  <c:v>45170</c:v>
                </c:pt>
                <c:pt idx="741">
                  <c:v>45200</c:v>
                </c:pt>
                <c:pt idx="742">
                  <c:v>45231</c:v>
                </c:pt>
                <c:pt idx="743">
                  <c:v>45261</c:v>
                </c:pt>
                <c:pt idx="744">
                  <c:v>45292</c:v>
                </c:pt>
              </c:numCache>
            </c:numRef>
          </c:cat>
          <c:val>
            <c:numRef>
              <c:f>'FRED Graph'!$E$180:$E$924</c:f>
              <c:numCache>
                <c:formatCode>0.0%</c:formatCode>
                <c:ptCount val="745"/>
                <c:pt idx="0">
                  <c:v>1.1780210437744909E-2</c:v>
                </c:pt>
                <c:pt idx="1">
                  <c:v>1.2117972785123055E-2</c:v>
                </c:pt>
                <c:pt idx="2">
                  <c:v>1.3263984182622979E-2</c:v>
                </c:pt>
                <c:pt idx="3">
                  <c:v>1.306974999944277E-2</c:v>
                </c:pt>
                <c:pt idx="4">
                  <c:v>1.2909256308706318E-2</c:v>
                </c:pt>
                <c:pt idx="5">
                  <c:v>1.2782706651926823E-2</c:v>
                </c:pt>
                <c:pt idx="6">
                  <c:v>1.2707963948240586E-2</c:v>
                </c:pt>
                <c:pt idx="7">
                  <c:v>1.38210083267305E-2</c:v>
                </c:pt>
                <c:pt idx="8">
                  <c:v>1.3120748232148483E-2</c:v>
                </c:pt>
                <c:pt idx="9">
                  <c:v>1.3575688608496783E-2</c:v>
                </c:pt>
                <c:pt idx="10">
                  <c:v>1.2663387823124372E-2</c:v>
                </c:pt>
                <c:pt idx="11">
                  <c:v>1.2428675608440853E-2</c:v>
                </c:pt>
                <c:pt idx="12">
                  <c:v>1.1531510047630977E-2</c:v>
                </c:pt>
                <c:pt idx="13">
                  <c:v>1.1567229844346327E-2</c:v>
                </c:pt>
                <c:pt idx="14">
                  <c:v>1.1577572348056897E-2</c:v>
                </c:pt>
                <c:pt idx="15">
                  <c:v>1.2747251585977892E-2</c:v>
                </c:pt>
                <c:pt idx="16">
                  <c:v>1.3827243467429584E-2</c:v>
                </c:pt>
                <c:pt idx="17">
                  <c:v>1.2813792985734596E-2</c:v>
                </c:pt>
                <c:pt idx="18">
                  <c:v>1.3289099700029894E-2</c:v>
                </c:pt>
                <c:pt idx="19">
                  <c:v>1.3437447066179331E-2</c:v>
                </c:pt>
                <c:pt idx="20">
                  <c:v>1.4067218425058536E-2</c:v>
                </c:pt>
                <c:pt idx="21">
                  <c:v>1.4051803062606227E-2</c:v>
                </c:pt>
                <c:pt idx="22">
                  <c:v>1.4111643575339672E-2</c:v>
                </c:pt>
                <c:pt idx="23">
                  <c:v>1.4037450037573063E-2</c:v>
                </c:pt>
                <c:pt idx="24">
                  <c:v>1.3780260694739255E-2</c:v>
                </c:pt>
                <c:pt idx="25">
                  <c:v>1.2813213729613748E-2</c:v>
                </c:pt>
                <c:pt idx="26">
                  <c:v>1.3173690343472488E-2</c:v>
                </c:pt>
                <c:pt idx="27">
                  <c:v>1.3728840577370116E-2</c:v>
                </c:pt>
                <c:pt idx="28">
                  <c:v>1.4307769420231153E-2</c:v>
                </c:pt>
                <c:pt idx="29">
                  <c:v>1.433510592003695E-2</c:v>
                </c:pt>
                <c:pt idx="30">
                  <c:v>1.4366054252865856E-2</c:v>
                </c:pt>
                <c:pt idx="31">
                  <c:v>1.3873367027876338E-2</c:v>
                </c:pt>
                <c:pt idx="32">
                  <c:v>1.3315956705625132E-2</c:v>
                </c:pt>
                <c:pt idx="33">
                  <c:v>1.377269770650158E-2</c:v>
                </c:pt>
                <c:pt idx="34">
                  <c:v>1.4023341789042076E-2</c:v>
                </c:pt>
                <c:pt idx="35">
                  <c:v>1.4984581530963714E-2</c:v>
                </c:pt>
                <c:pt idx="36">
                  <c:v>1.4174305964504974E-2</c:v>
                </c:pt>
                <c:pt idx="37">
                  <c:v>1.4910978256115426E-2</c:v>
                </c:pt>
                <c:pt idx="38">
                  <c:v>1.47414018045402E-2</c:v>
                </c:pt>
                <c:pt idx="39">
                  <c:v>1.4046179207854337E-2</c:v>
                </c:pt>
                <c:pt idx="40">
                  <c:v>1.46588104920653E-2</c:v>
                </c:pt>
                <c:pt idx="41">
                  <c:v>1.4426177645974425E-2</c:v>
                </c:pt>
                <c:pt idx="42">
                  <c:v>1.3863296897901778E-2</c:v>
                </c:pt>
                <c:pt idx="43">
                  <c:v>1.2990547630427063E-2</c:v>
                </c:pt>
                <c:pt idx="44">
                  <c:v>1.2763115754794496E-2</c:v>
                </c:pt>
                <c:pt idx="45">
                  <c:v>1.2921453845773145E-2</c:v>
                </c:pt>
                <c:pt idx="46">
                  <c:v>1.25341609323113E-2</c:v>
                </c:pt>
                <c:pt idx="47">
                  <c:v>1.2310438016999159E-2</c:v>
                </c:pt>
                <c:pt idx="48">
                  <c:v>1.2475364483481632E-2</c:v>
                </c:pt>
                <c:pt idx="49">
                  <c:v>1.2613165840886786E-2</c:v>
                </c:pt>
                <c:pt idx="50">
                  <c:v>1.2698435602016778E-2</c:v>
                </c:pt>
                <c:pt idx="51">
                  <c:v>1.291649573611986E-2</c:v>
                </c:pt>
                <c:pt idx="52">
                  <c:v>1.2365395998399586E-2</c:v>
                </c:pt>
                <c:pt idx="53">
                  <c:v>1.266379987233579E-2</c:v>
                </c:pt>
                <c:pt idx="54">
                  <c:v>1.2706991288435221E-2</c:v>
                </c:pt>
                <c:pt idx="55">
                  <c:v>1.3240726952289839E-2</c:v>
                </c:pt>
                <c:pt idx="56">
                  <c:v>1.3191762074485913E-2</c:v>
                </c:pt>
                <c:pt idx="57">
                  <c:v>1.3637645919476915E-2</c:v>
                </c:pt>
                <c:pt idx="58">
                  <c:v>1.4014043740952831E-2</c:v>
                </c:pt>
                <c:pt idx="59">
                  <c:v>1.3989675198609941E-2</c:v>
                </c:pt>
                <c:pt idx="60">
                  <c:v>1.4401459135111594E-2</c:v>
                </c:pt>
                <c:pt idx="61">
                  <c:v>1.3559121951760789E-2</c:v>
                </c:pt>
                <c:pt idx="62">
                  <c:v>1.3251693147210419E-2</c:v>
                </c:pt>
                <c:pt idx="63">
                  <c:v>1.425008628540092E-2</c:v>
                </c:pt>
                <c:pt idx="64">
                  <c:v>1.4171783772466862E-2</c:v>
                </c:pt>
                <c:pt idx="65">
                  <c:v>1.4284800846467993E-2</c:v>
                </c:pt>
                <c:pt idx="66">
                  <c:v>1.4110455834782654E-2</c:v>
                </c:pt>
                <c:pt idx="67">
                  <c:v>1.53886830638581E-2</c:v>
                </c:pt>
                <c:pt idx="68">
                  <c:v>1.4975858376351514E-2</c:v>
                </c:pt>
                <c:pt idx="69">
                  <c:v>1.547001158350203E-2</c:v>
                </c:pt>
                <c:pt idx="70">
                  <c:v>1.5379850488140168E-2</c:v>
                </c:pt>
                <c:pt idx="71">
                  <c:v>1.5353535276221741E-2</c:v>
                </c:pt>
                <c:pt idx="72">
                  <c:v>1.4623325392690179E-2</c:v>
                </c:pt>
                <c:pt idx="73">
                  <c:v>1.5312561783128009E-2</c:v>
                </c:pt>
                <c:pt idx="74">
                  <c:v>1.5313066961680111E-2</c:v>
                </c:pt>
                <c:pt idx="75">
                  <c:v>1.4693034823998419E-2</c:v>
                </c:pt>
                <c:pt idx="76">
                  <c:v>1.5067068002976303E-2</c:v>
                </c:pt>
                <c:pt idx="77">
                  <c:v>1.5749092892143546E-2</c:v>
                </c:pt>
                <c:pt idx="78">
                  <c:v>1.5331532219962307E-2</c:v>
                </c:pt>
                <c:pt idx="79">
                  <c:v>1.4808668332320529E-2</c:v>
                </c:pt>
                <c:pt idx="80">
                  <c:v>1.4921393860098275E-2</c:v>
                </c:pt>
                <c:pt idx="81">
                  <c:v>1.4927998845248203E-2</c:v>
                </c:pt>
                <c:pt idx="82">
                  <c:v>1.5887314964720067E-2</c:v>
                </c:pt>
                <c:pt idx="83">
                  <c:v>1.6089530366045546E-2</c:v>
                </c:pt>
                <c:pt idx="84">
                  <c:v>1.5872673807560744E-2</c:v>
                </c:pt>
                <c:pt idx="85">
                  <c:v>1.6934951024911049E-2</c:v>
                </c:pt>
                <c:pt idx="86">
                  <c:v>1.6383404078672115E-2</c:v>
                </c:pt>
                <c:pt idx="87">
                  <c:v>1.6235625000806442E-2</c:v>
                </c:pt>
                <c:pt idx="88">
                  <c:v>1.6277659071148198E-2</c:v>
                </c:pt>
                <c:pt idx="89">
                  <c:v>1.6850535450968929E-2</c:v>
                </c:pt>
                <c:pt idx="90">
                  <c:v>1.6627538186079427E-2</c:v>
                </c:pt>
                <c:pt idx="91">
                  <c:v>1.7136817971890927E-2</c:v>
                </c:pt>
                <c:pt idx="92">
                  <c:v>1.7199491218286678E-2</c:v>
                </c:pt>
                <c:pt idx="93">
                  <c:v>1.7045694461966354E-2</c:v>
                </c:pt>
                <c:pt idx="94">
                  <c:v>1.7351115322116861E-2</c:v>
                </c:pt>
                <c:pt idx="95">
                  <c:v>1.6952468708587354E-2</c:v>
                </c:pt>
                <c:pt idx="96">
                  <c:v>1.7443581341608283E-2</c:v>
                </c:pt>
                <c:pt idx="97">
                  <c:v>1.7673552787080604E-2</c:v>
                </c:pt>
                <c:pt idx="98">
                  <c:v>1.8918310409161698E-2</c:v>
                </c:pt>
                <c:pt idx="99">
                  <c:v>1.7458980210895092E-2</c:v>
                </c:pt>
                <c:pt idx="100">
                  <c:v>1.7089803034270767E-2</c:v>
                </c:pt>
                <c:pt idx="101">
                  <c:v>1.6642203469018124E-2</c:v>
                </c:pt>
                <c:pt idx="102">
                  <c:v>1.7430304441339528E-2</c:v>
                </c:pt>
                <c:pt idx="103">
                  <c:v>1.7264594554184498E-2</c:v>
                </c:pt>
                <c:pt idx="104">
                  <c:v>1.6904915455334235E-2</c:v>
                </c:pt>
                <c:pt idx="105">
                  <c:v>1.7686960867805412E-2</c:v>
                </c:pt>
                <c:pt idx="106">
                  <c:v>1.7213903620676874E-2</c:v>
                </c:pt>
                <c:pt idx="107">
                  <c:v>1.7425915372718981E-2</c:v>
                </c:pt>
                <c:pt idx="108">
                  <c:v>1.7569441746295267E-2</c:v>
                </c:pt>
                <c:pt idx="109">
                  <c:v>1.7308291304649392E-2</c:v>
                </c:pt>
                <c:pt idx="110">
                  <c:v>1.6866299408386354E-2</c:v>
                </c:pt>
                <c:pt idx="111">
                  <c:v>1.7946279712349078E-2</c:v>
                </c:pt>
                <c:pt idx="112">
                  <c:v>1.7907553863601766E-2</c:v>
                </c:pt>
                <c:pt idx="113">
                  <c:v>1.6774190017564194E-2</c:v>
                </c:pt>
                <c:pt idx="114">
                  <c:v>1.8033986421002401E-2</c:v>
                </c:pt>
                <c:pt idx="115">
                  <c:v>1.8438112604371781E-2</c:v>
                </c:pt>
                <c:pt idx="116">
                  <c:v>1.8966734571978616E-2</c:v>
                </c:pt>
                <c:pt idx="117">
                  <c:v>1.8737892760541275E-2</c:v>
                </c:pt>
                <c:pt idx="118">
                  <c:v>1.9607014467540651E-2</c:v>
                </c:pt>
                <c:pt idx="119">
                  <c:v>2.024037970530701E-2</c:v>
                </c:pt>
                <c:pt idx="120">
                  <c:v>2.0497225600967228E-2</c:v>
                </c:pt>
                <c:pt idx="121">
                  <c:v>2.0246711165585962E-2</c:v>
                </c:pt>
                <c:pt idx="122">
                  <c:v>2.0919275726390962E-2</c:v>
                </c:pt>
                <c:pt idx="123">
                  <c:v>2.1120206156664656E-2</c:v>
                </c:pt>
                <c:pt idx="124">
                  <c:v>2.0953959916958143E-2</c:v>
                </c:pt>
                <c:pt idx="125">
                  <c:v>2.1238984674027295E-2</c:v>
                </c:pt>
                <c:pt idx="126">
                  <c:v>2.1707267724149881E-2</c:v>
                </c:pt>
                <c:pt idx="127">
                  <c:v>2.1162906682520743E-2</c:v>
                </c:pt>
                <c:pt idx="128">
                  <c:v>2.0769878792248786E-2</c:v>
                </c:pt>
                <c:pt idx="129">
                  <c:v>2.122468147189549E-2</c:v>
                </c:pt>
                <c:pt idx="130">
                  <c:v>2.1408783484492711E-2</c:v>
                </c:pt>
                <c:pt idx="131">
                  <c:v>2.184186158658874E-2</c:v>
                </c:pt>
                <c:pt idx="132">
                  <c:v>2.089083187612184E-2</c:v>
                </c:pt>
                <c:pt idx="133">
                  <c:v>2.1743152891737116E-2</c:v>
                </c:pt>
                <c:pt idx="134">
                  <c:v>2.2068442540250199E-2</c:v>
                </c:pt>
                <c:pt idx="135">
                  <c:v>2.1874789464454425E-2</c:v>
                </c:pt>
                <c:pt idx="136">
                  <c:v>2.1635510696321525E-2</c:v>
                </c:pt>
                <c:pt idx="137">
                  <c:v>2.2582883985620583E-2</c:v>
                </c:pt>
                <c:pt idx="138">
                  <c:v>2.217684408158016E-2</c:v>
                </c:pt>
                <c:pt idx="139">
                  <c:v>2.2310202615801744E-2</c:v>
                </c:pt>
                <c:pt idx="140">
                  <c:v>2.219514094161279E-2</c:v>
                </c:pt>
                <c:pt idx="141">
                  <c:v>2.2315637125239318E-2</c:v>
                </c:pt>
                <c:pt idx="142">
                  <c:v>2.2783555111136389E-2</c:v>
                </c:pt>
                <c:pt idx="143">
                  <c:v>2.3305031161565459E-2</c:v>
                </c:pt>
                <c:pt idx="144">
                  <c:v>2.3414468765683205E-2</c:v>
                </c:pt>
                <c:pt idx="145">
                  <c:v>2.3273447122147628E-2</c:v>
                </c:pt>
                <c:pt idx="146">
                  <c:v>2.319542432891919E-2</c:v>
                </c:pt>
                <c:pt idx="147">
                  <c:v>2.2223600511733999E-2</c:v>
                </c:pt>
                <c:pt idx="148">
                  <c:v>2.2400382662287832E-2</c:v>
                </c:pt>
                <c:pt idx="149">
                  <c:v>2.3210779475578036E-2</c:v>
                </c:pt>
                <c:pt idx="150">
                  <c:v>2.3628322783556754E-2</c:v>
                </c:pt>
                <c:pt idx="151">
                  <c:v>2.3302876527886207E-2</c:v>
                </c:pt>
                <c:pt idx="152">
                  <c:v>2.3538225495542298E-2</c:v>
                </c:pt>
                <c:pt idx="153">
                  <c:v>2.3546285306464299E-2</c:v>
                </c:pt>
                <c:pt idx="154">
                  <c:v>2.3851052874728884E-2</c:v>
                </c:pt>
                <c:pt idx="155">
                  <c:v>2.3616760969044304E-2</c:v>
                </c:pt>
                <c:pt idx="156">
                  <c:v>2.3855204700108823E-2</c:v>
                </c:pt>
                <c:pt idx="157">
                  <c:v>2.3067758065203003E-2</c:v>
                </c:pt>
                <c:pt idx="158">
                  <c:v>2.3368507844178765E-2</c:v>
                </c:pt>
                <c:pt idx="159">
                  <c:v>2.3239853212043249E-2</c:v>
                </c:pt>
                <c:pt idx="160">
                  <c:v>2.34422835036594E-2</c:v>
                </c:pt>
                <c:pt idx="161">
                  <c:v>2.3179159859812781E-2</c:v>
                </c:pt>
                <c:pt idx="162">
                  <c:v>2.3186912344215438E-2</c:v>
                </c:pt>
                <c:pt idx="163">
                  <c:v>2.3538942925304118E-2</c:v>
                </c:pt>
                <c:pt idx="164">
                  <c:v>2.3738931301993116E-2</c:v>
                </c:pt>
                <c:pt idx="165">
                  <c:v>2.3348957167084183E-2</c:v>
                </c:pt>
                <c:pt idx="166">
                  <c:v>2.3386580777515764E-2</c:v>
                </c:pt>
                <c:pt idx="167">
                  <c:v>2.3154913623349316E-2</c:v>
                </c:pt>
                <c:pt idx="168">
                  <c:v>2.3595764031659305E-2</c:v>
                </c:pt>
                <c:pt idx="169">
                  <c:v>2.398115658037181E-2</c:v>
                </c:pt>
                <c:pt idx="170">
                  <c:v>2.4049625508953287E-2</c:v>
                </c:pt>
                <c:pt idx="171">
                  <c:v>2.4261043696605089E-2</c:v>
                </c:pt>
                <c:pt idx="172">
                  <c:v>2.4220949881357479E-2</c:v>
                </c:pt>
                <c:pt idx="173">
                  <c:v>2.3990426404177034E-2</c:v>
                </c:pt>
                <c:pt idx="174">
                  <c:v>2.4612931377716585E-2</c:v>
                </c:pt>
                <c:pt idx="175">
                  <c:v>2.4361906401680455E-2</c:v>
                </c:pt>
                <c:pt idx="176">
                  <c:v>2.4149197750152229E-2</c:v>
                </c:pt>
                <c:pt idx="177">
                  <c:v>2.41168615777414E-2</c:v>
                </c:pt>
                <c:pt idx="178">
                  <c:v>2.4146773275497413E-2</c:v>
                </c:pt>
                <c:pt idx="179">
                  <c:v>2.420428168959976E-2</c:v>
                </c:pt>
                <c:pt idx="180">
                  <c:v>2.4059563805610917E-2</c:v>
                </c:pt>
                <c:pt idx="181">
                  <c:v>2.4823700011516125E-2</c:v>
                </c:pt>
                <c:pt idx="182">
                  <c:v>2.542795411365284E-2</c:v>
                </c:pt>
                <c:pt idx="183">
                  <c:v>2.5051038762976319E-2</c:v>
                </c:pt>
                <c:pt idx="184">
                  <c:v>2.5405071036539217E-2</c:v>
                </c:pt>
                <c:pt idx="185">
                  <c:v>2.518727387118469E-2</c:v>
                </c:pt>
                <c:pt idx="186">
                  <c:v>2.4743908859325092E-2</c:v>
                </c:pt>
                <c:pt idx="187">
                  <c:v>2.4884611106563925E-2</c:v>
                </c:pt>
                <c:pt idx="188">
                  <c:v>2.4842508952092501E-2</c:v>
                </c:pt>
                <c:pt idx="189">
                  <c:v>2.4712981609389173E-2</c:v>
                </c:pt>
                <c:pt idx="190">
                  <c:v>2.5495500515639868E-2</c:v>
                </c:pt>
                <c:pt idx="191">
                  <c:v>2.5016203001348103E-2</c:v>
                </c:pt>
                <c:pt idx="192">
                  <c:v>2.6605616194465442E-2</c:v>
                </c:pt>
                <c:pt idx="193">
                  <c:v>2.5710162969938111E-2</c:v>
                </c:pt>
                <c:pt idx="194">
                  <c:v>2.5935161109963856E-2</c:v>
                </c:pt>
                <c:pt idx="195">
                  <c:v>2.6404912965016791E-2</c:v>
                </c:pt>
                <c:pt idx="196">
                  <c:v>2.5975986960415476E-2</c:v>
                </c:pt>
                <c:pt idx="197">
                  <c:v>2.609853300600129E-2</c:v>
                </c:pt>
                <c:pt idx="198">
                  <c:v>2.6321336662976424E-2</c:v>
                </c:pt>
                <c:pt idx="199">
                  <c:v>2.6640430092720102E-2</c:v>
                </c:pt>
                <c:pt idx="200">
                  <c:v>2.6863278174180438E-2</c:v>
                </c:pt>
                <c:pt idx="201">
                  <c:v>2.7076010724767174E-2</c:v>
                </c:pt>
                <c:pt idx="202">
                  <c:v>2.7170622388058785E-2</c:v>
                </c:pt>
                <c:pt idx="203">
                  <c:v>2.7086462475750084E-2</c:v>
                </c:pt>
                <c:pt idx="204">
                  <c:v>2.7254031976128301E-2</c:v>
                </c:pt>
                <c:pt idx="205">
                  <c:v>2.7053692351220127E-2</c:v>
                </c:pt>
                <c:pt idx="206">
                  <c:v>2.7062179203932057E-2</c:v>
                </c:pt>
                <c:pt idx="207">
                  <c:v>2.6393334143992586E-2</c:v>
                </c:pt>
                <c:pt idx="208">
                  <c:v>2.6592008254144428E-2</c:v>
                </c:pt>
                <c:pt idx="209">
                  <c:v>2.6322245286247714E-2</c:v>
                </c:pt>
                <c:pt idx="210">
                  <c:v>2.6512190242568456E-2</c:v>
                </c:pt>
                <c:pt idx="211">
                  <c:v>2.6250355000467129E-2</c:v>
                </c:pt>
                <c:pt idx="212">
                  <c:v>2.6440740855074862E-2</c:v>
                </c:pt>
                <c:pt idx="213">
                  <c:v>2.6348696860738707E-2</c:v>
                </c:pt>
                <c:pt idx="214">
                  <c:v>2.6579653586022989E-2</c:v>
                </c:pt>
                <c:pt idx="215">
                  <c:v>2.6725566122328015E-2</c:v>
                </c:pt>
                <c:pt idx="216">
                  <c:v>2.657081939649486E-2</c:v>
                </c:pt>
                <c:pt idx="217">
                  <c:v>2.648813882679657E-2</c:v>
                </c:pt>
                <c:pt idx="218">
                  <c:v>2.5810076022169337E-2</c:v>
                </c:pt>
                <c:pt idx="219">
                  <c:v>2.5669228136815159E-2</c:v>
                </c:pt>
                <c:pt idx="220">
                  <c:v>2.6297109390698736E-2</c:v>
                </c:pt>
                <c:pt idx="221">
                  <c:v>2.6152766401947414E-2</c:v>
                </c:pt>
                <c:pt idx="222">
                  <c:v>2.5998883765156577E-2</c:v>
                </c:pt>
                <c:pt idx="223">
                  <c:v>2.5973161802647304E-2</c:v>
                </c:pt>
                <c:pt idx="224">
                  <c:v>2.587489701974266E-2</c:v>
                </c:pt>
                <c:pt idx="225">
                  <c:v>2.5771112215133396E-2</c:v>
                </c:pt>
                <c:pt idx="226">
                  <c:v>2.5592186690095442E-2</c:v>
                </c:pt>
                <c:pt idx="227">
                  <c:v>2.523644747292475E-2</c:v>
                </c:pt>
                <c:pt idx="228">
                  <c:v>2.5657884321060198E-2</c:v>
                </c:pt>
                <c:pt idx="229">
                  <c:v>2.6165464977448982E-2</c:v>
                </c:pt>
                <c:pt idx="230">
                  <c:v>2.6494305599568779E-2</c:v>
                </c:pt>
                <c:pt idx="231">
                  <c:v>2.6390813127969537E-2</c:v>
                </c:pt>
                <c:pt idx="232">
                  <c:v>2.6439467214111279E-2</c:v>
                </c:pt>
                <c:pt idx="233">
                  <c:v>2.618501073285584E-2</c:v>
                </c:pt>
                <c:pt idx="234">
                  <c:v>2.5562243097986048E-2</c:v>
                </c:pt>
                <c:pt idx="235">
                  <c:v>2.5317681742373699E-2</c:v>
                </c:pt>
                <c:pt idx="236">
                  <c:v>2.4840326926594214E-2</c:v>
                </c:pt>
                <c:pt idx="237">
                  <c:v>2.535857453806134E-2</c:v>
                </c:pt>
                <c:pt idx="238">
                  <c:v>2.4852362071944079E-2</c:v>
                </c:pt>
                <c:pt idx="239">
                  <c:v>2.434797887672735E-2</c:v>
                </c:pt>
                <c:pt idx="240">
                  <c:v>2.4092916556038846E-2</c:v>
                </c:pt>
                <c:pt idx="241">
                  <c:v>2.4378136179955101E-2</c:v>
                </c:pt>
                <c:pt idx="242">
                  <c:v>2.3789501556581882E-2</c:v>
                </c:pt>
                <c:pt idx="243">
                  <c:v>2.4022111507349786E-2</c:v>
                </c:pt>
                <c:pt idx="244">
                  <c:v>2.4378582820206107E-2</c:v>
                </c:pt>
                <c:pt idx="245">
                  <c:v>2.3802807902181478E-2</c:v>
                </c:pt>
                <c:pt idx="246">
                  <c:v>2.3884183942102899E-2</c:v>
                </c:pt>
                <c:pt idx="247">
                  <c:v>2.3605209781375258E-2</c:v>
                </c:pt>
                <c:pt idx="248">
                  <c:v>2.3943119624609599E-2</c:v>
                </c:pt>
                <c:pt idx="249">
                  <c:v>2.3848462724223474E-2</c:v>
                </c:pt>
                <c:pt idx="250">
                  <c:v>2.4012863015435038E-2</c:v>
                </c:pt>
                <c:pt idx="251">
                  <c:v>2.3633834557987621E-2</c:v>
                </c:pt>
                <c:pt idx="252">
                  <c:v>2.3807833150953917E-2</c:v>
                </c:pt>
                <c:pt idx="253">
                  <c:v>2.2730775630487754E-2</c:v>
                </c:pt>
                <c:pt idx="254">
                  <c:v>2.2131140189219245E-2</c:v>
                </c:pt>
                <c:pt idx="255">
                  <c:v>2.2155962525648443E-2</c:v>
                </c:pt>
                <c:pt idx="256">
                  <c:v>2.2173534530745442E-2</c:v>
                </c:pt>
                <c:pt idx="257">
                  <c:v>2.2514013093690499E-2</c:v>
                </c:pt>
                <c:pt idx="258">
                  <c:v>2.2337626819895595E-2</c:v>
                </c:pt>
                <c:pt idx="259">
                  <c:v>2.2879824884480371E-2</c:v>
                </c:pt>
                <c:pt idx="260">
                  <c:v>2.2565637855602505E-2</c:v>
                </c:pt>
                <c:pt idx="261">
                  <c:v>2.1893600339568886E-2</c:v>
                </c:pt>
                <c:pt idx="262">
                  <c:v>2.1507908102619266E-2</c:v>
                </c:pt>
                <c:pt idx="263">
                  <c:v>2.1402239302261705E-2</c:v>
                </c:pt>
                <c:pt idx="264">
                  <c:v>2.0948326439551357E-2</c:v>
                </c:pt>
                <c:pt idx="265">
                  <c:v>2.0997397016045083E-2</c:v>
                </c:pt>
                <c:pt idx="266">
                  <c:v>2.1121934482405624E-2</c:v>
                </c:pt>
                <c:pt idx="267">
                  <c:v>2.1655786237073205E-2</c:v>
                </c:pt>
                <c:pt idx="268">
                  <c:v>2.1807088206816205E-2</c:v>
                </c:pt>
                <c:pt idx="269">
                  <c:v>2.1655052841457634E-2</c:v>
                </c:pt>
                <c:pt idx="270">
                  <c:v>2.1412275048543483E-2</c:v>
                </c:pt>
                <c:pt idx="271">
                  <c:v>2.13216665996947E-2</c:v>
                </c:pt>
                <c:pt idx="272">
                  <c:v>2.1003979542166373E-2</c:v>
                </c:pt>
                <c:pt idx="273">
                  <c:v>2.1116042137819591E-2</c:v>
                </c:pt>
                <c:pt idx="274">
                  <c:v>2.0977842550955028E-2</c:v>
                </c:pt>
                <c:pt idx="275">
                  <c:v>2.1329377210722145E-2</c:v>
                </c:pt>
                <c:pt idx="276">
                  <c:v>2.1075319651784108E-2</c:v>
                </c:pt>
                <c:pt idx="277">
                  <c:v>2.1596428772140408E-2</c:v>
                </c:pt>
                <c:pt idx="278">
                  <c:v>2.157015648665217E-2</c:v>
                </c:pt>
                <c:pt idx="279">
                  <c:v>2.1316582003547468E-2</c:v>
                </c:pt>
                <c:pt idx="280">
                  <c:v>2.0701857846485927E-2</c:v>
                </c:pt>
                <c:pt idx="281">
                  <c:v>2.079981057420266E-2</c:v>
                </c:pt>
                <c:pt idx="282">
                  <c:v>2.0629170667043839E-2</c:v>
                </c:pt>
                <c:pt idx="283">
                  <c:v>2.0450571354986513E-2</c:v>
                </c:pt>
                <c:pt idx="284">
                  <c:v>2.0949368379794331E-2</c:v>
                </c:pt>
                <c:pt idx="285">
                  <c:v>2.109014166377654E-2</c:v>
                </c:pt>
                <c:pt idx="286">
                  <c:v>2.1099765699024164E-2</c:v>
                </c:pt>
                <c:pt idx="287">
                  <c:v>2.1120022415493489E-2</c:v>
                </c:pt>
                <c:pt idx="288">
                  <c:v>2.0841244863818664E-2</c:v>
                </c:pt>
                <c:pt idx="289">
                  <c:v>2.0947281851560362E-2</c:v>
                </c:pt>
                <c:pt idx="290">
                  <c:v>2.1009150938535948E-2</c:v>
                </c:pt>
                <c:pt idx="291">
                  <c:v>2.0525029532396433E-2</c:v>
                </c:pt>
                <c:pt idx="292">
                  <c:v>2.0601687715921191E-2</c:v>
                </c:pt>
                <c:pt idx="293">
                  <c:v>2.1043014315541342E-2</c:v>
                </c:pt>
                <c:pt idx="294">
                  <c:v>2.0341576887378698E-2</c:v>
                </c:pt>
                <c:pt idx="295">
                  <c:v>2.019294373345315E-2</c:v>
                </c:pt>
                <c:pt idx="296">
                  <c:v>2.0602808182304422E-2</c:v>
                </c:pt>
                <c:pt idx="297">
                  <c:v>2.0547574086981379E-2</c:v>
                </c:pt>
                <c:pt idx="298">
                  <c:v>2.0070457675538611E-2</c:v>
                </c:pt>
                <c:pt idx="299">
                  <c:v>1.9952139750225584E-2</c:v>
                </c:pt>
                <c:pt idx="300">
                  <c:v>2.030000953855815E-2</c:v>
                </c:pt>
                <c:pt idx="301">
                  <c:v>1.9933774980032792E-2</c:v>
                </c:pt>
                <c:pt idx="302">
                  <c:v>1.9716815667595533E-2</c:v>
                </c:pt>
                <c:pt idx="303">
                  <c:v>1.9550034692571661E-2</c:v>
                </c:pt>
                <c:pt idx="304">
                  <c:v>1.9775814426086447E-2</c:v>
                </c:pt>
                <c:pt idx="305">
                  <c:v>1.9024896645788436E-2</c:v>
                </c:pt>
                <c:pt idx="306">
                  <c:v>1.9429754409054256E-2</c:v>
                </c:pt>
                <c:pt idx="307">
                  <c:v>1.9317028870291519E-2</c:v>
                </c:pt>
                <c:pt idx="308">
                  <c:v>1.8967463042846688E-2</c:v>
                </c:pt>
                <c:pt idx="309">
                  <c:v>1.9019200577099271E-2</c:v>
                </c:pt>
                <c:pt idx="310">
                  <c:v>1.8271720723608942E-2</c:v>
                </c:pt>
                <c:pt idx="311">
                  <c:v>1.8517378433560383E-2</c:v>
                </c:pt>
                <c:pt idx="312">
                  <c:v>1.8333228953677505E-2</c:v>
                </c:pt>
                <c:pt idx="313">
                  <c:v>1.8526894132009364E-2</c:v>
                </c:pt>
                <c:pt idx="314">
                  <c:v>1.8065266491292364E-2</c:v>
                </c:pt>
                <c:pt idx="315">
                  <c:v>1.7865225624517089E-2</c:v>
                </c:pt>
                <c:pt idx="316">
                  <c:v>1.7391955553501814E-2</c:v>
                </c:pt>
                <c:pt idx="317">
                  <c:v>1.7256049349008595E-2</c:v>
                </c:pt>
                <c:pt idx="318">
                  <c:v>1.7388898720042345E-2</c:v>
                </c:pt>
                <c:pt idx="319">
                  <c:v>1.7661654632316504E-2</c:v>
                </c:pt>
                <c:pt idx="320">
                  <c:v>1.7242607611859251E-2</c:v>
                </c:pt>
                <c:pt idx="321">
                  <c:v>1.7165946130597298E-2</c:v>
                </c:pt>
                <c:pt idx="322">
                  <c:v>1.7049542794279171E-2</c:v>
                </c:pt>
                <c:pt idx="323">
                  <c:v>1.6794852122196113E-2</c:v>
                </c:pt>
                <c:pt idx="324">
                  <c:v>1.7187152776675152E-2</c:v>
                </c:pt>
                <c:pt idx="325">
                  <c:v>1.654285284603918E-2</c:v>
                </c:pt>
                <c:pt idx="326">
                  <c:v>1.6534181250481117E-2</c:v>
                </c:pt>
                <c:pt idx="327">
                  <c:v>1.7218961654027476E-2</c:v>
                </c:pt>
                <c:pt idx="328">
                  <c:v>1.7144999681239614E-2</c:v>
                </c:pt>
                <c:pt idx="329">
                  <c:v>1.7118314203866225E-2</c:v>
                </c:pt>
                <c:pt idx="330">
                  <c:v>1.6742206184298558E-2</c:v>
                </c:pt>
                <c:pt idx="331">
                  <c:v>1.681431185674187E-2</c:v>
                </c:pt>
                <c:pt idx="332">
                  <c:v>1.6213492810683183E-2</c:v>
                </c:pt>
                <c:pt idx="333">
                  <c:v>1.6268599651916293E-2</c:v>
                </c:pt>
                <c:pt idx="334">
                  <c:v>1.6508949011413199E-2</c:v>
                </c:pt>
                <c:pt idx="335">
                  <c:v>1.596728823016913E-2</c:v>
                </c:pt>
                <c:pt idx="336">
                  <c:v>1.6761794121756379E-2</c:v>
                </c:pt>
                <c:pt idx="337">
                  <c:v>1.6533655282870763E-2</c:v>
                </c:pt>
                <c:pt idx="338">
                  <c:v>1.685050048040404E-2</c:v>
                </c:pt>
                <c:pt idx="339">
                  <c:v>1.6585357470339401E-2</c:v>
                </c:pt>
                <c:pt idx="340">
                  <c:v>1.646073703766926E-2</c:v>
                </c:pt>
                <c:pt idx="341">
                  <c:v>1.6343783968734149E-2</c:v>
                </c:pt>
                <c:pt idx="342">
                  <c:v>1.6112320255842638E-2</c:v>
                </c:pt>
                <c:pt idx="343">
                  <c:v>1.6371861597309856E-2</c:v>
                </c:pt>
                <c:pt idx="344">
                  <c:v>1.6299418857314452E-2</c:v>
                </c:pt>
                <c:pt idx="345">
                  <c:v>1.6091646940572302E-2</c:v>
                </c:pt>
                <c:pt idx="346">
                  <c:v>1.5998030074795055E-2</c:v>
                </c:pt>
                <c:pt idx="347">
                  <c:v>1.6260292927963604E-2</c:v>
                </c:pt>
                <c:pt idx="348">
                  <c:v>1.5473774140155161E-2</c:v>
                </c:pt>
                <c:pt idx="349">
                  <c:v>1.5323332888998564E-2</c:v>
                </c:pt>
                <c:pt idx="350">
                  <c:v>1.520752336814013E-2</c:v>
                </c:pt>
                <c:pt idx="351">
                  <c:v>1.5109218444133488E-2</c:v>
                </c:pt>
                <c:pt idx="352">
                  <c:v>1.4534133085519763E-2</c:v>
                </c:pt>
                <c:pt idx="353">
                  <c:v>1.5429246309039302E-2</c:v>
                </c:pt>
                <c:pt idx="354">
                  <c:v>1.5137144804799219E-2</c:v>
                </c:pt>
                <c:pt idx="355">
                  <c:v>1.4976025137238835E-2</c:v>
                </c:pt>
                <c:pt idx="356">
                  <c:v>1.5780987630894527E-2</c:v>
                </c:pt>
                <c:pt idx="357">
                  <c:v>1.5092373448914342E-2</c:v>
                </c:pt>
                <c:pt idx="358">
                  <c:v>1.4942468964787015E-2</c:v>
                </c:pt>
                <c:pt idx="359">
                  <c:v>1.5214346939564249E-2</c:v>
                </c:pt>
                <c:pt idx="360">
                  <c:v>1.5526912375451563E-2</c:v>
                </c:pt>
                <c:pt idx="361">
                  <c:v>1.5132610487802678E-2</c:v>
                </c:pt>
                <c:pt idx="362">
                  <c:v>1.5356262463628312E-2</c:v>
                </c:pt>
                <c:pt idx="363">
                  <c:v>1.531048700298987E-2</c:v>
                </c:pt>
                <c:pt idx="364">
                  <c:v>1.4949394467388855E-2</c:v>
                </c:pt>
                <c:pt idx="365">
                  <c:v>1.5559135144405101E-2</c:v>
                </c:pt>
                <c:pt idx="366">
                  <c:v>1.540083138752113E-2</c:v>
                </c:pt>
                <c:pt idx="367">
                  <c:v>1.5282164617709482E-2</c:v>
                </c:pt>
                <c:pt idx="368">
                  <c:v>1.5003759348551693E-2</c:v>
                </c:pt>
                <c:pt idx="369">
                  <c:v>1.4606866369578642E-2</c:v>
                </c:pt>
                <c:pt idx="370">
                  <c:v>1.465526099202008E-2</c:v>
                </c:pt>
                <c:pt idx="371">
                  <c:v>1.4714343581955669E-2</c:v>
                </c:pt>
                <c:pt idx="372">
                  <c:v>1.4947789209216689E-2</c:v>
                </c:pt>
                <c:pt idx="373">
                  <c:v>1.5049576020459865E-2</c:v>
                </c:pt>
                <c:pt idx="374">
                  <c:v>1.5203283559054981E-2</c:v>
                </c:pt>
                <c:pt idx="375">
                  <c:v>1.4971256861537663E-2</c:v>
                </c:pt>
                <c:pt idx="376">
                  <c:v>1.5536064272211103E-2</c:v>
                </c:pt>
                <c:pt idx="377">
                  <c:v>1.4664022725044301E-2</c:v>
                </c:pt>
                <c:pt idx="378">
                  <c:v>1.4764663971638337E-2</c:v>
                </c:pt>
                <c:pt idx="379">
                  <c:v>1.450825076033313E-2</c:v>
                </c:pt>
                <c:pt idx="380">
                  <c:v>1.4172664914458677E-2</c:v>
                </c:pt>
                <c:pt idx="381">
                  <c:v>1.474834827960092E-2</c:v>
                </c:pt>
                <c:pt idx="382">
                  <c:v>1.4582946848164191E-2</c:v>
                </c:pt>
                <c:pt idx="383">
                  <c:v>1.4673234391497925E-2</c:v>
                </c:pt>
                <c:pt idx="384">
                  <c:v>1.5290256362527677E-2</c:v>
                </c:pt>
                <c:pt idx="385">
                  <c:v>1.4980345873905287E-2</c:v>
                </c:pt>
                <c:pt idx="386">
                  <c:v>1.4682939138171092E-2</c:v>
                </c:pt>
                <c:pt idx="387">
                  <c:v>1.4508775250267947E-2</c:v>
                </c:pt>
                <c:pt idx="388">
                  <c:v>1.4138427816638321E-2</c:v>
                </c:pt>
                <c:pt idx="389">
                  <c:v>1.3819483853647396E-2</c:v>
                </c:pt>
                <c:pt idx="390">
                  <c:v>1.3752152321091504E-2</c:v>
                </c:pt>
                <c:pt idx="391">
                  <c:v>1.4492947201069528E-2</c:v>
                </c:pt>
                <c:pt idx="392">
                  <c:v>1.4449665082886698E-2</c:v>
                </c:pt>
                <c:pt idx="393">
                  <c:v>1.4554453894291441E-2</c:v>
                </c:pt>
                <c:pt idx="394">
                  <c:v>1.4533322343459609E-2</c:v>
                </c:pt>
                <c:pt idx="395">
                  <c:v>1.4214949549223865E-2</c:v>
                </c:pt>
                <c:pt idx="396">
                  <c:v>1.4154418401310043E-2</c:v>
                </c:pt>
                <c:pt idx="397">
                  <c:v>1.4080151550837083E-2</c:v>
                </c:pt>
                <c:pt idx="398">
                  <c:v>1.3676633801909865E-2</c:v>
                </c:pt>
                <c:pt idx="399">
                  <c:v>1.4043233163038238E-2</c:v>
                </c:pt>
                <c:pt idx="400">
                  <c:v>1.3561904893682142E-2</c:v>
                </c:pt>
                <c:pt idx="401">
                  <c:v>1.3874139828274012E-2</c:v>
                </c:pt>
                <c:pt idx="402">
                  <c:v>1.3863840375410108E-2</c:v>
                </c:pt>
                <c:pt idx="403">
                  <c:v>1.3883977079542253E-2</c:v>
                </c:pt>
                <c:pt idx="404">
                  <c:v>1.3555974253816272E-2</c:v>
                </c:pt>
                <c:pt idx="405">
                  <c:v>1.3426546937000516E-2</c:v>
                </c:pt>
                <c:pt idx="406">
                  <c:v>1.3357357506359024E-2</c:v>
                </c:pt>
                <c:pt idx="407">
                  <c:v>1.3087743781532213E-2</c:v>
                </c:pt>
                <c:pt idx="408">
                  <c:v>1.2882822502750635E-2</c:v>
                </c:pt>
                <c:pt idx="409">
                  <c:v>1.2965662849682591E-2</c:v>
                </c:pt>
                <c:pt idx="410">
                  <c:v>1.2846727776348654E-2</c:v>
                </c:pt>
                <c:pt idx="411">
                  <c:v>1.2937823569374673E-2</c:v>
                </c:pt>
                <c:pt idx="412">
                  <c:v>1.2950645478745804E-2</c:v>
                </c:pt>
                <c:pt idx="413">
                  <c:v>1.2495404268751953E-2</c:v>
                </c:pt>
                <c:pt idx="414">
                  <c:v>1.2900473570283788E-2</c:v>
                </c:pt>
                <c:pt idx="415">
                  <c:v>1.2708849685211021E-2</c:v>
                </c:pt>
                <c:pt idx="416">
                  <c:v>1.2846741908035586E-2</c:v>
                </c:pt>
                <c:pt idx="417">
                  <c:v>1.3048543793097167E-2</c:v>
                </c:pt>
                <c:pt idx="418">
                  <c:v>1.3012282992452606E-2</c:v>
                </c:pt>
                <c:pt idx="419">
                  <c:v>1.3111434274059475E-2</c:v>
                </c:pt>
                <c:pt idx="420">
                  <c:v>1.316862672741137E-2</c:v>
                </c:pt>
                <c:pt idx="421">
                  <c:v>1.2890898662927253E-2</c:v>
                </c:pt>
                <c:pt idx="422">
                  <c:v>1.3131800941491134E-2</c:v>
                </c:pt>
                <c:pt idx="423">
                  <c:v>1.3168904413684901E-2</c:v>
                </c:pt>
                <c:pt idx="424">
                  <c:v>1.2676787395544009E-2</c:v>
                </c:pt>
                <c:pt idx="425">
                  <c:v>1.3052903739753097E-2</c:v>
                </c:pt>
                <c:pt idx="426">
                  <c:v>1.3032326068258326E-2</c:v>
                </c:pt>
                <c:pt idx="427">
                  <c:v>1.2786099238234261E-2</c:v>
                </c:pt>
                <c:pt idx="428">
                  <c:v>1.308714067753991E-2</c:v>
                </c:pt>
                <c:pt idx="429">
                  <c:v>1.2636581316207929E-2</c:v>
                </c:pt>
                <c:pt idx="430">
                  <c:v>1.2853359926493502E-2</c:v>
                </c:pt>
                <c:pt idx="431">
                  <c:v>1.2838039933919854E-2</c:v>
                </c:pt>
                <c:pt idx="432">
                  <c:v>1.2592607663325595E-2</c:v>
                </c:pt>
                <c:pt idx="433">
                  <c:v>1.2448762588507689E-2</c:v>
                </c:pt>
                <c:pt idx="434">
                  <c:v>1.2743595573108113E-2</c:v>
                </c:pt>
                <c:pt idx="435">
                  <c:v>1.2397463261759389E-2</c:v>
                </c:pt>
                <c:pt idx="436">
                  <c:v>1.2711657309425251E-2</c:v>
                </c:pt>
                <c:pt idx="437">
                  <c:v>1.2437163665117712E-2</c:v>
                </c:pt>
                <c:pt idx="438">
                  <c:v>1.2375181248891698E-2</c:v>
                </c:pt>
                <c:pt idx="439">
                  <c:v>1.1979968615322356E-2</c:v>
                </c:pt>
                <c:pt idx="440">
                  <c:v>1.2642335329384968E-2</c:v>
                </c:pt>
                <c:pt idx="441">
                  <c:v>1.2433181049328779E-2</c:v>
                </c:pt>
                <c:pt idx="442">
                  <c:v>1.2151433796819155E-2</c:v>
                </c:pt>
                <c:pt idx="443">
                  <c:v>1.2348714863909871E-2</c:v>
                </c:pt>
                <c:pt idx="444">
                  <c:v>1.1985805389673976E-2</c:v>
                </c:pt>
                <c:pt idx="445">
                  <c:v>1.2168964644938329E-2</c:v>
                </c:pt>
                <c:pt idx="446">
                  <c:v>1.1920632610961546E-2</c:v>
                </c:pt>
                <c:pt idx="447">
                  <c:v>1.1810357185115583E-2</c:v>
                </c:pt>
                <c:pt idx="448">
                  <c:v>1.199262304583093E-2</c:v>
                </c:pt>
                <c:pt idx="449">
                  <c:v>1.1727919095140926E-2</c:v>
                </c:pt>
                <c:pt idx="450">
                  <c:v>1.1830617504081653E-2</c:v>
                </c:pt>
                <c:pt idx="451">
                  <c:v>1.1661805090289468E-2</c:v>
                </c:pt>
                <c:pt idx="452">
                  <c:v>1.1982109180996847E-2</c:v>
                </c:pt>
                <c:pt idx="453">
                  <c:v>1.187228637542459E-2</c:v>
                </c:pt>
                <c:pt idx="454">
                  <c:v>1.1709573083105163E-2</c:v>
                </c:pt>
                <c:pt idx="455">
                  <c:v>1.1933066702431105E-2</c:v>
                </c:pt>
                <c:pt idx="456">
                  <c:v>1.235064122368823E-2</c:v>
                </c:pt>
                <c:pt idx="457">
                  <c:v>1.2584072700438931E-2</c:v>
                </c:pt>
                <c:pt idx="458">
                  <c:v>1.2495164430749384E-2</c:v>
                </c:pt>
                <c:pt idx="459">
                  <c:v>1.2842723270745759E-2</c:v>
                </c:pt>
                <c:pt idx="460">
                  <c:v>1.2388447473685282E-2</c:v>
                </c:pt>
                <c:pt idx="461">
                  <c:v>1.2790419517791252E-2</c:v>
                </c:pt>
                <c:pt idx="462">
                  <c:v>1.2439761345337308E-2</c:v>
                </c:pt>
                <c:pt idx="463">
                  <c:v>1.2400020742668882E-2</c:v>
                </c:pt>
                <c:pt idx="464">
                  <c:v>1.2481644654938284E-2</c:v>
                </c:pt>
                <c:pt idx="465">
                  <c:v>1.2472698322857356E-2</c:v>
                </c:pt>
                <c:pt idx="466">
                  <c:v>1.2653542326666489E-2</c:v>
                </c:pt>
                <c:pt idx="467">
                  <c:v>1.2798117541328535E-2</c:v>
                </c:pt>
                <c:pt idx="468">
                  <c:v>1.333804306256603E-2</c:v>
                </c:pt>
                <c:pt idx="469">
                  <c:v>1.3215981941139265E-2</c:v>
                </c:pt>
                <c:pt idx="470">
                  <c:v>1.3197971260287655E-2</c:v>
                </c:pt>
                <c:pt idx="471">
                  <c:v>1.2699368022196733E-2</c:v>
                </c:pt>
                <c:pt idx="472">
                  <c:v>1.2820302364876746E-2</c:v>
                </c:pt>
                <c:pt idx="473">
                  <c:v>1.2723521498617663E-2</c:v>
                </c:pt>
                <c:pt idx="474">
                  <c:v>1.3075166878258937E-2</c:v>
                </c:pt>
                <c:pt idx="475">
                  <c:v>1.2817144374081879E-2</c:v>
                </c:pt>
                <c:pt idx="476">
                  <c:v>1.2913623010698982E-2</c:v>
                </c:pt>
                <c:pt idx="477">
                  <c:v>1.298823737769883E-2</c:v>
                </c:pt>
                <c:pt idx="478">
                  <c:v>1.3049268075596032E-2</c:v>
                </c:pt>
                <c:pt idx="479">
                  <c:v>1.3124500421803909E-2</c:v>
                </c:pt>
                <c:pt idx="480">
                  <c:v>1.2351697192295008E-2</c:v>
                </c:pt>
                <c:pt idx="481">
                  <c:v>1.2935153606258076E-2</c:v>
                </c:pt>
                <c:pt idx="482">
                  <c:v>1.2499098131276698E-2</c:v>
                </c:pt>
                <c:pt idx="483">
                  <c:v>1.2482067337377778E-2</c:v>
                </c:pt>
                <c:pt idx="484">
                  <c:v>1.241104011580263E-2</c:v>
                </c:pt>
                <c:pt idx="485">
                  <c:v>1.2051940321851085E-2</c:v>
                </c:pt>
                <c:pt idx="486">
                  <c:v>1.1966547147397977E-2</c:v>
                </c:pt>
                <c:pt idx="487">
                  <c:v>1.2071065688243676E-2</c:v>
                </c:pt>
                <c:pt idx="488">
                  <c:v>1.2537617573445736E-2</c:v>
                </c:pt>
                <c:pt idx="489">
                  <c:v>1.2746913042430918E-2</c:v>
                </c:pt>
                <c:pt idx="490">
                  <c:v>1.2228848937734238E-2</c:v>
                </c:pt>
                <c:pt idx="491">
                  <c:v>1.215728239437297E-2</c:v>
                </c:pt>
                <c:pt idx="492">
                  <c:v>1.2884765427132683E-2</c:v>
                </c:pt>
                <c:pt idx="493">
                  <c:v>1.2952092658473857E-2</c:v>
                </c:pt>
                <c:pt idx="494">
                  <c:v>1.2787675476591653E-2</c:v>
                </c:pt>
                <c:pt idx="495">
                  <c:v>1.3111770290733071E-2</c:v>
                </c:pt>
                <c:pt idx="496">
                  <c:v>1.2595524133907965E-2</c:v>
                </c:pt>
                <c:pt idx="497">
                  <c:v>1.2864047076761809E-2</c:v>
                </c:pt>
                <c:pt idx="498">
                  <c:v>1.2481029600936777E-2</c:v>
                </c:pt>
                <c:pt idx="499">
                  <c:v>1.2279840955754739E-2</c:v>
                </c:pt>
                <c:pt idx="500">
                  <c:v>1.26131245385388E-2</c:v>
                </c:pt>
                <c:pt idx="501">
                  <c:v>1.2502948045561624E-2</c:v>
                </c:pt>
                <c:pt idx="502">
                  <c:v>1.2590975993384212E-2</c:v>
                </c:pt>
                <c:pt idx="503">
                  <c:v>1.2224804132966671E-2</c:v>
                </c:pt>
                <c:pt idx="504">
                  <c:v>1.179386461961629E-2</c:v>
                </c:pt>
                <c:pt idx="505">
                  <c:v>1.1645651171214633E-2</c:v>
                </c:pt>
                <c:pt idx="506">
                  <c:v>1.2016111539826735E-2</c:v>
                </c:pt>
                <c:pt idx="507">
                  <c:v>1.1780009927977453E-2</c:v>
                </c:pt>
                <c:pt idx="508">
                  <c:v>1.1805722907372251E-2</c:v>
                </c:pt>
                <c:pt idx="509">
                  <c:v>1.2246016071218779E-2</c:v>
                </c:pt>
                <c:pt idx="510">
                  <c:v>1.2334624094112456E-2</c:v>
                </c:pt>
                <c:pt idx="511">
                  <c:v>1.1765436662302564E-2</c:v>
                </c:pt>
                <c:pt idx="512">
                  <c:v>1.1550783793735864E-2</c:v>
                </c:pt>
                <c:pt idx="513">
                  <c:v>1.1561523753813807E-2</c:v>
                </c:pt>
                <c:pt idx="514">
                  <c:v>1.1700971591088738E-2</c:v>
                </c:pt>
                <c:pt idx="515">
                  <c:v>1.158460794410332E-2</c:v>
                </c:pt>
                <c:pt idx="516">
                  <c:v>1.1497437298549684E-2</c:v>
                </c:pt>
                <c:pt idx="517">
                  <c:v>1.1667132017959103E-2</c:v>
                </c:pt>
                <c:pt idx="518">
                  <c:v>1.169090180465715E-2</c:v>
                </c:pt>
                <c:pt idx="519">
                  <c:v>1.1686548107167516E-2</c:v>
                </c:pt>
                <c:pt idx="520">
                  <c:v>1.2479624074574813E-2</c:v>
                </c:pt>
                <c:pt idx="521">
                  <c:v>1.238879946056981E-2</c:v>
                </c:pt>
                <c:pt idx="522">
                  <c:v>1.2218483413296788E-2</c:v>
                </c:pt>
                <c:pt idx="523">
                  <c:v>1.2458643399406055E-2</c:v>
                </c:pt>
                <c:pt idx="524">
                  <c:v>1.23666979472703E-2</c:v>
                </c:pt>
                <c:pt idx="525">
                  <c:v>1.2318298269851979E-2</c:v>
                </c:pt>
                <c:pt idx="526">
                  <c:v>1.2439320740209592E-2</c:v>
                </c:pt>
                <c:pt idx="527">
                  <c:v>1.2494371858726261E-2</c:v>
                </c:pt>
                <c:pt idx="528">
                  <c:v>1.2538274229093149E-2</c:v>
                </c:pt>
                <c:pt idx="529">
                  <c:v>1.2569476271808933E-2</c:v>
                </c:pt>
                <c:pt idx="530">
                  <c:v>1.2511528601917732E-2</c:v>
                </c:pt>
                <c:pt idx="531">
                  <c:v>1.2383229964319842E-2</c:v>
                </c:pt>
                <c:pt idx="532">
                  <c:v>1.2313702328326182E-2</c:v>
                </c:pt>
                <c:pt idx="533">
                  <c:v>1.2481797274485507E-2</c:v>
                </c:pt>
                <c:pt idx="534">
                  <c:v>1.2053712838074437E-2</c:v>
                </c:pt>
                <c:pt idx="535">
                  <c:v>1.2453673948523258E-2</c:v>
                </c:pt>
                <c:pt idx="536">
                  <c:v>1.2070127445471091E-2</c:v>
                </c:pt>
                <c:pt idx="537">
                  <c:v>1.2017719333724752E-2</c:v>
                </c:pt>
                <c:pt idx="538">
                  <c:v>1.2195909265924954E-2</c:v>
                </c:pt>
                <c:pt idx="539">
                  <c:v>1.2332757537584449E-2</c:v>
                </c:pt>
                <c:pt idx="540">
                  <c:v>1.2348803619828042E-2</c:v>
                </c:pt>
                <c:pt idx="541">
                  <c:v>1.2284182673298671E-2</c:v>
                </c:pt>
                <c:pt idx="542">
                  <c:v>1.1962799232964505E-2</c:v>
                </c:pt>
                <c:pt idx="543">
                  <c:v>1.1461763346907627E-2</c:v>
                </c:pt>
                <c:pt idx="544">
                  <c:v>1.1541012085307667E-2</c:v>
                </c:pt>
                <c:pt idx="545">
                  <c:v>1.1718196904956679E-2</c:v>
                </c:pt>
                <c:pt idx="546">
                  <c:v>1.1529427166508288E-2</c:v>
                </c:pt>
                <c:pt idx="547">
                  <c:v>1.1223247475061982E-2</c:v>
                </c:pt>
                <c:pt idx="548">
                  <c:v>1.1620429116093511E-2</c:v>
                </c:pt>
                <c:pt idx="549">
                  <c:v>1.1499090623010799E-2</c:v>
                </c:pt>
                <c:pt idx="550">
                  <c:v>1.1686194778610215E-2</c:v>
                </c:pt>
                <c:pt idx="551">
                  <c:v>1.1597568296547012E-2</c:v>
                </c:pt>
                <c:pt idx="552">
                  <c:v>1.1737094781705704E-2</c:v>
                </c:pt>
                <c:pt idx="553">
                  <c:v>1.1454981861120928E-2</c:v>
                </c:pt>
                <c:pt idx="554">
                  <c:v>1.1531273382930696E-2</c:v>
                </c:pt>
                <c:pt idx="555">
                  <c:v>1.1503285625092285E-2</c:v>
                </c:pt>
                <c:pt idx="556">
                  <c:v>1.1690367152046743E-2</c:v>
                </c:pt>
                <c:pt idx="557">
                  <c:v>1.1635817174493024E-2</c:v>
                </c:pt>
                <c:pt idx="558">
                  <c:v>1.1640197576966882E-2</c:v>
                </c:pt>
                <c:pt idx="559">
                  <c:v>1.1766023747871612E-2</c:v>
                </c:pt>
                <c:pt idx="560">
                  <c:v>1.1194501081527086E-2</c:v>
                </c:pt>
                <c:pt idx="561">
                  <c:v>1.1399627479959928E-2</c:v>
                </c:pt>
                <c:pt idx="562">
                  <c:v>1.1170187595936909E-2</c:v>
                </c:pt>
                <c:pt idx="563">
                  <c:v>1.0995962314456431E-2</c:v>
                </c:pt>
                <c:pt idx="564">
                  <c:v>1.0436059161720967E-2</c:v>
                </c:pt>
                <c:pt idx="565">
                  <c:v>1.0676948715663048E-2</c:v>
                </c:pt>
                <c:pt idx="566">
                  <c:v>1.05842478205882E-2</c:v>
                </c:pt>
                <c:pt idx="567">
                  <c:v>1.0663799445456368E-2</c:v>
                </c:pt>
                <c:pt idx="568">
                  <c:v>1.0711775038312332E-2</c:v>
                </c:pt>
                <c:pt idx="569">
                  <c:v>1.0530371711637621E-2</c:v>
                </c:pt>
                <c:pt idx="570">
                  <c:v>1.0310774611906437E-2</c:v>
                </c:pt>
                <c:pt idx="571">
                  <c:v>1.0189709224298182E-2</c:v>
                </c:pt>
                <c:pt idx="572">
                  <c:v>9.7360724811097477E-3</c:v>
                </c:pt>
                <c:pt idx="573">
                  <c:v>9.6001537944063742E-3</c:v>
                </c:pt>
                <c:pt idx="574">
                  <c:v>9.4785498525609135E-3</c:v>
                </c:pt>
                <c:pt idx="575">
                  <c:v>8.8647854078649502E-3</c:v>
                </c:pt>
                <c:pt idx="576">
                  <c:v>7.6179453474352066E-3</c:v>
                </c:pt>
                <c:pt idx="577">
                  <c:v>7.6219435134579072E-3</c:v>
                </c:pt>
                <c:pt idx="578">
                  <c:v>7.8078356077346811E-3</c:v>
                </c:pt>
                <c:pt idx="579">
                  <c:v>8.0201479530119801E-3</c:v>
                </c:pt>
                <c:pt idx="580">
                  <c:v>7.9300386328375883E-3</c:v>
                </c:pt>
                <c:pt idx="581">
                  <c:v>7.4753610006035309E-3</c:v>
                </c:pt>
                <c:pt idx="582">
                  <c:v>7.7459662729233436E-3</c:v>
                </c:pt>
                <c:pt idx="583">
                  <c:v>7.8376193526881188E-3</c:v>
                </c:pt>
                <c:pt idx="584">
                  <c:v>7.7621650167687406E-3</c:v>
                </c:pt>
                <c:pt idx="585">
                  <c:v>7.4659205964950903E-3</c:v>
                </c:pt>
                <c:pt idx="586">
                  <c:v>7.5468450450333346E-3</c:v>
                </c:pt>
                <c:pt idx="587">
                  <c:v>7.0346169571566808E-3</c:v>
                </c:pt>
                <c:pt idx="588">
                  <c:v>6.3935474873355602E-3</c:v>
                </c:pt>
                <c:pt idx="589">
                  <c:v>6.4306770793174373E-3</c:v>
                </c:pt>
                <c:pt idx="590">
                  <c:v>6.3809762873865417E-3</c:v>
                </c:pt>
                <c:pt idx="591">
                  <c:v>6.7390964254925301E-3</c:v>
                </c:pt>
                <c:pt idx="592">
                  <c:v>6.8732946377947357E-3</c:v>
                </c:pt>
                <c:pt idx="593">
                  <c:v>6.7586153942336136E-3</c:v>
                </c:pt>
                <c:pt idx="594">
                  <c:v>6.5122002081845487E-3</c:v>
                </c:pt>
                <c:pt idx="595">
                  <c:v>7.0813822945690053E-3</c:v>
                </c:pt>
                <c:pt idx="596">
                  <c:v>6.8298157771722323E-3</c:v>
                </c:pt>
                <c:pt idx="597">
                  <c:v>6.6509177787050788E-3</c:v>
                </c:pt>
                <c:pt idx="598">
                  <c:v>6.6525150394465271E-3</c:v>
                </c:pt>
                <c:pt idx="599">
                  <c:v>6.5202669031316773E-3</c:v>
                </c:pt>
                <c:pt idx="600">
                  <c:v>7.0671657503278418E-3</c:v>
                </c:pt>
                <c:pt idx="601">
                  <c:v>6.7187209636767609E-3</c:v>
                </c:pt>
                <c:pt idx="602">
                  <c:v>6.8892664121908975E-3</c:v>
                </c:pt>
                <c:pt idx="603">
                  <c:v>6.5865894090670896E-3</c:v>
                </c:pt>
                <c:pt idx="604">
                  <c:v>6.64741283287551E-3</c:v>
                </c:pt>
                <c:pt idx="605">
                  <c:v>6.8787235247393941E-3</c:v>
                </c:pt>
                <c:pt idx="606">
                  <c:v>6.7945165795832985E-3</c:v>
                </c:pt>
                <c:pt idx="607">
                  <c:v>6.531146026676149E-3</c:v>
                </c:pt>
                <c:pt idx="608">
                  <c:v>6.412817778376656E-3</c:v>
                </c:pt>
                <c:pt idx="609">
                  <c:v>6.8328400478057105E-3</c:v>
                </c:pt>
                <c:pt idx="610">
                  <c:v>6.88226738427411E-3</c:v>
                </c:pt>
                <c:pt idx="611">
                  <c:v>7.0527274474847523E-3</c:v>
                </c:pt>
                <c:pt idx="612">
                  <c:v>6.5373356594111698E-3</c:v>
                </c:pt>
                <c:pt idx="613">
                  <c:v>6.1331993379816208E-3</c:v>
                </c:pt>
                <c:pt idx="614">
                  <c:v>5.9878639306432113E-3</c:v>
                </c:pt>
                <c:pt idx="615">
                  <c:v>5.9290968090117691E-3</c:v>
                </c:pt>
                <c:pt idx="616">
                  <c:v>6.0031257319752562E-3</c:v>
                </c:pt>
                <c:pt idx="617">
                  <c:v>5.7597509954578907E-3</c:v>
                </c:pt>
                <c:pt idx="618">
                  <c:v>6.0541679263699244E-3</c:v>
                </c:pt>
                <c:pt idx="619">
                  <c:v>6.0855233714642853E-3</c:v>
                </c:pt>
                <c:pt idx="620">
                  <c:v>6.0801491030524346E-3</c:v>
                </c:pt>
                <c:pt idx="621">
                  <c:v>5.2954179918016653E-3</c:v>
                </c:pt>
                <c:pt idx="622">
                  <c:v>5.4850629478682134E-3</c:v>
                </c:pt>
                <c:pt idx="623">
                  <c:v>5.6168430103955558E-3</c:v>
                </c:pt>
                <c:pt idx="624">
                  <c:v>5.6495318637539427E-3</c:v>
                </c:pt>
                <c:pt idx="625">
                  <c:v>5.8254390521552679E-3</c:v>
                </c:pt>
                <c:pt idx="626">
                  <c:v>6.0164180268749146E-3</c:v>
                </c:pt>
                <c:pt idx="627">
                  <c:v>5.6550573278804084E-3</c:v>
                </c:pt>
                <c:pt idx="628">
                  <c:v>5.7116140150921257E-3</c:v>
                </c:pt>
                <c:pt idx="629">
                  <c:v>5.4567424317069069E-3</c:v>
                </c:pt>
                <c:pt idx="630">
                  <c:v>5.4922125842067349E-3</c:v>
                </c:pt>
                <c:pt idx="631">
                  <c:v>5.6586513831149432E-3</c:v>
                </c:pt>
                <c:pt idx="632">
                  <c:v>5.7022609639898469E-3</c:v>
                </c:pt>
                <c:pt idx="633">
                  <c:v>5.6873993699739778E-3</c:v>
                </c:pt>
                <c:pt idx="634">
                  <c:v>5.4861341052687695E-3</c:v>
                </c:pt>
                <c:pt idx="635">
                  <c:v>5.4519187105370737E-3</c:v>
                </c:pt>
                <c:pt idx="636">
                  <c:v>5.9203231876185924E-3</c:v>
                </c:pt>
                <c:pt idx="637">
                  <c:v>5.4454730836921428E-3</c:v>
                </c:pt>
                <c:pt idx="638">
                  <c:v>5.4265354739915228E-3</c:v>
                </c:pt>
                <c:pt idx="639">
                  <c:v>5.3320007537438485E-3</c:v>
                </c:pt>
                <c:pt idx="640">
                  <c:v>5.4837085615766501E-3</c:v>
                </c:pt>
                <c:pt idx="641">
                  <c:v>5.1229059208017791E-3</c:v>
                </c:pt>
                <c:pt idx="642">
                  <c:v>4.950740320029956E-3</c:v>
                </c:pt>
                <c:pt idx="643">
                  <c:v>4.8296124373421456E-3</c:v>
                </c:pt>
                <c:pt idx="644">
                  <c:v>4.4313033440266381E-3</c:v>
                </c:pt>
                <c:pt idx="645">
                  <c:v>4.6776033458117983E-3</c:v>
                </c:pt>
                <c:pt idx="646">
                  <c:v>4.8237948648119922E-3</c:v>
                </c:pt>
                <c:pt idx="647">
                  <c:v>5.2116590316677591E-3</c:v>
                </c:pt>
                <c:pt idx="648">
                  <c:v>5.2441700216632192E-3</c:v>
                </c:pt>
                <c:pt idx="649">
                  <c:v>5.1872033495425907E-3</c:v>
                </c:pt>
                <c:pt idx="650">
                  <c:v>5.4134698003502901E-3</c:v>
                </c:pt>
                <c:pt idx="651">
                  <c:v>5.3441447744921877E-3</c:v>
                </c:pt>
                <c:pt idx="652">
                  <c:v>4.9932350535208947E-3</c:v>
                </c:pt>
                <c:pt idx="653">
                  <c:v>4.9195785424493987E-3</c:v>
                </c:pt>
                <c:pt idx="654">
                  <c:v>5.0477140242024543E-3</c:v>
                </c:pt>
                <c:pt idx="655">
                  <c:v>5.0549543195506086E-3</c:v>
                </c:pt>
                <c:pt idx="656">
                  <c:v>5.1864387671609613E-3</c:v>
                </c:pt>
                <c:pt idx="657">
                  <c:v>4.866984633463467E-3</c:v>
                </c:pt>
                <c:pt idx="658">
                  <c:v>4.5637349138305527E-3</c:v>
                </c:pt>
                <c:pt idx="659">
                  <c:v>4.4573581930791306E-3</c:v>
                </c:pt>
                <c:pt idx="660">
                  <c:v>4.1503223531087485E-3</c:v>
                </c:pt>
                <c:pt idx="661">
                  <c:v>4.4062162090339196E-3</c:v>
                </c:pt>
                <c:pt idx="662">
                  <c:v>4.5361070950369342E-3</c:v>
                </c:pt>
                <c:pt idx="663">
                  <c:v>5.0717648962166351E-3</c:v>
                </c:pt>
                <c:pt idx="664">
                  <c:v>4.7432131583520221E-3</c:v>
                </c:pt>
                <c:pt idx="665">
                  <c:v>4.5771670196357306E-3</c:v>
                </c:pt>
                <c:pt idx="666">
                  <c:v>4.7378235730179963E-3</c:v>
                </c:pt>
                <c:pt idx="667">
                  <c:v>5.0158950163712301E-3</c:v>
                </c:pt>
                <c:pt idx="668">
                  <c:v>4.925430540741127E-3</c:v>
                </c:pt>
                <c:pt idx="669">
                  <c:v>4.5573450207943011E-3</c:v>
                </c:pt>
                <c:pt idx="670">
                  <c:v>4.2997609452650742E-3</c:v>
                </c:pt>
                <c:pt idx="671">
                  <c:v>4.2180705485548309E-3</c:v>
                </c:pt>
                <c:pt idx="672">
                  <c:v>4.3603237794298533E-3</c:v>
                </c:pt>
                <c:pt idx="673">
                  <c:v>5.1661197915939816E-3</c:v>
                </c:pt>
                <c:pt idx="674">
                  <c:v>4.9422891639800959E-3</c:v>
                </c:pt>
                <c:pt idx="675">
                  <c:v>5.0859174581650013E-3</c:v>
                </c:pt>
                <c:pt idx="676">
                  <c:v>4.7853555519377089E-3</c:v>
                </c:pt>
                <c:pt idx="677">
                  <c:v>5.0033536577596127E-3</c:v>
                </c:pt>
                <c:pt idx="678">
                  <c:v>4.9829369693010772E-3</c:v>
                </c:pt>
                <c:pt idx="679">
                  <c:v>4.4487728173914221E-3</c:v>
                </c:pt>
                <c:pt idx="680">
                  <c:v>4.759908539753388E-3</c:v>
                </c:pt>
                <c:pt idx="681">
                  <c:v>4.8799383449849021E-3</c:v>
                </c:pt>
                <c:pt idx="682">
                  <c:v>5.1783808154750588E-3</c:v>
                </c:pt>
                <c:pt idx="683">
                  <c:v>5.3961447124262207E-3</c:v>
                </c:pt>
                <c:pt idx="684">
                  <c:v>5.5360547592981924E-3</c:v>
                </c:pt>
                <c:pt idx="685">
                  <c:v>5.3446363850915279E-3</c:v>
                </c:pt>
                <c:pt idx="686">
                  <c:v>5.549864170868668E-3</c:v>
                </c:pt>
                <c:pt idx="687">
                  <c:v>5.1084785559922796E-3</c:v>
                </c:pt>
                <c:pt idx="688">
                  <c:v>5.0557272957729715E-3</c:v>
                </c:pt>
                <c:pt idx="689">
                  <c:v>5.3330872157040243E-3</c:v>
                </c:pt>
                <c:pt idx="690">
                  <c:v>5.7319909895883203E-3</c:v>
                </c:pt>
                <c:pt idx="691">
                  <c:v>5.9720926771094085E-3</c:v>
                </c:pt>
                <c:pt idx="692">
                  <c:v>6.4807751115614209E-3</c:v>
                </c:pt>
                <c:pt idx="693">
                  <c:v>6.7074731146310462E-3</c:v>
                </c:pt>
                <c:pt idx="694">
                  <c:v>6.694928822826407E-3</c:v>
                </c:pt>
                <c:pt idx="695">
                  <c:v>7.3223197294152165E-3</c:v>
                </c:pt>
                <c:pt idx="696">
                  <c:v>6.8501661299948946E-3</c:v>
                </c:pt>
                <c:pt idx="697">
                  <c:v>6.7639589339227868E-3</c:v>
                </c:pt>
                <c:pt idx="698">
                  <c:v>5.467138817867534E-3</c:v>
                </c:pt>
                <c:pt idx="699">
                  <c:v>1.064590877766225E-3</c:v>
                </c:pt>
                <c:pt idx="700">
                  <c:v>2.55017922310663E-3</c:v>
                </c:pt>
                <c:pt idx="701">
                  <c:v>4.0819669346270349E-3</c:v>
                </c:pt>
                <c:pt idx="702">
                  <c:v>4.1427177957009675E-3</c:v>
                </c:pt>
                <c:pt idx="703">
                  <c:v>4.2485456898526675E-3</c:v>
                </c:pt>
                <c:pt idx="704">
                  <c:v>4.0005934252418385E-3</c:v>
                </c:pt>
                <c:pt idx="705">
                  <c:v>4.6691105126734911E-3</c:v>
                </c:pt>
                <c:pt idx="706">
                  <c:v>4.1406434184589891E-3</c:v>
                </c:pt>
                <c:pt idx="707">
                  <c:v>4.5343995618689625E-3</c:v>
                </c:pt>
                <c:pt idx="708">
                  <c:v>4.3198951093523785E-3</c:v>
                </c:pt>
                <c:pt idx="709">
                  <c:v>4.4266772163332746E-3</c:v>
                </c:pt>
                <c:pt idx="710">
                  <c:v>4.4847364542930368E-3</c:v>
                </c:pt>
                <c:pt idx="711">
                  <c:v>4.6812178571113972E-3</c:v>
                </c:pt>
                <c:pt idx="712">
                  <c:v>4.6312652198732263E-3</c:v>
                </c:pt>
                <c:pt idx="713">
                  <c:v>5.0659869951474867E-3</c:v>
                </c:pt>
                <c:pt idx="714">
                  <c:v>5.268400107267146E-3</c:v>
                </c:pt>
                <c:pt idx="715">
                  <c:v>4.959383844687526E-3</c:v>
                </c:pt>
                <c:pt idx="716">
                  <c:v>4.7234420994533011E-3</c:v>
                </c:pt>
                <c:pt idx="717">
                  <c:v>4.9462168386662508E-3</c:v>
                </c:pt>
                <c:pt idx="718">
                  <c:v>5.1431265087813482E-3</c:v>
                </c:pt>
                <c:pt idx="719">
                  <c:v>5.3463257505401707E-3</c:v>
                </c:pt>
                <c:pt idx="720">
                  <c:v>5.8261598329381048E-3</c:v>
                </c:pt>
                <c:pt idx="721">
                  <c:v>5.7553613320147079E-3</c:v>
                </c:pt>
                <c:pt idx="722">
                  <c:v>5.9530319294618383E-3</c:v>
                </c:pt>
                <c:pt idx="723">
                  <c:v>5.9079222263147546E-3</c:v>
                </c:pt>
                <c:pt idx="724">
                  <c:v>5.9186526396248773E-3</c:v>
                </c:pt>
                <c:pt idx="725">
                  <c:v>5.6675542219979391E-3</c:v>
                </c:pt>
                <c:pt idx="726">
                  <c:v>5.73368641738492E-3</c:v>
                </c:pt>
                <c:pt idx="727">
                  <c:v>6.2675221509560508E-3</c:v>
                </c:pt>
                <c:pt idx="728">
                  <c:v>5.9535616941874814E-3</c:v>
                </c:pt>
                <c:pt idx="729">
                  <c:v>5.7167975026248818E-3</c:v>
                </c:pt>
                <c:pt idx="730">
                  <c:v>5.711091991730699E-3</c:v>
                </c:pt>
                <c:pt idx="731">
                  <c:v>5.8636048719837852E-3</c:v>
                </c:pt>
                <c:pt idx="732">
                  <c:v>6.3072833205404244E-3</c:v>
                </c:pt>
                <c:pt idx="733">
                  <c:v>6.8367521134291565E-3</c:v>
                </c:pt>
                <c:pt idx="734">
                  <c:v>7.2943174163353497E-3</c:v>
                </c:pt>
                <c:pt idx="735">
                  <c:v>7.034625578172804E-3</c:v>
                </c:pt>
                <c:pt idx="736">
                  <c:v>7.0302121312717514E-3</c:v>
                </c:pt>
                <c:pt idx="737">
                  <c:v>6.9991881520230503E-3</c:v>
                </c:pt>
                <c:pt idx="738">
                  <c:v>7.1643465399704453E-3</c:v>
                </c:pt>
                <c:pt idx="739">
                  <c:v>7.5977575665984176E-3</c:v>
                </c:pt>
                <c:pt idx="740">
                  <c:v>7.578886943257146E-3</c:v>
                </c:pt>
                <c:pt idx="741">
                  <c:v>8.132954049722585E-3</c:v>
                </c:pt>
                <c:pt idx="742">
                  <c:v>7.9903852580691659E-3</c:v>
                </c:pt>
                <c:pt idx="743">
                  <c:v>7.6382385963775778E-3</c:v>
                </c:pt>
                <c:pt idx="744">
                  <c:v>7.4225750417840075E-3</c:v>
                </c:pt>
              </c:numCache>
            </c:numRef>
          </c:val>
          <c:smooth val="0"/>
          <c:extLst>
            <c:ext xmlns:c16="http://schemas.microsoft.com/office/drawing/2014/chart" uri="{C3380CC4-5D6E-409C-BE32-E72D297353CC}">
              <c16:uniqueId val="{00000000-3E1F-394D-B352-FCBE2023BCC2}"/>
            </c:ext>
          </c:extLst>
        </c:ser>
        <c:dLbls>
          <c:showLegendKey val="0"/>
          <c:showVal val="0"/>
          <c:showCatName val="0"/>
          <c:showSerName val="0"/>
          <c:showPercent val="0"/>
          <c:showBubbleSize val="0"/>
        </c:dLbls>
        <c:smooth val="0"/>
        <c:axId val="9861247"/>
        <c:axId val="2873983"/>
      </c:lineChart>
      <c:dateAx>
        <c:axId val="9861247"/>
        <c:scaling>
          <c:orientation val="minMax"/>
        </c:scaling>
        <c:delete val="0"/>
        <c:axPos val="b"/>
        <c:numFmt formatCode="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73983"/>
        <c:crosses val="autoZero"/>
        <c:auto val="1"/>
        <c:lblOffset val="100"/>
        <c:baseTimeUnit val="months"/>
      </c:dateAx>
      <c:valAx>
        <c:axId val="28739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861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dirty="0"/>
              <a:t>Sources of Population Growth</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Sheet1!$K$1</c:f>
              <c:strCache>
                <c:ptCount val="1"/>
                <c:pt idx="0">
                  <c:v>Natural Increase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Sheet1!$I$2:$I$43</c:f>
              <c:numCache>
                <c:formatCode>General</c:formatCode>
                <c:ptCount val="4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pt idx="40">
                  <c:v>2022</c:v>
                </c:pt>
                <c:pt idx="41">
                  <c:v>2023</c:v>
                </c:pt>
              </c:numCache>
            </c:numRef>
          </c:cat>
          <c:val>
            <c:numRef>
              <c:f>Sheet1!$K$2:$K$43</c:f>
              <c:numCache>
                <c:formatCode>#,##0</c:formatCode>
                <c:ptCount val="42"/>
                <c:pt idx="0">
                  <c:v>1680071</c:v>
                </c:pt>
                <c:pt idx="1">
                  <c:v>1663812</c:v>
                </c:pt>
                <c:pt idx="2">
                  <c:v>1626912</c:v>
                </c:pt>
                <c:pt idx="3">
                  <c:v>1654410</c:v>
                </c:pt>
                <c:pt idx="4">
                  <c:v>1665000</c:v>
                </c:pt>
                <c:pt idx="5">
                  <c:v>1671036</c:v>
                </c:pt>
                <c:pt idx="6">
                  <c:v>1715469</c:v>
                </c:pt>
                <c:pt idx="7">
                  <c:v>1818595</c:v>
                </c:pt>
                <c:pt idx="8">
                  <c:v>1820869</c:v>
                </c:pt>
                <c:pt idx="9">
                  <c:v>1994359</c:v>
                </c:pt>
                <c:pt idx="10">
                  <c:v>1925574</c:v>
                </c:pt>
                <c:pt idx="11">
                  <c:v>1801098</c:v>
                </c:pt>
                <c:pt idx="12">
                  <c:v>1688282</c:v>
                </c:pt>
                <c:pt idx="13">
                  <c:v>1642289</c:v>
                </c:pt>
                <c:pt idx="14">
                  <c:v>1564049</c:v>
                </c:pt>
                <c:pt idx="15">
                  <c:v>1570498</c:v>
                </c:pt>
                <c:pt idx="16">
                  <c:v>1585745</c:v>
                </c:pt>
                <c:pt idx="17">
                  <c:v>1593899</c:v>
                </c:pt>
                <c:pt idx="18">
                  <c:v>1600000</c:v>
                </c:pt>
                <c:pt idx="19">
                  <c:v>1628038</c:v>
                </c:pt>
                <c:pt idx="20">
                  <c:v>1576986</c:v>
                </c:pt>
                <c:pt idx="21">
                  <c:v>1630098</c:v>
                </c:pt>
                <c:pt idx="22">
                  <c:v>1663060</c:v>
                </c:pt>
                <c:pt idx="23">
                  <c:v>1687886</c:v>
                </c:pt>
                <c:pt idx="24">
                  <c:v>1760575</c:v>
                </c:pt>
                <c:pt idx="25">
                  <c:v>1879792</c:v>
                </c:pt>
                <c:pt idx="26">
                  <c:v>1844215</c:v>
                </c:pt>
                <c:pt idx="27">
                  <c:v>1776800</c:v>
                </c:pt>
                <c:pt idx="28">
                  <c:v>1500000</c:v>
                </c:pt>
                <c:pt idx="29">
                  <c:v>1461043</c:v>
                </c:pt>
                <c:pt idx="30">
                  <c:v>1435445</c:v>
                </c:pt>
                <c:pt idx="31">
                  <c:v>1332557</c:v>
                </c:pt>
                <c:pt idx="32">
                  <c:v>1380747</c:v>
                </c:pt>
                <c:pt idx="33">
                  <c:v>1292550</c:v>
                </c:pt>
                <c:pt idx="34">
                  <c:v>1267744</c:v>
                </c:pt>
                <c:pt idx="35">
                  <c:v>1101981</c:v>
                </c:pt>
                <c:pt idx="36">
                  <c:v>996200</c:v>
                </c:pt>
                <c:pt idx="37">
                  <c:v>923115</c:v>
                </c:pt>
                <c:pt idx="38">
                  <c:v>677141</c:v>
                </c:pt>
                <c:pt idx="39">
                  <c:v>148043</c:v>
                </c:pt>
                <c:pt idx="40">
                  <c:v>245080</c:v>
                </c:pt>
                <c:pt idx="41">
                  <c:v>504495</c:v>
                </c:pt>
              </c:numCache>
            </c:numRef>
          </c:val>
          <c:smooth val="0"/>
          <c:extLst>
            <c:ext xmlns:c16="http://schemas.microsoft.com/office/drawing/2014/chart" uri="{C3380CC4-5D6E-409C-BE32-E72D297353CC}">
              <c16:uniqueId val="{00000001-6CAE-F04F-8F51-571F66659A82}"/>
            </c:ext>
          </c:extLst>
        </c:ser>
        <c:dLbls>
          <c:showLegendKey val="0"/>
          <c:showVal val="0"/>
          <c:showCatName val="0"/>
          <c:showSerName val="0"/>
          <c:showPercent val="0"/>
          <c:showBubbleSize val="0"/>
        </c:dLbls>
        <c:smooth val="0"/>
        <c:axId val="573811295"/>
        <c:axId val="574141759"/>
      </c:lineChart>
      <c:catAx>
        <c:axId val="57381129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4141759"/>
        <c:crosses val="autoZero"/>
        <c:auto val="1"/>
        <c:lblAlgn val="ctr"/>
        <c:lblOffset val="100"/>
        <c:noMultiLvlLbl val="0"/>
      </c:catAx>
      <c:valAx>
        <c:axId val="5741417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3811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dirty="0"/>
              <a:t>2022 US Population by Sex and Age</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Men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Sheet1!$A$2:$A$19</c:f>
              <c:strCache>
                <c:ptCount val="18"/>
                <c:pt idx="0">
                  <c:v>&gt;5 </c:v>
                </c:pt>
                <c:pt idx="1">
                  <c:v>5 to 9</c:v>
                </c:pt>
                <c:pt idx="2">
                  <c:v>10 to 14</c:v>
                </c:pt>
                <c:pt idx="3">
                  <c:v>15 to 19 </c:v>
                </c:pt>
                <c:pt idx="4">
                  <c:v>20 to 24 </c:v>
                </c:pt>
                <c:pt idx="5">
                  <c:v>25 to 29 </c:v>
                </c:pt>
                <c:pt idx="6">
                  <c:v>30 to 34 </c:v>
                </c:pt>
                <c:pt idx="7">
                  <c:v>35 to 39 </c:v>
                </c:pt>
                <c:pt idx="8">
                  <c:v>40 to 44 </c:v>
                </c:pt>
                <c:pt idx="9">
                  <c:v>45 to 49 </c:v>
                </c:pt>
                <c:pt idx="10">
                  <c:v>50 to 54 </c:v>
                </c:pt>
                <c:pt idx="11">
                  <c:v>55 to 59 </c:v>
                </c:pt>
                <c:pt idx="12">
                  <c:v>60 to 64 </c:v>
                </c:pt>
                <c:pt idx="13">
                  <c:v>65 to 69 </c:v>
                </c:pt>
                <c:pt idx="14">
                  <c:v>70 to 74 </c:v>
                </c:pt>
                <c:pt idx="15">
                  <c:v>75 to 79 </c:v>
                </c:pt>
                <c:pt idx="16">
                  <c:v>80 to 84 </c:v>
                </c:pt>
                <c:pt idx="17">
                  <c:v>&gt;=85</c:v>
                </c:pt>
              </c:strCache>
            </c:strRef>
          </c:cat>
          <c:val>
            <c:numRef>
              <c:f>Sheet1!$B$2:$B$19</c:f>
              <c:numCache>
                <c:formatCode>#,##0</c:formatCode>
                <c:ptCount val="18"/>
                <c:pt idx="0">
                  <c:v>-9394890</c:v>
                </c:pt>
                <c:pt idx="1">
                  <c:v>-10110917</c:v>
                </c:pt>
                <c:pt idx="2">
                  <c:v>-10892415</c:v>
                </c:pt>
                <c:pt idx="3">
                  <c:v>-11167522</c:v>
                </c:pt>
                <c:pt idx="4">
                  <c:v>-11488577</c:v>
                </c:pt>
                <c:pt idx="5">
                  <c:v>-11245260</c:v>
                </c:pt>
                <c:pt idx="6">
                  <c:v>-11785090</c:v>
                </c:pt>
                <c:pt idx="7">
                  <c:v>-11322522</c:v>
                </c:pt>
                <c:pt idx="8">
                  <c:v>-10939843</c:v>
                </c:pt>
                <c:pt idx="9">
                  <c:v>-9853198</c:v>
                </c:pt>
                <c:pt idx="10">
                  <c:v>-10447394</c:v>
                </c:pt>
                <c:pt idx="11">
                  <c:v>-10163454</c:v>
                </c:pt>
                <c:pt idx="12">
                  <c:v>-10492488</c:v>
                </c:pt>
                <c:pt idx="13">
                  <c:v>-8798968</c:v>
                </c:pt>
                <c:pt idx="14">
                  <c:v>-7149850</c:v>
                </c:pt>
                <c:pt idx="15">
                  <c:v>-4901587</c:v>
                </c:pt>
                <c:pt idx="16">
                  <c:v>-2861152</c:v>
                </c:pt>
                <c:pt idx="17">
                  <c:v>-2213087</c:v>
                </c:pt>
              </c:numCache>
            </c:numRef>
          </c:val>
          <c:extLst>
            <c:ext xmlns:c16="http://schemas.microsoft.com/office/drawing/2014/chart" uri="{C3380CC4-5D6E-409C-BE32-E72D297353CC}">
              <c16:uniqueId val="{00000000-BD5B-6F42-B255-3F2FAD7B4B30}"/>
            </c:ext>
          </c:extLst>
        </c:ser>
        <c:ser>
          <c:idx val="1"/>
          <c:order val="1"/>
          <c:tx>
            <c:strRef>
              <c:f>Sheet1!$C$1</c:f>
              <c:strCache>
                <c:ptCount val="1"/>
                <c:pt idx="0">
                  <c:v>Women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Sheet1!$A$2:$A$19</c:f>
              <c:strCache>
                <c:ptCount val="18"/>
                <c:pt idx="0">
                  <c:v>&gt;5 </c:v>
                </c:pt>
                <c:pt idx="1">
                  <c:v>5 to 9</c:v>
                </c:pt>
                <c:pt idx="2">
                  <c:v>10 to 14</c:v>
                </c:pt>
                <c:pt idx="3">
                  <c:v>15 to 19 </c:v>
                </c:pt>
                <c:pt idx="4">
                  <c:v>20 to 24 </c:v>
                </c:pt>
                <c:pt idx="5">
                  <c:v>25 to 29 </c:v>
                </c:pt>
                <c:pt idx="6">
                  <c:v>30 to 34 </c:v>
                </c:pt>
                <c:pt idx="7">
                  <c:v>35 to 39 </c:v>
                </c:pt>
                <c:pt idx="8">
                  <c:v>40 to 44 </c:v>
                </c:pt>
                <c:pt idx="9">
                  <c:v>45 to 49 </c:v>
                </c:pt>
                <c:pt idx="10">
                  <c:v>50 to 54 </c:v>
                </c:pt>
                <c:pt idx="11">
                  <c:v>55 to 59 </c:v>
                </c:pt>
                <c:pt idx="12">
                  <c:v>60 to 64 </c:v>
                </c:pt>
                <c:pt idx="13">
                  <c:v>65 to 69 </c:v>
                </c:pt>
                <c:pt idx="14">
                  <c:v>70 to 74 </c:v>
                </c:pt>
                <c:pt idx="15">
                  <c:v>75 to 79 </c:v>
                </c:pt>
                <c:pt idx="16">
                  <c:v>80 to 84 </c:v>
                </c:pt>
                <c:pt idx="17">
                  <c:v>&gt;=85</c:v>
                </c:pt>
              </c:strCache>
            </c:strRef>
          </c:cat>
          <c:val>
            <c:numRef>
              <c:f>Sheet1!$C$2:$C$19</c:f>
              <c:numCache>
                <c:formatCode>#,##0</c:formatCode>
                <c:ptCount val="18"/>
                <c:pt idx="0">
                  <c:v>8963309</c:v>
                </c:pt>
                <c:pt idx="1">
                  <c:v>9659397</c:v>
                </c:pt>
                <c:pt idx="2">
                  <c:v>10327799</c:v>
                </c:pt>
                <c:pt idx="3">
                  <c:v>10618136</c:v>
                </c:pt>
                <c:pt idx="4">
                  <c:v>10957463</c:v>
                </c:pt>
                <c:pt idx="5">
                  <c:v>10762368</c:v>
                </c:pt>
                <c:pt idx="6">
                  <c:v>11440546</c:v>
                </c:pt>
                <c:pt idx="7">
                  <c:v>11013337</c:v>
                </c:pt>
                <c:pt idx="8">
                  <c:v>10771942</c:v>
                </c:pt>
                <c:pt idx="9">
                  <c:v>9787727</c:v>
                </c:pt>
                <c:pt idx="10">
                  <c:v>10388127</c:v>
                </c:pt>
                <c:pt idx="11">
                  <c:v>10390161</c:v>
                </c:pt>
                <c:pt idx="12">
                  <c:v>11081365</c:v>
                </c:pt>
                <c:pt idx="13">
                  <c:v>9760529</c:v>
                </c:pt>
                <c:pt idx="14">
                  <c:v>8188725</c:v>
                </c:pt>
                <c:pt idx="15">
                  <c:v>6103874</c:v>
                </c:pt>
                <c:pt idx="16">
                  <c:v>3897687</c:v>
                </c:pt>
                <c:pt idx="17">
                  <c:v>3946856</c:v>
                </c:pt>
              </c:numCache>
            </c:numRef>
          </c:val>
          <c:extLst>
            <c:ext xmlns:c16="http://schemas.microsoft.com/office/drawing/2014/chart" uri="{C3380CC4-5D6E-409C-BE32-E72D297353CC}">
              <c16:uniqueId val="{00000001-BD5B-6F42-B255-3F2FAD7B4B30}"/>
            </c:ext>
          </c:extLst>
        </c:ser>
        <c:dLbls>
          <c:showLegendKey val="0"/>
          <c:showVal val="0"/>
          <c:showCatName val="0"/>
          <c:showSerName val="0"/>
          <c:showPercent val="0"/>
          <c:showBubbleSize val="0"/>
        </c:dLbls>
        <c:gapWidth val="0"/>
        <c:overlap val="100"/>
        <c:axId val="1295871023"/>
        <c:axId val="1030712415"/>
      </c:barChart>
      <c:catAx>
        <c:axId val="1295871023"/>
        <c:scaling>
          <c:orientation val="minMax"/>
        </c:scaling>
        <c:delete val="0"/>
        <c:axPos val="l"/>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30712415"/>
        <c:crosses val="autoZero"/>
        <c:auto val="1"/>
        <c:lblAlgn val="ctr"/>
        <c:lblOffset val="100"/>
        <c:noMultiLvlLbl val="0"/>
      </c:catAx>
      <c:valAx>
        <c:axId val="1030712415"/>
        <c:scaling>
          <c:orientation val="minMax"/>
          <c:max val="12000000"/>
          <c:min val="-1200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Population (Millions)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95871023"/>
        <c:crosses val="autoZero"/>
        <c:crossBetween val="between"/>
        <c:majorUnit val="4000000"/>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YoY Growth Nominal Earnings</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'Average Wage Quartile'!$B$3</c:f>
              <c:strCache>
                <c:ptCount val="1"/>
                <c:pt idx="0">
                  <c:v>Lowest quartile of wage distribution</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'Average Wage Quartile'!$A$4:$A$258</c:f>
              <c:numCache>
                <c:formatCode>[$-409]mmm\-yy;@</c:formatCode>
                <c:ptCount val="255"/>
                <c:pt idx="0">
                  <c:v>37622</c:v>
                </c:pt>
                <c:pt idx="1">
                  <c:v>37653</c:v>
                </c:pt>
                <c:pt idx="2">
                  <c:v>37681</c:v>
                </c:pt>
                <c:pt idx="3">
                  <c:v>37712</c:v>
                </c:pt>
                <c:pt idx="4">
                  <c:v>37742</c:v>
                </c:pt>
                <c:pt idx="5">
                  <c:v>37773</c:v>
                </c:pt>
                <c:pt idx="6">
                  <c:v>37803</c:v>
                </c:pt>
                <c:pt idx="7">
                  <c:v>37834</c:v>
                </c:pt>
                <c:pt idx="8">
                  <c:v>37865</c:v>
                </c:pt>
                <c:pt idx="9">
                  <c:v>37895</c:v>
                </c:pt>
                <c:pt idx="10">
                  <c:v>37926</c:v>
                </c:pt>
                <c:pt idx="11">
                  <c:v>37956</c:v>
                </c:pt>
                <c:pt idx="12">
                  <c:v>37987</c:v>
                </c:pt>
                <c:pt idx="13">
                  <c:v>38018</c:v>
                </c:pt>
                <c:pt idx="14">
                  <c:v>38047</c:v>
                </c:pt>
                <c:pt idx="15">
                  <c:v>38078</c:v>
                </c:pt>
                <c:pt idx="16">
                  <c:v>38108</c:v>
                </c:pt>
                <c:pt idx="17">
                  <c:v>38139</c:v>
                </c:pt>
                <c:pt idx="18">
                  <c:v>38169</c:v>
                </c:pt>
                <c:pt idx="19">
                  <c:v>38200</c:v>
                </c:pt>
                <c:pt idx="20">
                  <c:v>38231</c:v>
                </c:pt>
                <c:pt idx="21">
                  <c:v>38261</c:v>
                </c:pt>
                <c:pt idx="22">
                  <c:v>38292</c:v>
                </c:pt>
                <c:pt idx="23">
                  <c:v>38322</c:v>
                </c:pt>
                <c:pt idx="24">
                  <c:v>38353</c:v>
                </c:pt>
                <c:pt idx="25">
                  <c:v>38384</c:v>
                </c:pt>
                <c:pt idx="26">
                  <c:v>38412</c:v>
                </c:pt>
                <c:pt idx="27">
                  <c:v>38443</c:v>
                </c:pt>
                <c:pt idx="28">
                  <c:v>38473</c:v>
                </c:pt>
                <c:pt idx="29">
                  <c:v>38504</c:v>
                </c:pt>
                <c:pt idx="30">
                  <c:v>38534</c:v>
                </c:pt>
                <c:pt idx="31">
                  <c:v>38565</c:v>
                </c:pt>
                <c:pt idx="32">
                  <c:v>38596</c:v>
                </c:pt>
                <c:pt idx="33">
                  <c:v>38626</c:v>
                </c:pt>
                <c:pt idx="34">
                  <c:v>38657</c:v>
                </c:pt>
                <c:pt idx="35">
                  <c:v>38687</c:v>
                </c:pt>
                <c:pt idx="36">
                  <c:v>38718</c:v>
                </c:pt>
                <c:pt idx="37">
                  <c:v>38749</c:v>
                </c:pt>
                <c:pt idx="38">
                  <c:v>38777</c:v>
                </c:pt>
                <c:pt idx="39">
                  <c:v>38808</c:v>
                </c:pt>
                <c:pt idx="40">
                  <c:v>38838</c:v>
                </c:pt>
                <c:pt idx="41">
                  <c:v>38869</c:v>
                </c:pt>
                <c:pt idx="42">
                  <c:v>38899</c:v>
                </c:pt>
                <c:pt idx="43">
                  <c:v>38930</c:v>
                </c:pt>
                <c:pt idx="44">
                  <c:v>38961</c:v>
                </c:pt>
                <c:pt idx="45">
                  <c:v>38991</c:v>
                </c:pt>
                <c:pt idx="46">
                  <c:v>39022</c:v>
                </c:pt>
                <c:pt idx="47">
                  <c:v>39052</c:v>
                </c:pt>
                <c:pt idx="48">
                  <c:v>39083</c:v>
                </c:pt>
                <c:pt idx="49">
                  <c:v>39114</c:v>
                </c:pt>
                <c:pt idx="50">
                  <c:v>39142</c:v>
                </c:pt>
                <c:pt idx="51">
                  <c:v>39173</c:v>
                </c:pt>
                <c:pt idx="52">
                  <c:v>39203</c:v>
                </c:pt>
                <c:pt idx="53">
                  <c:v>39234</c:v>
                </c:pt>
                <c:pt idx="54">
                  <c:v>39264</c:v>
                </c:pt>
                <c:pt idx="55">
                  <c:v>39295</c:v>
                </c:pt>
                <c:pt idx="56">
                  <c:v>39326</c:v>
                </c:pt>
                <c:pt idx="57">
                  <c:v>39356</c:v>
                </c:pt>
                <c:pt idx="58">
                  <c:v>39387</c:v>
                </c:pt>
                <c:pt idx="59">
                  <c:v>39417</c:v>
                </c:pt>
                <c:pt idx="60">
                  <c:v>39448</c:v>
                </c:pt>
                <c:pt idx="61">
                  <c:v>39479</c:v>
                </c:pt>
                <c:pt idx="62">
                  <c:v>39508</c:v>
                </c:pt>
                <c:pt idx="63">
                  <c:v>39539</c:v>
                </c:pt>
                <c:pt idx="64">
                  <c:v>39569</c:v>
                </c:pt>
                <c:pt idx="65">
                  <c:v>39600</c:v>
                </c:pt>
                <c:pt idx="66">
                  <c:v>39630</c:v>
                </c:pt>
                <c:pt idx="67">
                  <c:v>39661</c:v>
                </c:pt>
                <c:pt idx="68">
                  <c:v>39692</c:v>
                </c:pt>
                <c:pt idx="69">
                  <c:v>39722</c:v>
                </c:pt>
                <c:pt idx="70">
                  <c:v>39753</c:v>
                </c:pt>
                <c:pt idx="71">
                  <c:v>39783</c:v>
                </c:pt>
                <c:pt idx="72">
                  <c:v>39814</c:v>
                </c:pt>
                <c:pt idx="73">
                  <c:v>39845</c:v>
                </c:pt>
                <c:pt idx="74">
                  <c:v>39873</c:v>
                </c:pt>
                <c:pt idx="75">
                  <c:v>39904</c:v>
                </c:pt>
                <c:pt idx="76">
                  <c:v>39934</c:v>
                </c:pt>
                <c:pt idx="77">
                  <c:v>39965</c:v>
                </c:pt>
                <c:pt idx="78">
                  <c:v>39995</c:v>
                </c:pt>
                <c:pt idx="79">
                  <c:v>40026</c:v>
                </c:pt>
                <c:pt idx="80">
                  <c:v>40057</c:v>
                </c:pt>
                <c:pt idx="81">
                  <c:v>40087</c:v>
                </c:pt>
                <c:pt idx="82">
                  <c:v>40118</c:v>
                </c:pt>
                <c:pt idx="83">
                  <c:v>40148</c:v>
                </c:pt>
                <c:pt idx="84">
                  <c:v>40179</c:v>
                </c:pt>
                <c:pt idx="85">
                  <c:v>40210</c:v>
                </c:pt>
                <c:pt idx="86">
                  <c:v>40238</c:v>
                </c:pt>
                <c:pt idx="87">
                  <c:v>40269</c:v>
                </c:pt>
                <c:pt idx="88">
                  <c:v>40299</c:v>
                </c:pt>
                <c:pt idx="89">
                  <c:v>40330</c:v>
                </c:pt>
                <c:pt idx="90">
                  <c:v>40360</c:v>
                </c:pt>
                <c:pt idx="91">
                  <c:v>40391</c:v>
                </c:pt>
                <c:pt idx="92">
                  <c:v>40422</c:v>
                </c:pt>
                <c:pt idx="93">
                  <c:v>40452</c:v>
                </c:pt>
                <c:pt idx="94">
                  <c:v>40483</c:v>
                </c:pt>
                <c:pt idx="95">
                  <c:v>40513</c:v>
                </c:pt>
                <c:pt idx="96">
                  <c:v>40544</c:v>
                </c:pt>
                <c:pt idx="97">
                  <c:v>40575</c:v>
                </c:pt>
                <c:pt idx="98">
                  <c:v>40603</c:v>
                </c:pt>
                <c:pt idx="99">
                  <c:v>40634</c:v>
                </c:pt>
                <c:pt idx="100">
                  <c:v>40664</c:v>
                </c:pt>
                <c:pt idx="101">
                  <c:v>40695</c:v>
                </c:pt>
                <c:pt idx="102">
                  <c:v>40725</c:v>
                </c:pt>
                <c:pt idx="103">
                  <c:v>40756</c:v>
                </c:pt>
                <c:pt idx="104">
                  <c:v>40787</c:v>
                </c:pt>
                <c:pt idx="105">
                  <c:v>40817</c:v>
                </c:pt>
                <c:pt idx="106">
                  <c:v>40848</c:v>
                </c:pt>
                <c:pt idx="107">
                  <c:v>40878</c:v>
                </c:pt>
                <c:pt idx="108">
                  <c:v>40909</c:v>
                </c:pt>
                <c:pt idx="109">
                  <c:v>40940</c:v>
                </c:pt>
                <c:pt idx="110">
                  <c:v>40969</c:v>
                </c:pt>
                <c:pt idx="111">
                  <c:v>41000</c:v>
                </c:pt>
                <c:pt idx="112">
                  <c:v>41030</c:v>
                </c:pt>
                <c:pt idx="113">
                  <c:v>41061</c:v>
                </c:pt>
                <c:pt idx="114">
                  <c:v>41091</c:v>
                </c:pt>
                <c:pt idx="115">
                  <c:v>41122</c:v>
                </c:pt>
                <c:pt idx="116">
                  <c:v>41153</c:v>
                </c:pt>
                <c:pt idx="117">
                  <c:v>41183</c:v>
                </c:pt>
                <c:pt idx="118">
                  <c:v>41214</c:v>
                </c:pt>
                <c:pt idx="119">
                  <c:v>41244</c:v>
                </c:pt>
                <c:pt idx="120">
                  <c:v>41275</c:v>
                </c:pt>
                <c:pt idx="121">
                  <c:v>41306</c:v>
                </c:pt>
                <c:pt idx="122">
                  <c:v>41334</c:v>
                </c:pt>
                <c:pt idx="123">
                  <c:v>41365</c:v>
                </c:pt>
                <c:pt idx="124">
                  <c:v>41395</c:v>
                </c:pt>
                <c:pt idx="125">
                  <c:v>41426</c:v>
                </c:pt>
                <c:pt idx="126">
                  <c:v>41456</c:v>
                </c:pt>
                <c:pt idx="127">
                  <c:v>41487</c:v>
                </c:pt>
                <c:pt idx="128">
                  <c:v>41518</c:v>
                </c:pt>
                <c:pt idx="129">
                  <c:v>41548</c:v>
                </c:pt>
                <c:pt idx="130">
                  <c:v>41579</c:v>
                </c:pt>
                <c:pt idx="131">
                  <c:v>41609</c:v>
                </c:pt>
                <c:pt idx="132">
                  <c:v>41640</c:v>
                </c:pt>
                <c:pt idx="133">
                  <c:v>41671</c:v>
                </c:pt>
                <c:pt idx="134">
                  <c:v>41699</c:v>
                </c:pt>
                <c:pt idx="135">
                  <c:v>41730</c:v>
                </c:pt>
                <c:pt idx="136">
                  <c:v>41760</c:v>
                </c:pt>
                <c:pt idx="137">
                  <c:v>41791</c:v>
                </c:pt>
                <c:pt idx="138">
                  <c:v>41821</c:v>
                </c:pt>
                <c:pt idx="139">
                  <c:v>41852</c:v>
                </c:pt>
                <c:pt idx="140">
                  <c:v>41883</c:v>
                </c:pt>
                <c:pt idx="141">
                  <c:v>41913</c:v>
                </c:pt>
                <c:pt idx="142">
                  <c:v>41944</c:v>
                </c:pt>
                <c:pt idx="143">
                  <c:v>41974</c:v>
                </c:pt>
                <c:pt idx="144">
                  <c:v>42005</c:v>
                </c:pt>
                <c:pt idx="145">
                  <c:v>42036</c:v>
                </c:pt>
                <c:pt idx="146">
                  <c:v>42064</c:v>
                </c:pt>
                <c:pt idx="147">
                  <c:v>42095</c:v>
                </c:pt>
                <c:pt idx="148">
                  <c:v>42125</c:v>
                </c:pt>
                <c:pt idx="149">
                  <c:v>42156</c:v>
                </c:pt>
                <c:pt idx="150">
                  <c:v>42186</c:v>
                </c:pt>
                <c:pt idx="151">
                  <c:v>42217</c:v>
                </c:pt>
                <c:pt idx="152">
                  <c:v>42248</c:v>
                </c:pt>
                <c:pt idx="153">
                  <c:v>42278</c:v>
                </c:pt>
                <c:pt idx="154">
                  <c:v>42309</c:v>
                </c:pt>
                <c:pt idx="155">
                  <c:v>42339</c:v>
                </c:pt>
                <c:pt idx="156">
                  <c:v>42370</c:v>
                </c:pt>
                <c:pt idx="157">
                  <c:v>42401</c:v>
                </c:pt>
                <c:pt idx="158">
                  <c:v>42430</c:v>
                </c:pt>
                <c:pt idx="159">
                  <c:v>42461</c:v>
                </c:pt>
                <c:pt idx="160">
                  <c:v>42491</c:v>
                </c:pt>
                <c:pt idx="161">
                  <c:v>42522</c:v>
                </c:pt>
                <c:pt idx="162">
                  <c:v>42552</c:v>
                </c:pt>
                <c:pt idx="163">
                  <c:v>42583</c:v>
                </c:pt>
                <c:pt idx="164">
                  <c:v>42614</c:v>
                </c:pt>
                <c:pt idx="165">
                  <c:v>42644</c:v>
                </c:pt>
                <c:pt idx="166">
                  <c:v>42675</c:v>
                </c:pt>
                <c:pt idx="167">
                  <c:v>42705</c:v>
                </c:pt>
                <c:pt idx="168">
                  <c:v>42736</c:v>
                </c:pt>
                <c:pt idx="169">
                  <c:v>42767</c:v>
                </c:pt>
                <c:pt idx="170">
                  <c:v>42795</c:v>
                </c:pt>
                <c:pt idx="171">
                  <c:v>42826</c:v>
                </c:pt>
                <c:pt idx="172">
                  <c:v>42856</c:v>
                </c:pt>
                <c:pt idx="173">
                  <c:v>42887</c:v>
                </c:pt>
                <c:pt idx="174">
                  <c:v>42917</c:v>
                </c:pt>
                <c:pt idx="175">
                  <c:v>42948</c:v>
                </c:pt>
                <c:pt idx="176">
                  <c:v>42979</c:v>
                </c:pt>
                <c:pt idx="177">
                  <c:v>43009</c:v>
                </c:pt>
                <c:pt idx="178">
                  <c:v>43040</c:v>
                </c:pt>
                <c:pt idx="179">
                  <c:v>43070</c:v>
                </c:pt>
                <c:pt idx="180">
                  <c:v>43101</c:v>
                </c:pt>
                <c:pt idx="181">
                  <c:v>43132</c:v>
                </c:pt>
                <c:pt idx="182">
                  <c:v>43160</c:v>
                </c:pt>
                <c:pt idx="183">
                  <c:v>43191</c:v>
                </c:pt>
                <c:pt idx="184">
                  <c:v>43221</c:v>
                </c:pt>
                <c:pt idx="185">
                  <c:v>43252</c:v>
                </c:pt>
                <c:pt idx="186">
                  <c:v>43282</c:v>
                </c:pt>
                <c:pt idx="187">
                  <c:v>43313</c:v>
                </c:pt>
                <c:pt idx="188">
                  <c:v>43344</c:v>
                </c:pt>
                <c:pt idx="189">
                  <c:v>43374</c:v>
                </c:pt>
                <c:pt idx="190">
                  <c:v>43405</c:v>
                </c:pt>
                <c:pt idx="191">
                  <c:v>43435</c:v>
                </c:pt>
                <c:pt idx="192">
                  <c:v>43466</c:v>
                </c:pt>
                <c:pt idx="193">
                  <c:v>43497</c:v>
                </c:pt>
                <c:pt idx="194">
                  <c:v>43525</c:v>
                </c:pt>
                <c:pt idx="195">
                  <c:v>43556</c:v>
                </c:pt>
                <c:pt idx="196">
                  <c:v>43586</c:v>
                </c:pt>
                <c:pt idx="197">
                  <c:v>43617</c:v>
                </c:pt>
                <c:pt idx="198">
                  <c:v>43647</c:v>
                </c:pt>
                <c:pt idx="199">
                  <c:v>43678</c:v>
                </c:pt>
                <c:pt idx="200">
                  <c:v>43709</c:v>
                </c:pt>
                <c:pt idx="201">
                  <c:v>43739</c:v>
                </c:pt>
                <c:pt idx="202">
                  <c:v>43770</c:v>
                </c:pt>
                <c:pt idx="203">
                  <c:v>43800</c:v>
                </c:pt>
                <c:pt idx="204">
                  <c:v>43831</c:v>
                </c:pt>
                <c:pt idx="205">
                  <c:v>43862</c:v>
                </c:pt>
                <c:pt idx="206">
                  <c:v>43891</c:v>
                </c:pt>
                <c:pt idx="207">
                  <c:v>43922</c:v>
                </c:pt>
                <c:pt idx="208">
                  <c:v>43952</c:v>
                </c:pt>
                <c:pt idx="209">
                  <c:v>43983</c:v>
                </c:pt>
                <c:pt idx="210">
                  <c:v>44013</c:v>
                </c:pt>
                <c:pt idx="211">
                  <c:v>44044</c:v>
                </c:pt>
                <c:pt idx="212">
                  <c:v>44075</c:v>
                </c:pt>
                <c:pt idx="213">
                  <c:v>44105</c:v>
                </c:pt>
                <c:pt idx="214">
                  <c:v>44136</c:v>
                </c:pt>
                <c:pt idx="215">
                  <c:v>44166</c:v>
                </c:pt>
                <c:pt idx="216">
                  <c:v>44197</c:v>
                </c:pt>
                <c:pt idx="217">
                  <c:v>44228</c:v>
                </c:pt>
                <c:pt idx="218">
                  <c:v>44256</c:v>
                </c:pt>
                <c:pt idx="219">
                  <c:v>44287</c:v>
                </c:pt>
                <c:pt idx="220">
                  <c:v>44317</c:v>
                </c:pt>
                <c:pt idx="221">
                  <c:v>44348</c:v>
                </c:pt>
                <c:pt idx="222">
                  <c:v>44378</c:v>
                </c:pt>
                <c:pt idx="223">
                  <c:v>44409</c:v>
                </c:pt>
                <c:pt idx="224">
                  <c:v>44440</c:v>
                </c:pt>
                <c:pt idx="225">
                  <c:v>44470</c:v>
                </c:pt>
                <c:pt idx="226">
                  <c:v>44501</c:v>
                </c:pt>
                <c:pt idx="227">
                  <c:v>44531</c:v>
                </c:pt>
                <c:pt idx="228">
                  <c:v>44562</c:v>
                </c:pt>
                <c:pt idx="229">
                  <c:v>44593</c:v>
                </c:pt>
                <c:pt idx="230">
                  <c:v>44621</c:v>
                </c:pt>
                <c:pt idx="231">
                  <c:v>44652</c:v>
                </c:pt>
                <c:pt idx="232">
                  <c:v>44682</c:v>
                </c:pt>
                <c:pt idx="233">
                  <c:v>44713</c:v>
                </c:pt>
                <c:pt idx="234">
                  <c:v>44743</c:v>
                </c:pt>
                <c:pt idx="235">
                  <c:v>44774</c:v>
                </c:pt>
                <c:pt idx="236">
                  <c:v>44805</c:v>
                </c:pt>
                <c:pt idx="237">
                  <c:v>44835</c:v>
                </c:pt>
                <c:pt idx="238">
                  <c:v>44866</c:v>
                </c:pt>
                <c:pt idx="239">
                  <c:v>44896</c:v>
                </c:pt>
                <c:pt idx="240">
                  <c:v>44927</c:v>
                </c:pt>
                <c:pt idx="241">
                  <c:v>44958</c:v>
                </c:pt>
                <c:pt idx="242">
                  <c:v>44986</c:v>
                </c:pt>
                <c:pt idx="243">
                  <c:v>45017</c:v>
                </c:pt>
                <c:pt idx="244">
                  <c:v>45047</c:v>
                </c:pt>
                <c:pt idx="245">
                  <c:v>45078</c:v>
                </c:pt>
                <c:pt idx="246">
                  <c:v>45108</c:v>
                </c:pt>
                <c:pt idx="247">
                  <c:v>45139</c:v>
                </c:pt>
                <c:pt idx="248">
                  <c:v>45170</c:v>
                </c:pt>
                <c:pt idx="249">
                  <c:v>45200</c:v>
                </c:pt>
                <c:pt idx="250">
                  <c:v>45231</c:v>
                </c:pt>
                <c:pt idx="251">
                  <c:v>45261</c:v>
                </c:pt>
                <c:pt idx="252">
                  <c:v>45292</c:v>
                </c:pt>
                <c:pt idx="253">
                  <c:v>45323</c:v>
                </c:pt>
                <c:pt idx="254">
                  <c:v>45352</c:v>
                </c:pt>
              </c:numCache>
            </c:numRef>
          </c:cat>
          <c:val>
            <c:numRef>
              <c:f>'Average Wage Quartile'!$B$4:$B$258</c:f>
              <c:numCache>
                <c:formatCode>General</c:formatCode>
                <c:ptCount val="255"/>
                <c:pt idx="0">
                  <c:v>4</c:v>
                </c:pt>
                <c:pt idx="1">
                  <c:v>3.8</c:v>
                </c:pt>
                <c:pt idx="2">
                  <c:v>3.7</c:v>
                </c:pt>
                <c:pt idx="3">
                  <c:v>3.7</c:v>
                </c:pt>
                <c:pt idx="4">
                  <c:v>3.6</c:v>
                </c:pt>
                <c:pt idx="5">
                  <c:v>3.5</c:v>
                </c:pt>
                <c:pt idx="6">
                  <c:v>3.5</c:v>
                </c:pt>
                <c:pt idx="7">
                  <c:v>3.4</c:v>
                </c:pt>
                <c:pt idx="8">
                  <c:v>3.3</c:v>
                </c:pt>
                <c:pt idx="9">
                  <c:v>3.3</c:v>
                </c:pt>
                <c:pt idx="10">
                  <c:v>3.3</c:v>
                </c:pt>
                <c:pt idx="11">
                  <c:v>3.2</c:v>
                </c:pt>
                <c:pt idx="12">
                  <c:v>3.2</c:v>
                </c:pt>
                <c:pt idx="13">
                  <c:v>3.2</c:v>
                </c:pt>
                <c:pt idx="14">
                  <c:v>3.2</c:v>
                </c:pt>
                <c:pt idx="15">
                  <c:v>3.1</c:v>
                </c:pt>
                <c:pt idx="16">
                  <c:v>3.1</c:v>
                </c:pt>
                <c:pt idx="17">
                  <c:v>3.1</c:v>
                </c:pt>
                <c:pt idx="18">
                  <c:v>3.1</c:v>
                </c:pt>
                <c:pt idx="19">
                  <c:v>3.1</c:v>
                </c:pt>
                <c:pt idx="20">
                  <c:v>3.2</c:v>
                </c:pt>
                <c:pt idx="21">
                  <c:v>3.2</c:v>
                </c:pt>
                <c:pt idx="22">
                  <c:v>3.2</c:v>
                </c:pt>
                <c:pt idx="23">
                  <c:v>3.3</c:v>
                </c:pt>
                <c:pt idx="24">
                  <c:v>3.3</c:v>
                </c:pt>
                <c:pt idx="25">
                  <c:v>3.3</c:v>
                </c:pt>
                <c:pt idx="26">
                  <c:v>3.3</c:v>
                </c:pt>
                <c:pt idx="27">
                  <c:v>3.4</c:v>
                </c:pt>
                <c:pt idx="28">
                  <c:v>3.5</c:v>
                </c:pt>
                <c:pt idx="29">
                  <c:v>3.5</c:v>
                </c:pt>
                <c:pt idx="30">
                  <c:v>3.5</c:v>
                </c:pt>
                <c:pt idx="31">
                  <c:v>3.6</c:v>
                </c:pt>
                <c:pt idx="32">
                  <c:v>3.5</c:v>
                </c:pt>
                <c:pt idx="33">
                  <c:v>3.6</c:v>
                </c:pt>
                <c:pt idx="34">
                  <c:v>3.6</c:v>
                </c:pt>
                <c:pt idx="35">
                  <c:v>3.8</c:v>
                </c:pt>
                <c:pt idx="36">
                  <c:v>3.8</c:v>
                </c:pt>
                <c:pt idx="37">
                  <c:v>3.8</c:v>
                </c:pt>
                <c:pt idx="38">
                  <c:v>3.9</c:v>
                </c:pt>
                <c:pt idx="39">
                  <c:v>3.9</c:v>
                </c:pt>
                <c:pt idx="40">
                  <c:v>3.8</c:v>
                </c:pt>
                <c:pt idx="41">
                  <c:v>3.9</c:v>
                </c:pt>
                <c:pt idx="42">
                  <c:v>3.9</c:v>
                </c:pt>
                <c:pt idx="43">
                  <c:v>3.8</c:v>
                </c:pt>
                <c:pt idx="44">
                  <c:v>3.9</c:v>
                </c:pt>
                <c:pt idx="45">
                  <c:v>3.8</c:v>
                </c:pt>
                <c:pt idx="46">
                  <c:v>3.8</c:v>
                </c:pt>
                <c:pt idx="47">
                  <c:v>3.8</c:v>
                </c:pt>
                <c:pt idx="48">
                  <c:v>3.8</c:v>
                </c:pt>
                <c:pt idx="49">
                  <c:v>4</c:v>
                </c:pt>
                <c:pt idx="50">
                  <c:v>4</c:v>
                </c:pt>
                <c:pt idx="51">
                  <c:v>4.0999999999999996</c:v>
                </c:pt>
                <c:pt idx="52">
                  <c:v>4.2</c:v>
                </c:pt>
                <c:pt idx="53">
                  <c:v>4.0999999999999996</c:v>
                </c:pt>
                <c:pt idx="54">
                  <c:v>4.2</c:v>
                </c:pt>
                <c:pt idx="55">
                  <c:v>4.3</c:v>
                </c:pt>
                <c:pt idx="56">
                  <c:v>4.5</c:v>
                </c:pt>
                <c:pt idx="57">
                  <c:v>4.5999999999999996</c:v>
                </c:pt>
                <c:pt idx="58">
                  <c:v>4.5999999999999996</c:v>
                </c:pt>
                <c:pt idx="59">
                  <c:v>4.5999999999999996</c:v>
                </c:pt>
                <c:pt idx="60">
                  <c:v>4.7</c:v>
                </c:pt>
                <c:pt idx="61">
                  <c:v>4.5999999999999996</c:v>
                </c:pt>
                <c:pt idx="62">
                  <c:v>4.5999999999999996</c:v>
                </c:pt>
                <c:pt idx="63">
                  <c:v>4.5999999999999996</c:v>
                </c:pt>
                <c:pt idx="64">
                  <c:v>4.5999999999999996</c:v>
                </c:pt>
                <c:pt idx="65">
                  <c:v>4.7</c:v>
                </c:pt>
                <c:pt idx="66">
                  <c:v>4.7</c:v>
                </c:pt>
                <c:pt idx="67">
                  <c:v>4.5</c:v>
                </c:pt>
                <c:pt idx="68">
                  <c:v>4.4000000000000004</c:v>
                </c:pt>
                <c:pt idx="69">
                  <c:v>4.4000000000000004</c:v>
                </c:pt>
                <c:pt idx="70">
                  <c:v>4.3</c:v>
                </c:pt>
                <c:pt idx="71">
                  <c:v>4.2</c:v>
                </c:pt>
                <c:pt idx="72">
                  <c:v>4.0999999999999996</c:v>
                </c:pt>
                <c:pt idx="73">
                  <c:v>4</c:v>
                </c:pt>
                <c:pt idx="74">
                  <c:v>3.9</c:v>
                </c:pt>
                <c:pt idx="75">
                  <c:v>3.8</c:v>
                </c:pt>
                <c:pt idx="76">
                  <c:v>3.7</c:v>
                </c:pt>
                <c:pt idx="77">
                  <c:v>3.6</c:v>
                </c:pt>
                <c:pt idx="78">
                  <c:v>3.4</c:v>
                </c:pt>
                <c:pt idx="79">
                  <c:v>3.2</c:v>
                </c:pt>
                <c:pt idx="80">
                  <c:v>3.2</c:v>
                </c:pt>
                <c:pt idx="81">
                  <c:v>3.1</c:v>
                </c:pt>
                <c:pt idx="82">
                  <c:v>2.9</c:v>
                </c:pt>
                <c:pt idx="83">
                  <c:v>2.8</c:v>
                </c:pt>
                <c:pt idx="84">
                  <c:v>2.7</c:v>
                </c:pt>
                <c:pt idx="85">
                  <c:v>2.6</c:v>
                </c:pt>
                <c:pt idx="86">
                  <c:v>2.5</c:v>
                </c:pt>
                <c:pt idx="87">
                  <c:v>2.4</c:v>
                </c:pt>
                <c:pt idx="88">
                  <c:v>2.1</c:v>
                </c:pt>
                <c:pt idx="89">
                  <c:v>2.2000000000000002</c:v>
                </c:pt>
                <c:pt idx="90">
                  <c:v>2.1</c:v>
                </c:pt>
                <c:pt idx="91">
                  <c:v>2.1</c:v>
                </c:pt>
                <c:pt idx="92">
                  <c:v>2</c:v>
                </c:pt>
                <c:pt idx="93">
                  <c:v>1.9</c:v>
                </c:pt>
                <c:pt idx="94">
                  <c:v>1.9</c:v>
                </c:pt>
                <c:pt idx="95">
                  <c:v>1.9</c:v>
                </c:pt>
                <c:pt idx="96">
                  <c:v>1.8</c:v>
                </c:pt>
                <c:pt idx="97">
                  <c:v>1.8</c:v>
                </c:pt>
                <c:pt idx="98">
                  <c:v>1.7</c:v>
                </c:pt>
                <c:pt idx="99">
                  <c:v>1.6</c:v>
                </c:pt>
                <c:pt idx="100">
                  <c:v>1.7</c:v>
                </c:pt>
                <c:pt idx="101">
                  <c:v>1.4</c:v>
                </c:pt>
                <c:pt idx="102">
                  <c:v>1.4</c:v>
                </c:pt>
                <c:pt idx="103">
                  <c:v>1.5</c:v>
                </c:pt>
                <c:pt idx="104">
                  <c:v>1.5</c:v>
                </c:pt>
                <c:pt idx="105">
                  <c:v>1.5</c:v>
                </c:pt>
                <c:pt idx="106">
                  <c:v>1.4</c:v>
                </c:pt>
                <c:pt idx="107">
                  <c:v>1.3</c:v>
                </c:pt>
                <c:pt idx="108">
                  <c:v>1.3</c:v>
                </c:pt>
                <c:pt idx="109">
                  <c:v>1.1000000000000001</c:v>
                </c:pt>
                <c:pt idx="110">
                  <c:v>1.2</c:v>
                </c:pt>
                <c:pt idx="111">
                  <c:v>1.2</c:v>
                </c:pt>
                <c:pt idx="112">
                  <c:v>1.2</c:v>
                </c:pt>
                <c:pt idx="113">
                  <c:v>1.4</c:v>
                </c:pt>
                <c:pt idx="114">
                  <c:v>1.3</c:v>
                </c:pt>
                <c:pt idx="115">
                  <c:v>1.2</c:v>
                </c:pt>
                <c:pt idx="116">
                  <c:v>1.2</c:v>
                </c:pt>
                <c:pt idx="117">
                  <c:v>1.3</c:v>
                </c:pt>
                <c:pt idx="118">
                  <c:v>1.4</c:v>
                </c:pt>
                <c:pt idx="119">
                  <c:v>1.4</c:v>
                </c:pt>
                <c:pt idx="120">
                  <c:v>1.4</c:v>
                </c:pt>
                <c:pt idx="121">
                  <c:v>1.5</c:v>
                </c:pt>
                <c:pt idx="122">
                  <c:v>1.5</c:v>
                </c:pt>
                <c:pt idx="123">
                  <c:v>1.4</c:v>
                </c:pt>
                <c:pt idx="124">
                  <c:v>1.4</c:v>
                </c:pt>
                <c:pt idx="125">
                  <c:v>1.3</c:v>
                </c:pt>
                <c:pt idx="126">
                  <c:v>1.4</c:v>
                </c:pt>
                <c:pt idx="127">
                  <c:v>1.5</c:v>
                </c:pt>
                <c:pt idx="128">
                  <c:v>1.5</c:v>
                </c:pt>
                <c:pt idx="129">
                  <c:v>1.4</c:v>
                </c:pt>
                <c:pt idx="130">
                  <c:v>1.4</c:v>
                </c:pt>
                <c:pt idx="131">
                  <c:v>1.4</c:v>
                </c:pt>
                <c:pt idx="132">
                  <c:v>1.6</c:v>
                </c:pt>
                <c:pt idx="133">
                  <c:v>1.8</c:v>
                </c:pt>
                <c:pt idx="134">
                  <c:v>1.9</c:v>
                </c:pt>
                <c:pt idx="135">
                  <c:v>2</c:v>
                </c:pt>
                <c:pt idx="136">
                  <c:v>2</c:v>
                </c:pt>
                <c:pt idx="137">
                  <c:v>2</c:v>
                </c:pt>
                <c:pt idx="138">
                  <c:v>2</c:v>
                </c:pt>
                <c:pt idx="139">
                  <c:v>2.1</c:v>
                </c:pt>
                <c:pt idx="140">
                  <c:v>2.2000000000000002</c:v>
                </c:pt>
                <c:pt idx="141">
                  <c:v>2.2999999999999998</c:v>
                </c:pt>
                <c:pt idx="142">
                  <c:v>2.5</c:v>
                </c:pt>
                <c:pt idx="143">
                  <c:v>2.6</c:v>
                </c:pt>
                <c:pt idx="144">
                  <c:v>2.7</c:v>
                </c:pt>
                <c:pt idx="145">
                  <c:v>2.7</c:v>
                </c:pt>
                <c:pt idx="146">
                  <c:v>2.8</c:v>
                </c:pt>
                <c:pt idx="147">
                  <c:v>2.9</c:v>
                </c:pt>
                <c:pt idx="148">
                  <c:v>3.2</c:v>
                </c:pt>
                <c:pt idx="149">
                  <c:v>3.3</c:v>
                </c:pt>
                <c:pt idx="150">
                  <c:v>3.6</c:v>
                </c:pt>
                <c:pt idx="151">
                  <c:v>3.5</c:v>
                </c:pt>
                <c:pt idx="152">
                  <c:v>3.5</c:v>
                </c:pt>
                <c:pt idx="153">
                  <c:v>3.6</c:v>
                </c:pt>
                <c:pt idx="154">
                  <c:v>3.5</c:v>
                </c:pt>
                <c:pt idx="155">
                  <c:v>3.5</c:v>
                </c:pt>
                <c:pt idx="156">
                  <c:v>3.4</c:v>
                </c:pt>
                <c:pt idx="157">
                  <c:v>3.5</c:v>
                </c:pt>
                <c:pt idx="158">
                  <c:v>3.5</c:v>
                </c:pt>
                <c:pt idx="159">
                  <c:v>3.6</c:v>
                </c:pt>
                <c:pt idx="160">
                  <c:v>3.6</c:v>
                </c:pt>
                <c:pt idx="161">
                  <c:v>3.7</c:v>
                </c:pt>
                <c:pt idx="162">
                  <c:v>3.6</c:v>
                </c:pt>
                <c:pt idx="163">
                  <c:v>3.8</c:v>
                </c:pt>
                <c:pt idx="164">
                  <c:v>3.9</c:v>
                </c:pt>
                <c:pt idx="165">
                  <c:v>4.0999999999999996</c:v>
                </c:pt>
                <c:pt idx="166">
                  <c:v>4.0999999999999996</c:v>
                </c:pt>
                <c:pt idx="167">
                  <c:v>4.2</c:v>
                </c:pt>
                <c:pt idx="168">
                  <c:v>4.2</c:v>
                </c:pt>
                <c:pt idx="169">
                  <c:v>4.0999999999999996</c:v>
                </c:pt>
                <c:pt idx="170">
                  <c:v>4.2</c:v>
                </c:pt>
                <c:pt idx="171">
                  <c:v>4.2</c:v>
                </c:pt>
                <c:pt idx="172">
                  <c:v>4.0999999999999996</c:v>
                </c:pt>
                <c:pt idx="173">
                  <c:v>3.9</c:v>
                </c:pt>
                <c:pt idx="174">
                  <c:v>4</c:v>
                </c:pt>
                <c:pt idx="175">
                  <c:v>4.0999999999999996</c:v>
                </c:pt>
                <c:pt idx="176">
                  <c:v>4</c:v>
                </c:pt>
                <c:pt idx="177">
                  <c:v>3.9</c:v>
                </c:pt>
                <c:pt idx="178">
                  <c:v>3.8</c:v>
                </c:pt>
                <c:pt idx="179">
                  <c:v>3.7</c:v>
                </c:pt>
                <c:pt idx="180">
                  <c:v>3.8</c:v>
                </c:pt>
                <c:pt idx="181">
                  <c:v>3.8</c:v>
                </c:pt>
                <c:pt idx="182">
                  <c:v>3.8</c:v>
                </c:pt>
                <c:pt idx="183">
                  <c:v>3.8</c:v>
                </c:pt>
                <c:pt idx="184">
                  <c:v>3.8</c:v>
                </c:pt>
                <c:pt idx="185">
                  <c:v>4.0999999999999996</c:v>
                </c:pt>
                <c:pt idx="186">
                  <c:v>4</c:v>
                </c:pt>
                <c:pt idx="187">
                  <c:v>4</c:v>
                </c:pt>
                <c:pt idx="188">
                  <c:v>4.0999999999999996</c:v>
                </c:pt>
                <c:pt idx="189">
                  <c:v>4.2</c:v>
                </c:pt>
                <c:pt idx="190">
                  <c:v>4.3</c:v>
                </c:pt>
                <c:pt idx="191">
                  <c:v>4.4000000000000004</c:v>
                </c:pt>
                <c:pt idx="192">
                  <c:v>4.5</c:v>
                </c:pt>
                <c:pt idx="193">
                  <c:v>4.5</c:v>
                </c:pt>
                <c:pt idx="194">
                  <c:v>4.4000000000000004</c:v>
                </c:pt>
                <c:pt idx="195">
                  <c:v>4.5</c:v>
                </c:pt>
                <c:pt idx="196">
                  <c:v>4.5</c:v>
                </c:pt>
                <c:pt idx="197">
                  <c:v>4.5</c:v>
                </c:pt>
                <c:pt idx="198">
                  <c:v>4.5</c:v>
                </c:pt>
                <c:pt idx="199">
                  <c:v>4.4000000000000004</c:v>
                </c:pt>
                <c:pt idx="200">
                  <c:v>4.5</c:v>
                </c:pt>
                <c:pt idx="201">
                  <c:v>4.4000000000000004</c:v>
                </c:pt>
                <c:pt idx="202">
                  <c:v>4.5</c:v>
                </c:pt>
                <c:pt idx="203">
                  <c:v>4.5999999999999996</c:v>
                </c:pt>
                <c:pt idx="204">
                  <c:v>4.7</c:v>
                </c:pt>
                <c:pt idx="205">
                  <c:v>4.7</c:v>
                </c:pt>
                <c:pt idx="206">
                  <c:v>4.5999999999999996</c:v>
                </c:pt>
                <c:pt idx="207">
                  <c:v>4.5999999999999996</c:v>
                </c:pt>
                <c:pt idx="208">
                  <c:v>4.5999999999999996</c:v>
                </c:pt>
                <c:pt idx="209">
                  <c:v>4.4000000000000004</c:v>
                </c:pt>
                <c:pt idx="210">
                  <c:v>4.4000000000000004</c:v>
                </c:pt>
                <c:pt idx="211">
                  <c:v>4.4000000000000004</c:v>
                </c:pt>
                <c:pt idx="212">
                  <c:v>4.3</c:v>
                </c:pt>
                <c:pt idx="213">
                  <c:v>4.4000000000000004</c:v>
                </c:pt>
                <c:pt idx="214">
                  <c:v>4.3</c:v>
                </c:pt>
                <c:pt idx="215">
                  <c:v>4.2</c:v>
                </c:pt>
                <c:pt idx="216">
                  <c:v>4.0999999999999996</c:v>
                </c:pt>
                <c:pt idx="217">
                  <c:v>4.3</c:v>
                </c:pt>
                <c:pt idx="218">
                  <c:v>4.3</c:v>
                </c:pt>
                <c:pt idx="219">
                  <c:v>4.2</c:v>
                </c:pt>
                <c:pt idx="220">
                  <c:v>4.3</c:v>
                </c:pt>
                <c:pt idx="221">
                  <c:v>4.4000000000000004</c:v>
                </c:pt>
                <c:pt idx="222">
                  <c:v>4.7</c:v>
                </c:pt>
                <c:pt idx="223">
                  <c:v>4.9000000000000004</c:v>
                </c:pt>
                <c:pt idx="224">
                  <c:v>5</c:v>
                </c:pt>
                <c:pt idx="225">
                  <c:v>5.0999999999999996</c:v>
                </c:pt>
                <c:pt idx="226">
                  <c:v>5.2</c:v>
                </c:pt>
                <c:pt idx="227">
                  <c:v>5.5</c:v>
                </c:pt>
                <c:pt idx="228">
                  <c:v>5.9</c:v>
                </c:pt>
                <c:pt idx="229">
                  <c:v>6</c:v>
                </c:pt>
                <c:pt idx="230">
                  <c:v>6.3</c:v>
                </c:pt>
                <c:pt idx="231">
                  <c:v>6.6</c:v>
                </c:pt>
                <c:pt idx="232">
                  <c:v>6.9</c:v>
                </c:pt>
                <c:pt idx="233">
                  <c:v>7.2</c:v>
                </c:pt>
                <c:pt idx="234">
                  <c:v>7.4</c:v>
                </c:pt>
                <c:pt idx="235">
                  <c:v>7.4</c:v>
                </c:pt>
                <c:pt idx="236">
                  <c:v>7.4</c:v>
                </c:pt>
                <c:pt idx="237">
                  <c:v>7.5</c:v>
                </c:pt>
                <c:pt idx="238">
                  <c:v>7.5</c:v>
                </c:pt>
                <c:pt idx="239">
                  <c:v>7.4</c:v>
                </c:pt>
                <c:pt idx="240">
                  <c:v>7.2</c:v>
                </c:pt>
                <c:pt idx="241">
                  <c:v>7.2</c:v>
                </c:pt>
                <c:pt idx="242">
                  <c:v>7.1</c:v>
                </c:pt>
                <c:pt idx="243">
                  <c:v>7</c:v>
                </c:pt>
                <c:pt idx="244">
                  <c:v>6.8</c:v>
                </c:pt>
                <c:pt idx="245">
                  <c:v>6.5</c:v>
                </c:pt>
                <c:pt idx="246">
                  <c:v>6.3</c:v>
                </c:pt>
                <c:pt idx="247">
                  <c:v>6.1</c:v>
                </c:pt>
                <c:pt idx="248">
                  <c:v>6</c:v>
                </c:pt>
                <c:pt idx="249">
                  <c:v>5.9</c:v>
                </c:pt>
                <c:pt idx="250">
                  <c:v>6</c:v>
                </c:pt>
                <c:pt idx="251">
                  <c:v>5.9</c:v>
                </c:pt>
                <c:pt idx="252">
                  <c:v>5.7</c:v>
                </c:pt>
                <c:pt idx="253">
                  <c:v>5.5</c:v>
                </c:pt>
                <c:pt idx="254">
                  <c:v>5.4</c:v>
                </c:pt>
              </c:numCache>
            </c:numRef>
          </c:val>
          <c:smooth val="0"/>
          <c:extLst>
            <c:ext xmlns:c16="http://schemas.microsoft.com/office/drawing/2014/chart" uri="{C3380CC4-5D6E-409C-BE32-E72D297353CC}">
              <c16:uniqueId val="{00000000-D7AA-924E-A094-2B3C7CA0B926}"/>
            </c:ext>
          </c:extLst>
        </c:ser>
        <c:ser>
          <c:idx val="1"/>
          <c:order val="1"/>
          <c:tx>
            <c:strRef>
              <c:f>'Average Wage Quartile'!$C$3</c:f>
              <c:strCache>
                <c:ptCount val="1"/>
                <c:pt idx="0">
                  <c:v>Highest quartile of wage distribution</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'Average Wage Quartile'!$A$4:$A$258</c:f>
              <c:numCache>
                <c:formatCode>[$-409]mmm\-yy;@</c:formatCode>
                <c:ptCount val="255"/>
                <c:pt idx="0">
                  <c:v>37622</c:v>
                </c:pt>
                <c:pt idx="1">
                  <c:v>37653</c:v>
                </c:pt>
                <c:pt idx="2">
                  <c:v>37681</c:v>
                </c:pt>
                <c:pt idx="3">
                  <c:v>37712</c:v>
                </c:pt>
                <c:pt idx="4">
                  <c:v>37742</c:v>
                </c:pt>
                <c:pt idx="5">
                  <c:v>37773</c:v>
                </c:pt>
                <c:pt idx="6">
                  <c:v>37803</c:v>
                </c:pt>
                <c:pt idx="7">
                  <c:v>37834</c:v>
                </c:pt>
                <c:pt idx="8">
                  <c:v>37865</c:v>
                </c:pt>
                <c:pt idx="9">
                  <c:v>37895</c:v>
                </c:pt>
                <c:pt idx="10">
                  <c:v>37926</c:v>
                </c:pt>
                <c:pt idx="11">
                  <c:v>37956</c:v>
                </c:pt>
                <c:pt idx="12">
                  <c:v>37987</c:v>
                </c:pt>
                <c:pt idx="13">
                  <c:v>38018</c:v>
                </c:pt>
                <c:pt idx="14">
                  <c:v>38047</c:v>
                </c:pt>
                <c:pt idx="15">
                  <c:v>38078</c:v>
                </c:pt>
                <c:pt idx="16">
                  <c:v>38108</c:v>
                </c:pt>
                <c:pt idx="17">
                  <c:v>38139</c:v>
                </c:pt>
                <c:pt idx="18">
                  <c:v>38169</c:v>
                </c:pt>
                <c:pt idx="19">
                  <c:v>38200</c:v>
                </c:pt>
                <c:pt idx="20">
                  <c:v>38231</c:v>
                </c:pt>
                <c:pt idx="21">
                  <c:v>38261</c:v>
                </c:pt>
                <c:pt idx="22">
                  <c:v>38292</c:v>
                </c:pt>
                <c:pt idx="23">
                  <c:v>38322</c:v>
                </c:pt>
                <c:pt idx="24">
                  <c:v>38353</c:v>
                </c:pt>
                <c:pt idx="25">
                  <c:v>38384</c:v>
                </c:pt>
                <c:pt idx="26">
                  <c:v>38412</c:v>
                </c:pt>
                <c:pt idx="27">
                  <c:v>38443</c:v>
                </c:pt>
                <c:pt idx="28">
                  <c:v>38473</c:v>
                </c:pt>
                <c:pt idx="29">
                  <c:v>38504</c:v>
                </c:pt>
                <c:pt idx="30">
                  <c:v>38534</c:v>
                </c:pt>
                <c:pt idx="31">
                  <c:v>38565</c:v>
                </c:pt>
                <c:pt idx="32">
                  <c:v>38596</c:v>
                </c:pt>
                <c:pt idx="33">
                  <c:v>38626</c:v>
                </c:pt>
                <c:pt idx="34">
                  <c:v>38657</c:v>
                </c:pt>
                <c:pt idx="35">
                  <c:v>38687</c:v>
                </c:pt>
                <c:pt idx="36">
                  <c:v>38718</c:v>
                </c:pt>
                <c:pt idx="37">
                  <c:v>38749</c:v>
                </c:pt>
                <c:pt idx="38">
                  <c:v>38777</c:v>
                </c:pt>
                <c:pt idx="39">
                  <c:v>38808</c:v>
                </c:pt>
                <c:pt idx="40">
                  <c:v>38838</c:v>
                </c:pt>
                <c:pt idx="41">
                  <c:v>38869</c:v>
                </c:pt>
                <c:pt idx="42">
                  <c:v>38899</c:v>
                </c:pt>
                <c:pt idx="43">
                  <c:v>38930</c:v>
                </c:pt>
                <c:pt idx="44">
                  <c:v>38961</c:v>
                </c:pt>
                <c:pt idx="45">
                  <c:v>38991</c:v>
                </c:pt>
                <c:pt idx="46">
                  <c:v>39022</c:v>
                </c:pt>
                <c:pt idx="47">
                  <c:v>39052</c:v>
                </c:pt>
                <c:pt idx="48">
                  <c:v>39083</c:v>
                </c:pt>
                <c:pt idx="49">
                  <c:v>39114</c:v>
                </c:pt>
                <c:pt idx="50">
                  <c:v>39142</c:v>
                </c:pt>
                <c:pt idx="51">
                  <c:v>39173</c:v>
                </c:pt>
                <c:pt idx="52">
                  <c:v>39203</c:v>
                </c:pt>
                <c:pt idx="53">
                  <c:v>39234</c:v>
                </c:pt>
                <c:pt idx="54">
                  <c:v>39264</c:v>
                </c:pt>
                <c:pt idx="55">
                  <c:v>39295</c:v>
                </c:pt>
                <c:pt idx="56">
                  <c:v>39326</c:v>
                </c:pt>
                <c:pt idx="57">
                  <c:v>39356</c:v>
                </c:pt>
                <c:pt idx="58">
                  <c:v>39387</c:v>
                </c:pt>
                <c:pt idx="59">
                  <c:v>39417</c:v>
                </c:pt>
                <c:pt idx="60">
                  <c:v>39448</c:v>
                </c:pt>
                <c:pt idx="61">
                  <c:v>39479</c:v>
                </c:pt>
                <c:pt idx="62">
                  <c:v>39508</c:v>
                </c:pt>
                <c:pt idx="63">
                  <c:v>39539</c:v>
                </c:pt>
                <c:pt idx="64">
                  <c:v>39569</c:v>
                </c:pt>
                <c:pt idx="65">
                  <c:v>39600</c:v>
                </c:pt>
                <c:pt idx="66">
                  <c:v>39630</c:v>
                </c:pt>
                <c:pt idx="67">
                  <c:v>39661</c:v>
                </c:pt>
                <c:pt idx="68">
                  <c:v>39692</c:v>
                </c:pt>
                <c:pt idx="69">
                  <c:v>39722</c:v>
                </c:pt>
                <c:pt idx="70">
                  <c:v>39753</c:v>
                </c:pt>
                <c:pt idx="71">
                  <c:v>39783</c:v>
                </c:pt>
                <c:pt idx="72">
                  <c:v>39814</c:v>
                </c:pt>
                <c:pt idx="73">
                  <c:v>39845</c:v>
                </c:pt>
                <c:pt idx="74">
                  <c:v>39873</c:v>
                </c:pt>
                <c:pt idx="75">
                  <c:v>39904</c:v>
                </c:pt>
                <c:pt idx="76">
                  <c:v>39934</c:v>
                </c:pt>
                <c:pt idx="77">
                  <c:v>39965</c:v>
                </c:pt>
                <c:pt idx="78">
                  <c:v>39995</c:v>
                </c:pt>
                <c:pt idx="79">
                  <c:v>40026</c:v>
                </c:pt>
                <c:pt idx="80">
                  <c:v>40057</c:v>
                </c:pt>
                <c:pt idx="81">
                  <c:v>40087</c:v>
                </c:pt>
                <c:pt idx="82">
                  <c:v>40118</c:v>
                </c:pt>
                <c:pt idx="83">
                  <c:v>40148</c:v>
                </c:pt>
                <c:pt idx="84">
                  <c:v>40179</c:v>
                </c:pt>
                <c:pt idx="85">
                  <c:v>40210</c:v>
                </c:pt>
                <c:pt idx="86">
                  <c:v>40238</c:v>
                </c:pt>
                <c:pt idx="87">
                  <c:v>40269</c:v>
                </c:pt>
                <c:pt idx="88">
                  <c:v>40299</c:v>
                </c:pt>
                <c:pt idx="89">
                  <c:v>40330</c:v>
                </c:pt>
                <c:pt idx="90">
                  <c:v>40360</c:v>
                </c:pt>
                <c:pt idx="91">
                  <c:v>40391</c:v>
                </c:pt>
                <c:pt idx="92">
                  <c:v>40422</c:v>
                </c:pt>
                <c:pt idx="93">
                  <c:v>40452</c:v>
                </c:pt>
                <c:pt idx="94">
                  <c:v>40483</c:v>
                </c:pt>
                <c:pt idx="95">
                  <c:v>40513</c:v>
                </c:pt>
                <c:pt idx="96">
                  <c:v>40544</c:v>
                </c:pt>
                <c:pt idx="97">
                  <c:v>40575</c:v>
                </c:pt>
                <c:pt idx="98">
                  <c:v>40603</c:v>
                </c:pt>
                <c:pt idx="99">
                  <c:v>40634</c:v>
                </c:pt>
                <c:pt idx="100">
                  <c:v>40664</c:v>
                </c:pt>
                <c:pt idx="101">
                  <c:v>40695</c:v>
                </c:pt>
                <c:pt idx="102">
                  <c:v>40725</c:v>
                </c:pt>
                <c:pt idx="103">
                  <c:v>40756</c:v>
                </c:pt>
                <c:pt idx="104">
                  <c:v>40787</c:v>
                </c:pt>
                <c:pt idx="105">
                  <c:v>40817</c:v>
                </c:pt>
                <c:pt idx="106">
                  <c:v>40848</c:v>
                </c:pt>
                <c:pt idx="107">
                  <c:v>40878</c:v>
                </c:pt>
                <c:pt idx="108">
                  <c:v>40909</c:v>
                </c:pt>
                <c:pt idx="109">
                  <c:v>40940</c:v>
                </c:pt>
                <c:pt idx="110">
                  <c:v>40969</c:v>
                </c:pt>
                <c:pt idx="111">
                  <c:v>41000</c:v>
                </c:pt>
                <c:pt idx="112">
                  <c:v>41030</c:v>
                </c:pt>
                <c:pt idx="113">
                  <c:v>41061</c:v>
                </c:pt>
                <c:pt idx="114">
                  <c:v>41091</c:v>
                </c:pt>
                <c:pt idx="115">
                  <c:v>41122</c:v>
                </c:pt>
                <c:pt idx="116">
                  <c:v>41153</c:v>
                </c:pt>
                <c:pt idx="117">
                  <c:v>41183</c:v>
                </c:pt>
                <c:pt idx="118">
                  <c:v>41214</c:v>
                </c:pt>
                <c:pt idx="119">
                  <c:v>41244</c:v>
                </c:pt>
                <c:pt idx="120">
                  <c:v>41275</c:v>
                </c:pt>
                <c:pt idx="121">
                  <c:v>41306</c:v>
                </c:pt>
                <c:pt idx="122">
                  <c:v>41334</c:v>
                </c:pt>
                <c:pt idx="123">
                  <c:v>41365</c:v>
                </c:pt>
                <c:pt idx="124">
                  <c:v>41395</c:v>
                </c:pt>
                <c:pt idx="125">
                  <c:v>41426</c:v>
                </c:pt>
                <c:pt idx="126">
                  <c:v>41456</c:v>
                </c:pt>
                <c:pt idx="127">
                  <c:v>41487</c:v>
                </c:pt>
                <c:pt idx="128">
                  <c:v>41518</c:v>
                </c:pt>
                <c:pt idx="129">
                  <c:v>41548</c:v>
                </c:pt>
                <c:pt idx="130">
                  <c:v>41579</c:v>
                </c:pt>
                <c:pt idx="131">
                  <c:v>41609</c:v>
                </c:pt>
                <c:pt idx="132">
                  <c:v>41640</c:v>
                </c:pt>
                <c:pt idx="133">
                  <c:v>41671</c:v>
                </c:pt>
                <c:pt idx="134">
                  <c:v>41699</c:v>
                </c:pt>
                <c:pt idx="135">
                  <c:v>41730</c:v>
                </c:pt>
                <c:pt idx="136">
                  <c:v>41760</c:v>
                </c:pt>
                <c:pt idx="137">
                  <c:v>41791</c:v>
                </c:pt>
                <c:pt idx="138">
                  <c:v>41821</c:v>
                </c:pt>
                <c:pt idx="139">
                  <c:v>41852</c:v>
                </c:pt>
                <c:pt idx="140">
                  <c:v>41883</c:v>
                </c:pt>
                <c:pt idx="141">
                  <c:v>41913</c:v>
                </c:pt>
                <c:pt idx="142">
                  <c:v>41944</c:v>
                </c:pt>
                <c:pt idx="143">
                  <c:v>41974</c:v>
                </c:pt>
                <c:pt idx="144">
                  <c:v>42005</c:v>
                </c:pt>
                <c:pt idx="145">
                  <c:v>42036</c:v>
                </c:pt>
                <c:pt idx="146">
                  <c:v>42064</c:v>
                </c:pt>
                <c:pt idx="147">
                  <c:v>42095</c:v>
                </c:pt>
                <c:pt idx="148">
                  <c:v>42125</c:v>
                </c:pt>
                <c:pt idx="149">
                  <c:v>42156</c:v>
                </c:pt>
                <c:pt idx="150">
                  <c:v>42186</c:v>
                </c:pt>
                <c:pt idx="151">
                  <c:v>42217</c:v>
                </c:pt>
                <c:pt idx="152">
                  <c:v>42248</c:v>
                </c:pt>
                <c:pt idx="153">
                  <c:v>42278</c:v>
                </c:pt>
                <c:pt idx="154">
                  <c:v>42309</c:v>
                </c:pt>
                <c:pt idx="155">
                  <c:v>42339</c:v>
                </c:pt>
                <c:pt idx="156">
                  <c:v>42370</c:v>
                </c:pt>
                <c:pt idx="157">
                  <c:v>42401</c:v>
                </c:pt>
                <c:pt idx="158">
                  <c:v>42430</c:v>
                </c:pt>
                <c:pt idx="159">
                  <c:v>42461</c:v>
                </c:pt>
                <c:pt idx="160">
                  <c:v>42491</c:v>
                </c:pt>
                <c:pt idx="161">
                  <c:v>42522</c:v>
                </c:pt>
                <c:pt idx="162">
                  <c:v>42552</c:v>
                </c:pt>
                <c:pt idx="163">
                  <c:v>42583</c:v>
                </c:pt>
                <c:pt idx="164">
                  <c:v>42614</c:v>
                </c:pt>
                <c:pt idx="165">
                  <c:v>42644</c:v>
                </c:pt>
                <c:pt idx="166">
                  <c:v>42675</c:v>
                </c:pt>
                <c:pt idx="167">
                  <c:v>42705</c:v>
                </c:pt>
                <c:pt idx="168">
                  <c:v>42736</c:v>
                </c:pt>
                <c:pt idx="169">
                  <c:v>42767</c:v>
                </c:pt>
                <c:pt idx="170">
                  <c:v>42795</c:v>
                </c:pt>
                <c:pt idx="171">
                  <c:v>42826</c:v>
                </c:pt>
                <c:pt idx="172">
                  <c:v>42856</c:v>
                </c:pt>
                <c:pt idx="173">
                  <c:v>42887</c:v>
                </c:pt>
                <c:pt idx="174">
                  <c:v>42917</c:v>
                </c:pt>
                <c:pt idx="175">
                  <c:v>42948</c:v>
                </c:pt>
                <c:pt idx="176">
                  <c:v>42979</c:v>
                </c:pt>
                <c:pt idx="177">
                  <c:v>43009</c:v>
                </c:pt>
                <c:pt idx="178">
                  <c:v>43040</c:v>
                </c:pt>
                <c:pt idx="179">
                  <c:v>43070</c:v>
                </c:pt>
                <c:pt idx="180">
                  <c:v>43101</c:v>
                </c:pt>
                <c:pt idx="181">
                  <c:v>43132</c:v>
                </c:pt>
                <c:pt idx="182">
                  <c:v>43160</c:v>
                </c:pt>
                <c:pt idx="183">
                  <c:v>43191</c:v>
                </c:pt>
                <c:pt idx="184">
                  <c:v>43221</c:v>
                </c:pt>
                <c:pt idx="185">
                  <c:v>43252</c:v>
                </c:pt>
                <c:pt idx="186">
                  <c:v>43282</c:v>
                </c:pt>
                <c:pt idx="187">
                  <c:v>43313</c:v>
                </c:pt>
                <c:pt idx="188">
                  <c:v>43344</c:v>
                </c:pt>
                <c:pt idx="189">
                  <c:v>43374</c:v>
                </c:pt>
                <c:pt idx="190">
                  <c:v>43405</c:v>
                </c:pt>
                <c:pt idx="191">
                  <c:v>43435</c:v>
                </c:pt>
                <c:pt idx="192">
                  <c:v>43466</c:v>
                </c:pt>
                <c:pt idx="193">
                  <c:v>43497</c:v>
                </c:pt>
                <c:pt idx="194">
                  <c:v>43525</c:v>
                </c:pt>
                <c:pt idx="195">
                  <c:v>43556</c:v>
                </c:pt>
                <c:pt idx="196">
                  <c:v>43586</c:v>
                </c:pt>
                <c:pt idx="197">
                  <c:v>43617</c:v>
                </c:pt>
                <c:pt idx="198">
                  <c:v>43647</c:v>
                </c:pt>
                <c:pt idx="199">
                  <c:v>43678</c:v>
                </c:pt>
                <c:pt idx="200">
                  <c:v>43709</c:v>
                </c:pt>
                <c:pt idx="201">
                  <c:v>43739</c:v>
                </c:pt>
                <c:pt idx="202">
                  <c:v>43770</c:v>
                </c:pt>
                <c:pt idx="203">
                  <c:v>43800</c:v>
                </c:pt>
                <c:pt idx="204">
                  <c:v>43831</c:v>
                </c:pt>
                <c:pt idx="205">
                  <c:v>43862</c:v>
                </c:pt>
                <c:pt idx="206">
                  <c:v>43891</c:v>
                </c:pt>
                <c:pt idx="207">
                  <c:v>43922</c:v>
                </c:pt>
                <c:pt idx="208">
                  <c:v>43952</c:v>
                </c:pt>
                <c:pt idx="209">
                  <c:v>43983</c:v>
                </c:pt>
                <c:pt idx="210">
                  <c:v>44013</c:v>
                </c:pt>
                <c:pt idx="211">
                  <c:v>44044</c:v>
                </c:pt>
                <c:pt idx="212">
                  <c:v>44075</c:v>
                </c:pt>
                <c:pt idx="213">
                  <c:v>44105</c:v>
                </c:pt>
                <c:pt idx="214">
                  <c:v>44136</c:v>
                </c:pt>
                <c:pt idx="215">
                  <c:v>44166</c:v>
                </c:pt>
                <c:pt idx="216">
                  <c:v>44197</c:v>
                </c:pt>
                <c:pt idx="217">
                  <c:v>44228</c:v>
                </c:pt>
                <c:pt idx="218">
                  <c:v>44256</c:v>
                </c:pt>
                <c:pt idx="219">
                  <c:v>44287</c:v>
                </c:pt>
                <c:pt idx="220">
                  <c:v>44317</c:v>
                </c:pt>
                <c:pt idx="221">
                  <c:v>44348</c:v>
                </c:pt>
                <c:pt idx="222">
                  <c:v>44378</c:v>
                </c:pt>
                <c:pt idx="223">
                  <c:v>44409</c:v>
                </c:pt>
                <c:pt idx="224">
                  <c:v>44440</c:v>
                </c:pt>
                <c:pt idx="225">
                  <c:v>44470</c:v>
                </c:pt>
                <c:pt idx="226">
                  <c:v>44501</c:v>
                </c:pt>
                <c:pt idx="227">
                  <c:v>44531</c:v>
                </c:pt>
                <c:pt idx="228">
                  <c:v>44562</c:v>
                </c:pt>
                <c:pt idx="229">
                  <c:v>44593</c:v>
                </c:pt>
                <c:pt idx="230">
                  <c:v>44621</c:v>
                </c:pt>
                <c:pt idx="231">
                  <c:v>44652</c:v>
                </c:pt>
                <c:pt idx="232">
                  <c:v>44682</c:v>
                </c:pt>
                <c:pt idx="233">
                  <c:v>44713</c:v>
                </c:pt>
                <c:pt idx="234">
                  <c:v>44743</c:v>
                </c:pt>
                <c:pt idx="235">
                  <c:v>44774</c:v>
                </c:pt>
                <c:pt idx="236">
                  <c:v>44805</c:v>
                </c:pt>
                <c:pt idx="237">
                  <c:v>44835</c:v>
                </c:pt>
                <c:pt idx="238">
                  <c:v>44866</c:v>
                </c:pt>
                <c:pt idx="239">
                  <c:v>44896</c:v>
                </c:pt>
                <c:pt idx="240">
                  <c:v>44927</c:v>
                </c:pt>
                <c:pt idx="241">
                  <c:v>44958</c:v>
                </c:pt>
                <c:pt idx="242">
                  <c:v>44986</c:v>
                </c:pt>
                <c:pt idx="243">
                  <c:v>45017</c:v>
                </c:pt>
                <c:pt idx="244">
                  <c:v>45047</c:v>
                </c:pt>
                <c:pt idx="245">
                  <c:v>45078</c:v>
                </c:pt>
                <c:pt idx="246">
                  <c:v>45108</c:v>
                </c:pt>
                <c:pt idx="247">
                  <c:v>45139</c:v>
                </c:pt>
                <c:pt idx="248">
                  <c:v>45170</c:v>
                </c:pt>
                <c:pt idx="249">
                  <c:v>45200</c:v>
                </c:pt>
                <c:pt idx="250">
                  <c:v>45231</c:v>
                </c:pt>
                <c:pt idx="251">
                  <c:v>45261</c:v>
                </c:pt>
                <c:pt idx="252">
                  <c:v>45292</c:v>
                </c:pt>
                <c:pt idx="253">
                  <c:v>45323</c:v>
                </c:pt>
                <c:pt idx="254">
                  <c:v>45352</c:v>
                </c:pt>
              </c:numCache>
            </c:numRef>
          </c:cat>
          <c:val>
            <c:numRef>
              <c:f>'Average Wage Quartile'!$C$4:$C$258</c:f>
              <c:numCache>
                <c:formatCode>General</c:formatCode>
                <c:ptCount val="255"/>
                <c:pt idx="0">
                  <c:v>4.4000000000000004</c:v>
                </c:pt>
                <c:pt idx="1">
                  <c:v>4.4000000000000004</c:v>
                </c:pt>
                <c:pt idx="2">
                  <c:v>4.2</c:v>
                </c:pt>
                <c:pt idx="3">
                  <c:v>4.0999999999999996</c:v>
                </c:pt>
                <c:pt idx="4">
                  <c:v>4</c:v>
                </c:pt>
                <c:pt idx="5">
                  <c:v>4</c:v>
                </c:pt>
                <c:pt idx="6">
                  <c:v>3.9</c:v>
                </c:pt>
                <c:pt idx="7">
                  <c:v>3.9</c:v>
                </c:pt>
                <c:pt idx="8">
                  <c:v>3.9</c:v>
                </c:pt>
                <c:pt idx="9">
                  <c:v>3.8</c:v>
                </c:pt>
                <c:pt idx="10">
                  <c:v>3.8</c:v>
                </c:pt>
                <c:pt idx="11">
                  <c:v>3.7</c:v>
                </c:pt>
                <c:pt idx="12">
                  <c:v>3.7</c:v>
                </c:pt>
                <c:pt idx="13">
                  <c:v>3.6</c:v>
                </c:pt>
                <c:pt idx="14">
                  <c:v>3.7</c:v>
                </c:pt>
                <c:pt idx="15">
                  <c:v>3.6</c:v>
                </c:pt>
                <c:pt idx="16">
                  <c:v>3.6</c:v>
                </c:pt>
                <c:pt idx="17">
                  <c:v>3.6</c:v>
                </c:pt>
                <c:pt idx="18">
                  <c:v>3.4</c:v>
                </c:pt>
                <c:pt idx="19">
                  <c:v>3.4</c:v>
                </c:pt>
                <c:pt idx="20">
                  <c:v>3.4</c:v>
                </c:pt>
                <c:pt idx="21">
                  <c:v>3.5</c:v>
                </c:pt>
                <c:pt idx="22">
                  <c:v>3.6</c:v>
                </c:pt>
                <c:pt idx="23">
                  <c:v>3.6</c:v>
                </c:pt>
                <c:pt idx="24">
                  <c:v>3.6</c:v>
                </c:pt>
                <c:pt idx="25">
                  <c:v>3.6</c:v>
                </c:pt>
                <c:pt idx="26">
                  <c:v>3.7</c:v>
                </c:pt>
                <c:pt idx="27">
                  <c:v>3.7</c:v>
                </c:pt>
                <c:pt idx="28">
                  <c:v>3.7</c:v>
                </c:pt>
                <c:pt idx="29">
                  <c:v>3.9</c:v>
                </c:pt>
                <c:pt idx="30">
                  <c:v>4</c:v>
                </c:pt>
                <c:pt idx="31">
                  <c:v>3.9</c:v>
                </c:pt>
                <c:pt idx="32">
                  <c:v>4</c:v>
                </c:pt>
                <c:pt idx="33">
                  <c:v>4</c:v>
                </c:pt>
                <c:pt idx="34">
                  <c:v>4.0999999999999996</c:v>
                </c:pt>
                <c:pt idx="35">
                  <c:v>4</c:v>
                </c:pt>
                <c:pt idx="36">
                  <c:v>3.9</c:v>
                </c:pt>
                <c:pt idx="37">
                  <c:v>4</c:v>
                </c:pt>
                <c:pt idx="38">
                  <c:v>4</c:v>
                </c:pt>
                <c:pt idx="39">
                  <c:v>4</c:v>
                </c:pt>
                <c:pt idx="40">
                  <c:v>4</c:v>
                </c:pt>
                <c:pt idx="41">
                  <c:v>3.9</c:v>
                </c:pt>
                <c:pt idx="42">
                  <c:v>3.8</c:v>
                </c:pt>
                <c:pt idx="43">
                  <c:v>3.9</c:v>
                </c:pt>
                <c:pt idx="44">
                  <c:v>3.9</c:v>
                </c:pt>
                <c:pt idx="45">
                  <c:v>3.8</c:v>
                </c:pt>
                <c:pt idx="46">
                  <c:v>3.9</c:v>
                </c:pt>
                <c:pt idx="47">
                  <c:v>3.9</c:v>
                </c:pt>
                <c:pt idx="48">
                  <c:v>3.9</c:v>
                </c:pt>
                <c:pt idx="49">
                  <c:v>3.9</c:v>
                </c:pt>
                <c:pt idx="50">
                  <c:v>4</c:v>
                </c:pt>
                <c:pt idx="51">
                  <c:v>4</c:v>
                </c:pt>
                <c:pt idx="52">
                  <c:v>4</c:v>
                </c:pt>
                <c:pt idx="53">
                  <c:v>4</c:v>
                </c:pt>
                <c:pt idx="54">
                  <c:v>4.0999999999999996</c:v>
                </c:pt>
                <c:pt idx="55">
                  <c:v>4.0999999999999996</c:v>
                </c:pt>
                <c:pt idx="56">
                  <c:v>4.2</c:v>
                </c:pt>
                <c:pt idx="57">
                  <c:v>4.2</c:v>
                </c:pt>
                <c:pt idx="58">
                  <c:v>4.0999999999999996</c:v>
                </c:pt>
                <c:pt idx="59">
                  <c:v>4</c:v>
                </c:pt>
                <c:pt idx="60">
                  <c:v>4</c:v>
                </c:pt>
                <c:pt idx="61">
                  <c:v>4</c:v>
                </c:pt>
                <c:pt idx="62">
                  <c:v>4</c:v>
                </c:pt>
                <c:pt idx="63">
                  <c:v>4</c:v>
                </c:pt>
                <c:pt idx="64">
                  <c:v>4.0999999999999996</c:v>
                </c:pt>
                <c:pt idx="65">
                  <c:v>4</c:v>
                </c:pt>
                <c:pt idx="66">
                  <c:v>4</c:v>
                </c:pt>
                <c:pt idx="67">
                  <c:v>4</c:v>
                </c:pt>
                <c:pt idx="68">
                  <c:v>3.9</c:v>
                </c:pt>
                <c:pt idx="69">
                  <c:v>4.0999999999999996</c:v>
                </c:pt>
                <c:pt idx="70">
                  <c:v>4.0999999999999996</c:v>
                </c:pt>
                <c:pt idx="71">
                  <c:v>4.2</c:v>
                </c:pt>
                <c:pt idx="72">
                  <c:v>4.2</c:v>
                </c:pt>
                <c:pt idx="73">
                  <c:v>4.0999999999999996</c:v>
                </c:pt>
                <c:pt idx="74">
                  <c:v>4</c:v>
                </c:pt>
                <c:pt idx="75">
                  <c:v>3.9</c:v>
                </c:pt>
                <c:pt idx="76">
                  <c:v>3.7</c:v>
                </c:pt>
                <c:pt idx="77">
                  <c:v>3.7</c:v>
                </c:pt>
                <c:pt idx="78">
                  <c:v>3.6</c:v>
                </c:pt>
                <c:pt idx="79">
                  <c:v>3.4</c:v>
                </c:pt>
                <c:pt idx="80">
                  <c:v>3.2</c:v>
                </c:pt>
                <c:pt idx="81">
                  <c:v>3</c:v>
                </c:pt>
                <c:pt idx="82">
                  <c:v>2.9</c:v>
                </c:pt>
                <c:pt idx="83">
                  <c:v>2.7</c:v>
                </c:pt>
                <c:pt idx="84">
                  <c:v>2.4</c:v>
                </c:pt>
                <c:pt idx="85">
                  <c:v>2.4</c:v>
                </c:pt>
                <c:pt idx="86">
                  <c:v>2.4</c:v>
                </c:pt>
                <c:pt idx="87">
                  <c:v>2.2000000000000002</c:v>
                </c:pt>
                <c:pt idx="88">
                  <c:v>2.2000000000000002</c:v>
                </c:pt>
                <c:pt idx="89">
                  <c:v>2.1</c:v>
                </c:pt>
                <c:pt idx="90">
                  <c:v>2.1</c:v>
                </c:pt>
                <c:pt idx="91">
                  <c:v>2.1</c:v>
                </c:pt>
                <c:pt idx="92">
                  <c:v>2.1</c:v>
                </c:pt>
                <c:pt idx="93">
                  <c:v>2</c:v>
                </c:pt>
                <c:pt idx="94">
                  <c:v>2</c:v>
                </c:pt>
                <c:pt idx="95">
                  <c:v>2.1</c:v>
                </c:pt>
                <c:pt idx="96">
                  <c:v>2.2000000000000002</c:v>
                </c:pt>
                <c:pt idx="97">
                  <c:v>2.2000000000000002</c:v>
                </c:pt>
                <c:pt idx="98">
                  <c:v>2.2000000000000002</c:v>
                </c:pt>
                <c:pt idx="99">
                  <c:v>2.1</c:v>
                </c:pt>
                <c:pt idx="100">
                  <c:v>2.2000000000000002</c:v>
                </c:pt>
                <c:pt idx="101">
                  <c:v>2.2999999999999998</c:v>
                </c:pt>
                <c:pt idx="102">
                  <c:v>2.2999999999999998</c:v>
                </c:pt>
                <c:pt idx="103">
                  <c:v>2.2999999999999998</c:v>
                </c:pt>
                <c:pt idx="104">
                  <c:v>2.2999999999999998</c:v>
                </c:pt>
                <c:pt idx="105">
                  <c:v>2.4</c:v>
                </c:pt>
                <c:pt idx="106">
                  <c:v>2.5</c:v>
                </c:pt>
                <c:pt idx="107">
                  <c:v>2.4</c:v>
                </c:pt>
                <c:pt idx="108">
                  <c:v>2.4</c:v>
                </c:pt>
                <c:pt idx="109">
                  <c:v>2.4</c:v>
                </c:pt>
                <c:pt idx="110">
                  <c:v>2.2999999999999998</c:v>
                </c:pt>
                <c:pt idx="111">
                  <c:v>2.4</c:v>
                </c:pt>
                <c:pt idx="112">
                  <c:v>2.2999999999999998</c:v>
                </c:pt>
                <c:pt idx="113">
                  <c:v>2.1</c:v>
                </c:pt>
                <c:pt idx="114">
                  <c:v>2.1</c:v>
                </c:pt>
                <c:pt idx="115">
                  <c:v>2.1</c:v>
                </c:pt>
                <c:pt idx="116">
                  <c:v>2.2000000000000002</c:v>
                </c:pt>
                <c:pt idx="117">
                  <c:v>2.2000000000000002</c:v>
                </c:pt>
                <c:pt idx="118">
                  <c:v>2.2000000000000002</c:v>
                </c:pt>
                <c:pt idx="119">
                  <c:v>2.2999999999999998</c:v>
                </c:pt>
                <c:pt idx="120">
                  <c:v>2.2999999999999998</c:v>
                </c:pt>
                <c:pt idx="121">
                  <c:v>2.4</c:v>
                </c:pt>
                <c:pt idx="122">
                  <c:v>2.4</c:v>
                </c:pt>
                <c:pt idx="123">
                  <c:v>2.2999999999999998</c:v>
                </c:pt>
                <c:pt idx="124">
                  <c:v>2.5</c:v>
                </c:pt>
                <c:pt idx="125">
                  <c:v>2.6</c:v>
                </c:pt>
                <c:pt idx="126">
                  <c:v>2.6</c:v>
                </c:pt>
                <c:pt idx="127">
                  <c:v>2.6</c:v>
                </c:pt>
                <c:pt idx="128">
                  <c:v>2.5</c:v>
                </c:pt>
                <c:pt idx="129">
                  <c:v>2.4</c:v>
                </c:pt>
                <c:pt idx="130">
                  <c:v>2.2999999999999998</c:v>
                </c:pt>
                <c:pt idx="131">
                  <c:v>2.2000000000000002</c:v>
                </c:pt>
                <c:pt idx="132">
                  <c:v>2.2000000000000002</c:v>
                </c:pt>
                <c:pt idx="133">
                  <c:v>2.1</c:v>
                </c:pt>
                <c:pt idx="134">
                  <c:v>2.1</c:v>
                </c:pt>
                <c:pt idx="135">
                  <c:v>2.1</c:v>
                </c:pt>
                <c:pt idx="136">
                  <c:v>2.1</c:v>
                </c:pt>
                <c:pt idx="137">
                  <c:v>2.1</c:v>
                </c:pt>
                <c:pt idx="138">
                  <c:v>2</c:v>
                </c:pt>
                <c:pt idx="139">
                  <c:v>2</c:v>
                </c:pt>
                <c:pt idx="140">
                  <c:v>2.1</c:v>
                </c:pt>
                <c:pt idx="141">
                  <c:v>2.2999999999999998</c:v>
                </c:pt>
                <c:pt idx="142">
                  <c:v>2.2999999999999998</c:v>
                </c:pt>
                <c:pt idx="143">
                  <c:v>2.2999999999999998</c:v>
                </c:pt>
                <c:pt idx="144">
                  <c:v>2.2999999999999998</c:v>
                </c:pt>
                <c:pt idx="145">
                  <c:v>2.5</c:v>
                </c:pt>
                <c:pt idx="146">
                  <c:v>2.6</c:v>
                </c:pt>
                <c:pt idx="147">
                  <c:v>2.7</c:v>
                </c:pt>
                <c:pt idx="148">
                  <c:v>2.7</c:v>
                </c:pt>
                <c:pt idx="149">
                  <c:v>2.8</c:v>
                </c:pt>
                <c:pt idx="150">
                  <c:v>2.9</c:v>
                </c:pt>
                <c:pt idx="151">
                  <c:v>2.9</c:v>
                </c:pt>
                <c:pt idx="152">
                  <c:v>2.9</c:v>
                </c:pt>
                <c:pt idx="153">
                  <c:v>3</c:v>
                </c:pt>
                <c:pt idx="154">
                  <c:v>3.1</c:v>
                </c:pt>
                <c:pt idx="155">
                  <c:v>3.2</c:v>
                </c:pt>
                <c:pt idx="156">
                  <c:v>3.1</c:v>
                </c:pt>
                <c:pt idx="157">
                  <c:v>3.1</c:v>
                </c:pt>
                <c:pt idx="158">
                  <c:v>3.1</c:v>
                </c:pt>
                <c:pt idx="159">
                  <c:v>3</c:v>
                </c:pt>
                <c:pt idx="160">
                  <c:v>3</c:v>
                </c:pt>
                <c:pt idx="161">
                  <c:v>3</c:v>
                </c:pt>
                <c:pt idx="162">
                  <c:v>3.1</c:v>
                </c:pt>
                <c:pt idx="163">
                  <c:v>3.2</c:v>
                </c:pt>
                <c:pt idx="164">
                  <c:v>3.1</c:v>
                </c:pt>
                <c:pt idx="165">
                  <c:v>3.1</c:v>
                </c:pt>
                <c:pt idx="166">
                  <c:v>3.1</c:v>
                </c:pt>
                <c:pt idx="167">
                  <c:v>3.1</c:v>
                </c:pt>
                <c:pt idx="168">
                  <c:v>3.2</c:v>
                </c:pt>
                <c:pt idx="169">
                  <c:v>3.2</c:v>
                </c:pt>
                <c:pt idx="170">
                  <c:v>3.3</c:v>
                </c:pt>
                <c:pt idx="171">
                  <c:v>3.3</c:v>
                </c:pt>
                <c:pt idx="172">
                  <c:v>3.3</c:v>
                </c:pt>
                <c:pt idx="173">
                  <c:v>3.4</c:v>
                </c:pt>
                <c:pt idx="174">
                  <c:v>3.4</c:v>
                </c:pt>
                <c:pt idx="175">
                  <c:v>3.3</c:v>
                </c:pt>
                <c:pt idx="176">
                  <c:v>3.3</c:v>
                </c:pt>
                <c:pt idx="177">
                  <c:v>3.2</c:v>
                </c:pt>
                <c:pt idx="178">
                  <c:v>3.2</c:v>
                </c:pt>
                <c:pt idx="179">
                  <c:v>3.3</c:v>
                </c:pt>
                <c:pt idx="180">
                  <c:v>3.2</c:v>
                </c:pt>
                <c:pt idx="181">
                  <c:v>3.1</c:v>
                </c:pt>
                <c:pt idx="182">
                  <c:v>3.1</c:v>
                </c:pt>
                <c:pt idx="183">
                  <c:v>3</c:v>
                </c:pt>
                <c:pt idx="184">
                  <c:v>3</c:v>
                </c:pt>
                <c:pt idx="185">
                  <c:v>3</c:v>
                </c:pt>
                <c:pt idx="186">
                  <c:v>2.9</c:v>
                </c:pt>
                <c:pt idx="187">
                  <c:v>2.8</c:v>
                </c:pt>
                <c:pt idx="188">
                  <c:v>2.8</c:v>
                </c:pt>
                <c:pt idx="189">
                  <c:v>3</c:v>
                </c:pt>
                <c:pt idx="190">
                  <c:v>3.1</c:v>
                </c:pt>
                <c:pt idx="191">
                  <c:v>3</c:v>
                </c:pt>
                <c:pt idx="192">
                  <c:v>3</c:v>
                </c:pt>
                <c:pt idx="193">
                  <c:v>3.1</c:v>
                </c:pt>
                <c:pt idx="194">
                  <c:v>3</c:v>
                </c:pt>
                <c:pt idx="195">
                  <c:v>3.1</c:v>
                </c:pt>
                <c:pt idx="196">
                  <c:v>3.1</c:v>
                </c:pt>
                <c:pt idx="197">
                  <c:v>3.1</c:v>
                </c:pt>
                <c:pt idx="198">
                  <c:v>3.2</c:v>
                </c:pt>
                <c:pt idx="199">
                  <c:v>3.2</c:v>
                </c:pt>
                <c:pt idx="200">
                  <c:v>3.2</c:v>
                </c:pt>
                <c:pt idx="201">
                  <c:v>3.1</c:v>
                </c:pt>
                <c:pt idx="202">
                  <c:v>2.9</c:v>
                </c:pt>
                <c:pt idx="203">
                  <c:v>3</c:v>
                </c:pt>
                <c:pt idx="204">
                  <c:v>3.1</c:v>
                </c:pt>
                <c:pt idx="205">
                  <c:v>3.1</c:v>
                </c:pt>
                <c:pt idx="206">
                  <c:v>3.1</c:v>
                </c:pt>
                <c:pt idx="207">
                  <c:v>3.1</c:v>
                </c:pt>
                <c:pt idx="208">
                  <c:v>3.2</c:v>
                </c:pt>
                <c:pt idx="209">
                  <c:v>3.3</c:v>
                </c:pt>
                <c:pt idx="210">
                  <c:v>3.2</c:v>
                </c:pt>
                <c:pt idx="211">
                  <c:v>3.3</c:v>
                </c:pt>
                <c:pt idx="212">
                  <c:v>3.3</c:v>
                </c:pt>
                <c:pt idx="213">
                  <c:v>3.3</c:v>
                </c:pt>
                <c:pt idx="214">
                  <c:v>3.4</c:v>
                </c:pt>
                <c:pt idx="215">
                  <c:v>3.3</c:v>
                </c:pt>
                <c:pt idx="216">
                  <c:v>3.2</c:v>
                </c:pt>
                <c:pt idx="217">
                  <c:v>3.1</c:v>
                </c:pt>
                <c:pt idx="218">
                  <c:v>2.9</c:v>
                </c:pt>
                <c:pt idx="219">
                  <c:v>3</c:v>
                </c:pt>
                <c:pt idx="220">
                  <c:v>2.9</c:v>
                </c:pt>
                <c:pt idx="221">
                  <c:v>2.9</c:v>
                </c:pt>
                <c:pt idx="222">
                  <c:v>2.8</c:v>
                </c:pt>
                <c:pt idx="223">
                  <c:v>2.8</c:v>
                </c:pt>
                <c:pt idx="224">
                  <c:v>2.7</c:v>
                </c:pt>
                <c:pt idx="225">
                  <c:v>2.7</c:v>
                </c:pt>
                <c:pt idx="226">
                  <c:v>2.7</c:v>
                </c:pt>
                <c:pt idx="227">
                  <c:v>2.8</c:v>
                </c:pt>
                <c:pt idx="228">
                  <c:v>2.9</c:v>
                </c:pt>
                <c:pt idx="229">
                  <c:v>3.2</c:v>
                </c:pt>
                <c:pt idx="230">
                  <c:v>3.3</c:v>
                </c:pt>
                <c:pt idx="231">
                  <c:v>3.5</c:v>
                </c:pt>
                <c:pt idx="232">
                  <c:v>3.6</c:v>
                </c:pt>
                <c:pt idx="233">
                  <c:v>3.7</c:v>
                </c:pt>
                <c:pt idx="234">
                  <c:v>3.8</c:v>
                </c:pt>
                <c:pt idx="235">
                  <c:v>4</c:v>
                </c:pt>
                <c:pt idx="236">
                  <c:v>4.3</c:v>
                </c:pt>
                <c:pt idx="237">
                  <c:v>4.5</c:v>
                </c:pt>
                <c:pt idx="238">
                  <c:v>4.8</c:v>
                </c:pt>
                <c:pt idx="239">
                  <c:v>4.9000000000000004</c:v>
                </c:pt>
                <c:pt idx="240">
                  <c:v>5</c:v>
                </c:pt>
                <c:pt idx="241">
                  <c:v>5</c:v>
                </c:pt>
                <c:pt idx="242">
                  <c:v>5.3</c:v>
                </c:pt>
                <c:pt idx="243">
                  <c:v>5.4</c:v>
                </c:pt>
                <c:pt idx="244">
                  <c:v>5.6</c:v>
                </c:pt>
                <c:pt idx="245">
                  <c:v>5.7</c:v>
                </c:pt>
                <c:pt idx="246">
                  <c:v>5.7</c:v>
                </c:pt>
                <c:pt idx="247">
                  <c:v>5.6</c:v>
                </c:pt>
                <c:pt idx="248">
                  <c:v>5.6</c:v>
                </c:pt>
                <c:pt idx="249">
                  <c:v>5.5</c:v>
                </c:pt>
                <c:pt idx="250">
                  <c:v>5.4</c:v>
                </c:pt>
                <c:pt idx="251">
                  <c:v>5.4</c:v>
                </c:pt>
                <c:pt idx="252">
                  <c:v>5.4</c:v>
                </c:pt>
                <c:pt idx="253">
                  <c:v>5.3</c:v>
                </c:pt>
                <c:pt idx="254">
                  <c:v>4.9000000000000004</c:v>
                </c:pt>
              </c:numCache>
            </c:numRef>
          </c:val>
          <c:smooth val="0"/>
          <c:extLst>
            <c:ext xmlns:c16="http://schemas.microsoft.com/office/drawing/2014/chart" uri="{C3380CC4-5D6E-409C-BE32-E72D297353CC}">
              <c16:uniqueId val="{00000001-D7AA-924E-A094-2B3C7CA0B926}"/>
            </c:ext>
          </c:extLst>
        </c:ser>
        <c:dLbls>
          <c:showLegendKey val="0"/>
          <c:showVal val="0"/>
          <c:showCatName val="0"/>
          <c:showSerName val="0"/>
          <c:showPercent val="0"/>
          <c:showBubbleSize val="0"/>
        </c:dLbls>
        <c:smooth val="0"/>
        <c:axId val="1688053376"/>
        <c:axId val="2003044928"/>
      </c:lineChart>
      <c:dateAx>
        <c:axId val="1688053376"/>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03044928"/>
        <c:crosses val="autoZero"/>
        <c:auto val="1"/>
        <c:lblOffset val="100"/>
        <c:baseTimeUnit val="months"/>
      </c:dateAx>
      <c:valAx>
        <c:axId val="2003044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8805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r>
              <a:rPr lang="en-US"/>
              <a:t>U.S. Imports (SA)</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Imports from China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228"/>
              <c:layout>
                <c:manualLayout>
                  <c:x val="-4.7945205479452052E-2"/>
                  <c:y val="0.17073170731707318"/>
                </c:manualLayout>
              </c:layout>
              <c:tx>
                <c:rich>
                  <a:bodyPr/>
                  <a:lstStyle/>
                  <a:p>
                    <a:r>
                      <a:rPr lang="en-US" sz="1600" dirty="0"/>
                      <a:t>35.4B</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12E-4E45-B840-00D6AC0E704F}"/>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Sheet1!$A$2:$A$230</c:f>
              <c:numCache>
                <c:formatCode>m/d/yy</c:formatCode>
                <c:ptCount val="229"/>
                <c:pt idx="0">
                  <c:v>38199</c:v>
                </c:pt>
                <c:pt idx="1">
                  <c:v>38230</c:v>
                </c:pt>
                <c:pt idx="2">
                  <c:v>38260</c:v>
                </c:pt>
                <c:pt idx="3">
                  <c:v>38291</c:v>
                </c:pt>
                <c:pt idx="4">
                  <c:v>38321</c:v>
                </c:pt>
                <c:pt idx="5">
                  <c:v>38352</c:v>
                </c:pt>
                <c:pt idx="6">
                  <c:v>38383</c:v>
                </c:pt>
                <c:pt idx="7">
                  <c:v>38411</c:v>
                </c:pt>
                <c:pt idx="8">
                  <c:v>38442</c:v>
                </c:pt>
                <c:pt idx="9">
                  <c:v>38472</c:v>
                </c:pt>
                <c:pt idx="10">
                  <c:v>38503</c:v>
                </c:pt>
                <c:pt idx="11">
                  <c:v>38533</c:v>
                </c:pt>
                <c:pt idx="12">
                  <c:v>38564</c:v>
                </c:pt>
                <c:pt idx="13">
                  <c:v>38595</c:v>
                </c:pt>
                <c:pt idx="14">
                  <c:v>38625</c:v>
                </c:pt>
                <c:pt idx="15">
                  <c:v>38656</c:v>
                </c:pt>
                <c:pt idx="16">
                  <c:v>38686</c:v>
                </c:pt>
                <c:pt idx="17">
                  <c:v>38717</c:v>
                </c:pt>
                <c:pt idx="18">
                  <c:v>38748</c:v>
                </c:pt>
                <c:pt idx="19">
                  <c:v>38776</c:v>
                </c:pt>
                <c:pt idx="20">
                  <c:v>38807</c:v>
                </c:pt>
                <c:pt idx="21">
                  <c:v>38837</c:v>
                </c:pt>
                <c:pt idx="22">
                  <c:v>38868</c:v>
                </c:pt>
                <c:pt idx="23">
                  <c:v>38898</c:v>
                </c:pt>
                <c:pt idx="24">
                  <c:v>38929</c:v>
                </c:pt>
                <c:pt idx="25">
                  <c:v>38960</c:v>
                </c:pt>
                <c:pt idx="26">
                  <c:v>38990</c:v>
                </c:pt>
                <c:pt idx="27">
                  <c:v>39021</c:v>
                </c:pt>
                <c:pt idx="28">
                  <c:v>39051</c:v>
                </c:pt>
                <c:pt idx="29">
                  <c:v>39082</c:v>
                </c:pt>
                <c:pt idx="30">
                  <c:v>39113</c:v>
                </c:pt>
                <c:pt idx="31">
                  <c:v>39141</c:v>
                </c:pt>
                <c:pt idx="32">
                  <c:v>39172</c:v>
                </c:pt>
                <c:pt idx="33">
                  <c:v>39202</c:v>
                </c:pt>
                <c:pt idx="34">
                  <c:v>39233</c:v>
                </c:pt>
                <c:pt idx="35">
                  <c:v>39263</c:v>
                </c:pt>
                <c:pt idx="36">
                  <c:v>39294</c:v>
                </c:pt>
                <c:pt idx="37">
                  <c:v>39325</c:v>
                </c:pt>
                <c:pt idx="38">
                  <c:v>39355</c:v>
                </c:pt>
                <c:pt idx="39">
                  <c:v>39386</c:v>
                </c:pt>
                <c:pt idx="40">
                  <c:v>39416</c:v>
                </c:pt>
                <c:pt idx="41">
                  <c:v>39447</c:v>
                </c:pt>
                <c:pt idx="42">
                  <c:v>39478</c:v>
                </c:pt>
                <c:pt idx="43">
                  <c:v>39507</c:v>
                </c:pt>
                <c:pt idx="44">
                  <c:v>39538</c:v>
                </c:pt>
                <c:pt idx="45">
                  <c:v>39568</c:v>
                </c:pt>
                <c:pt idx="46">
                  <c:v>39599</c:v>
                </c:pt>
                <c:pt idx="47">
                  <c:v>39629</c:v>
                </c:pt>
                <c:pt idx="48">
                  <c:v>39660</c:v>
                </c:pt>
                <c:pt idx="49">
                  <c:v>39691</c:v>
                </c:pt>
                <c:pt idx="50">
                  <c:v>39721</c:v>
                </c:pt>
                <c:pt idx="51">
                  <c:v>39752</c:v>
                </c:pt>
                <c:pt idx="52">
                  <c:v>39782</c:v>
                </c:pt>
                <c:pt idx="53">
                  <c:v>39813</c:v>
                </c:pt>
                <c:pt idx="54">
                  <c:v>39844</c:v>
                </c:pt>
                <c:pt idx="55">
                  <c:v>39872</c:v>
                </c:pt>
                <c:pt idx="56">
                  <c:v>39903</c:v>
                </c:pt>
                <c:pt idx="57">
                  <c:v>39933</c:v>
                </c:pt>
                <c:pt idx="58">
                  <c:v>39964</c:v>
                </c:pt>
                <c:pt idx="59">
                  <c:v>39994</c:v>
                </c:pt>
                <c:pt idx="60">
                  <c:v>40025</c:v>
                </c:pt>
                <c:pt idx="61">
                  <c:v>40056</c:v>
                </c:pt>
                <c:pt idx="62">
                  <c:v>40086</c:v>
                </c:pt>
                <c:pt idx="63">
                  <c:v>40117</c:v>
                </c:pt>
                <c:pt idx="64">
                  <c:v>40147</c:v>
                </c:pt>
                <c:pt idx="65">
                  <c:v>40178</c:v>
                </c:pt>
                <c:pt idx="66">
                  <c:v>40209</c:v>
                </c:pt>
                <c:pt idx="67">
                  <c:v>40237</c:v>
                </c:pt>
                <c:pt idx="68">
                  <c:v>40268</c:v>
                </c:pt>
                <c:pt idx="69">
                  <c:v>40298</c:v>
                </c:pt>
                <c:pt idx="70">
                  <c:v>40329</c:v>
                </c:pt>
                <c:pt idx="71">
                  <c:v>40359</c:v>
                </c:pt>
                <c:pt idx="72">
                  <c:v>40390</c:v>
                </c:pt>
                <c:pt idx="73">
                  <c:v>40421</c:v>
                </c:pt>
                <c:pt idx="74">
                  <c:v>40451</c:v>
                </c:pt>
                <c:pt idx="75">
                  <c:v>40482</c:v>
                </c:pt>
                <c:pt idx="76">
                  <c:v>40512</c:v>
                </c:pt>
                <c:pt idx="77">
                  <c:v>40543</c:v>
                </c:pt>
                <c:pt idx="78">
                  <c:v>40574</c:v>
                </c:pt>
                <c:pt idx="79">
                  <c:v>40602</c:v>
                </c:pt>
                <c:pt idx="80">
                  <c:v>40633</c:v>
                </c:pt>
                <c:pt idx="81">
                  <c:v>40663</c:v>
                </c:pt>
                <c:pt idx="82">
                  <c:v>40694</c:v>
                </c:pt>
                <c:pt idx="83">
                  <c:v>40724</c:v>
                </c:pt>
                <c:pt idx="84">
                  <c:v>40755</c:v>
                </c:pt>
                <c:pt idx="85">
                  <c:v>40786</c:v>
                </c:pt>
                <c:pt idx="86">
                  <c:v>40816</c:v>
                </c:pt>
                <c:pt idx="87">
                  <c:v>40847</c:v>
                </c:pt>
                <c:pt idx="88">
                  <c:v>40877</c:v>
                </c:pt>
                <c:pt idx="89">
                  <c:v>40908</c:v>
                </c:pt>
                <c:pt idx="90">
                  <c:v>40939</c:v>
                </c:pt>
                <c:pt idx="91">
                  <c:v>40968</c:v>
                </c:pt>
                <c:pt idx="92">
                  <c:v>40999</c:v>
                </c:pt>
                <c:pt idx="93">
                  <c:v>41029</c:v>
                </c:pt>
                <c:pt idx="94">
                  <c:v>41060</c:v>
                </c:pt>
                <c:pt idx="95">
                  <c:v>41090</c:v>
                </c:pt>
                <c:pt idx="96">
                  <c:v>41121</c:v>
                </c:pt>
                <c:pt idx="97">
                  <c:v>41152</c:v>
                </c:pt>
                <c:pt idx="98">
                  <c:v>41182</c:v>
                </c:pt>
                <c:pt idx="99">
                  <c:v>41213</c:v>
                </c:pt>
                <c:pt idx="100">
                  <c:v>41243</c:v>
                </c:pt>
                <c:pt idx="101">
                  <c:v>41274</c:v>
                </c:pt>
                <c:pt idx="102">
                  <c:v>41305</c:v>
                </c:pt>
                <c:pt idx="103">
                  <c:v>41333</c:v>
                </c:pt>
                <c:pt idx="104">
                  <c:v>41364</c:v>
                </c:pt>
                <c:pt idx="105">
                  <c:v>41394</c:v>
                </c:pt>
                <c:pt idx="106">
                  <c:v>41425</c:v>
                </c:pt>
                <c:pt idx="107">
                  <c:v>41455</c:v>
                </c:pt>
                <c:pt idx="108">
                  <c:v>41486</c:v>
                </c:pt>
                <c:pt idx="109">
                  <c:v>41517</c:v>
                </c:pt>
                <c:pt idx="110">
                  <c:v>41547</c:v>
                </c:pt>
                <c:pt idx="111">
                  <c:v>41578</c:v>
                </c:pt>
                <c:pt idx="112">
                  <c:v>41608</c:v>
                </c:pt>
                <c:pt idx="113">
                  <c:v>41639</c:v>
                </c:pt>
                <c:pt idx="114">
                  <c:v>41670</c:v>
                </c:pt>
                <c:pt idx="115">
                  <c:v>41698</c:v>
                </c:pt>
                <c:pt idx="116">
                  <c:v>41729</c:v>
                </c:pt>
                <c:pt idx="117">
                  <c:v>41759</c:v>
                </c:pt>
                <c:pt idx="118">
                  <c:v>41790</c:v>
                </c:pt>
                <c:pt idx="119">
                  <c:v>41820</c:v>
                </c:pt>
                <c:pt idx="120">
                  <c:v>41851</c:v>
                </c:pt>
                <c:pt idx="121">
                  <c:v>41882</c:v>
                </c:pt>
                <c:pt idx="122">
                  <c:v>41912</c:v>
                </c:pt>
                <c:pt idx="123">
                  <c:v>41943</c:v>
                </c:pt>
                <c:pt idx="124">
                  <c:v>41973</c:v>
                </c:pt>
                <c:pt idx="125">
                  <c:v>42004</c:v>
                </c:pt>
                <c:pt idx="126">
                  <c:v>42035</c:v>
                </c:pt>
                <c:pt idx="127">
                  <c:v>42063</c:v>
                </c:pt>
                <c:pt idx="128">
                  <c:v>42094</c:v>
                </c:pt>
                <c:pt idx="129">
                  <c:v>42124</c:v>
                </c:pt>
                <c:pt idx="130">
                  <c:v>42155</c:v>
                </c:pt>
                <c:pt idx="131">
                  <c:v>42185</c:v>
                </c:pt>
                <c:pt idx="132">
                  <c:v>42216</c:v>
                </c:pt>
                <c:pt idx="133">
                  <c:v>42247</c:v>
                </c:pt>
                <c:pt idx="134">
                  <c:v>42277</c:v>
                </c:pt>
                <c:pt idx="135">
                  <c:v>42308</c:v>
                </c:pt>
                <c:pt idx="136">
                  <c:v>42338</c:v>
                </c:pt>
                <c:pt idx="137">
                  <c:v>42369</c:v>
                </c:pt>
                <c:pt idx="138">
                  <c:v>42400</c:v>
                </c:pt>
                <c:pt idx="139">
                  <c:v>42429</c:v>
                </c:pt>
                <c:pt idx="140">
                  <c:v>42460</c:v>
                </c:pt>
                <c:pt idx="141">
                  <c:v>42490</c:v>
                </c:pt>
                <c:pt idx="142">
                  <c:v>42521</c:v>
                </c:pt>
                <c:pt idx="143">
                  <c:v>42551</c:v>
                </c:pt>
                <c:pt idx="144">
                  <c:v>42582</c:v>
                </c:pt>
                <c:pt idx="145">
                  <c:v>42613</c:v>
                </c:pt>
                <c:pt idx="146">
                  <c:v>42643</c:v>
                </c:pt>
                <c:pt idx="147">
                  <c:v>42674</c:v>
                </c:pt>
                <c:pt idx="148">
                  <c:v>42704</c:v>
                </c:pt>
                <c:pt idx="149">
                  <c:v>42735</c:v>
                </c:pt>
                <c:pt idx="150">
                  <c:v>42766</c:v>
                </c:pt>
                <c:pt idx="151">
                  <c:v>42794</c:v>
                </c:pt>
                <c:pt idx="152">
                  <c:v>42825</c:v>
                </c:pt>
                <c:pt idx="153">
                  <c:v>42855</c:v>
                </c:pt>
                <c:pt idx="154">
                  <c:v>42886</c:v>
                </c:pt>
                <c:pt idx="155">
                  <c:v>42916</c:v>
                </c:pt>
                <c:pt idx="156">
                  <c:v>42947</c:v>
                </c:pt>
                <c:pt idx="157">
                  <c:v>42978</c:v>
                </c:pt>
                <c:pt idx="158">
                  <c:v>43008</c:v>
                </c:pt>
                <c:pt idx="159">
                  <c:v>43039</c:v>
                </c:pt>
                <c:pt idx="160">
                  <c:v>43069</c:v>
                </c:pt>
                <c:pt idx="161">
                  <c:v>43100</c:v>
                </c:pt>
                <c:pt idx="162">
                  <c:v>43131</c:v>
                </c:pt>
                <c:pt idx="163">
                  <c:v>43159</c:v>
                </c:pt>
                <c:pt idx="164">
                  <c:v>43190</c:v>
                </c:pt>
                <c:pt idx="165">
                  <c:v>43220</c:v>
                </c:pt>
                <c:pt idx="166">
                  <c:v>43251</c:v>
                </c:pt>
                <c:pt idx="167">
                  <c:v>43281</c:v>
                </c:pt>
                <c:pt idx="168">
                  <c:v>43312</c:v>
                </c:pt>
                <c:pt idx="169">
                  <c:v>43343</c:v>
                </c:pt>
                <c:pt idx="170">
                  <c:v>43373</c:v>
                </c:pt>
                <c:pt idx="171">
                  <c:v>43404</c:v>
                </c:pt>
                <c:pt idx="172">
                  <c:v>43434</c:v>
                </c:pt>
                <c:pt idx="173">
                  <c:v>43465</c:v>
                </c:pt>
                <c:pt idx="174">
                  <c:v>43496</c:v>
                </c:pt>
                <c:pt idx="175">
                  <c:v>43524</c:v>
                </c:pt>
                <c:pt idx="176">
                  <c:v>43555</c:v>
                </c:pt>
                <c:pt idx="177">
                  <c:v>43585</c:v>
                </c:pt>
                <c:pt idx="178">
                  <c:v>43616</c:v>
                </c:pt>
                <c:pt idx="179">
                  <c:v>43646</c:v>
                </c:pt>
                <c:pt idx="180">
                  <c:v>43677</c:v>
                </c:pt>
                <c:pt idx="181">
                  <c:v>43708</c:v>
                </c:pt>
                <c:pt idx="182">
                  <c:v>43738</c:v>
                </c:pt>
                <c:pt idx="183">
                  <c:v>43769</c:v>
                </c:pt>
                <c:pt idx="184">
                  <c:v>43799</c:v>
                </c:pt>
                <c:pt idx="185">
                  <c:v>43830</c:v>
                </c:pt>
                <c:pt idx="186">
                  <c:v>43861</c:v>
                </c:pt>
                <c:pt idx="187">
                  <c:v>43890</c:v>
                </c:pt>
                <c:pt idx="188">
                  <c:v>43921</c:v>
                </c:pt>
                <c:pt idx="189">
                  <c:v>43951</c:v>
                </c:pt>
                <c:pt idx="190">
                  <c:v>43982</c:v>
                </c:pt>
                <c:pt idx="191">
                  <c:v>44012</c:v>
                </c:pt>
                <c:pt idx="192">
                  <c:v>44043</c:v>
                </c:pt>
                <c:pt idx="193">
                  <c:v>44074</c:v>
                </c:pt>
                <c:pt idx="194">
                  <c:v>44104</c:v>
                </c:pt>
                <c:pt idx="195">
                  <c:v>44135</c:v>
                </c:pt>
                <c:pt idx="196">
                  <c:v>44165</c:v>
                </c:pt>
                <c:pt idx="197">
                  <c:v>44196</c:v>
                </c:pt>
                <c:pt idx="198">
                  <c:v>44227</c:v>
                </c:pt>
                <c:pt idx="199">
                  <c:v>44255</c:v>
                </c:pt>
                <c:pt idx="200">
                  <c:v>44286</c:v>
                </c:pt>
                <c:pt idx="201">
                  <c:v>44316</c:v>
                </c:pt>
                <c:pt idx="202">
                  <c:v>44347</c:v>
                </c:pt>
                <c:pt idx="203">
                  <c:v>44377</c:v>
                </c:pt>
                <c:pt idx="204">
                  <c:v>44408</c:v>
                </c:pt>
                <c:pt idx="205">
                  <c:v>44439</c:v>
                </c:pt>
                <c:pt idx="206">
                  <c:v>44469</c:v>
                </c:pt>
                <c:pt idx="207">
                  <c:v>44500</c:v>
                </c:pt>
                <c:pt idx="208">
                  <c:v>44530</c:v>
                </c:pt>
                <c:pt idx="209">
                  <c:v>44561</c:v>
                </c:pt>
                <c:pt idx="210">
                  <c:v>44592</c:v>
                </c:pt>
                <c:pt idx="211">
                  <c:v>44620</c:v>
                </c:pt>
                <c:pt idx="212">
                  <c:v>44651</c:v>
                </c:pt>
                <c:pt idx="213">
                  <c:v>44681</c:v>
                </c:pt>
                <c:pt idx="214">
                  <c:v>44712</c:v>
                </c:pt>
                <c:pt idx="215">
                  <c:v>44742</c:v>
                </c:pt>
                <c:pt idx="216">
                  <c:v>44773</c:v>
                </c:pt>
                <c:pt idx="217">
                  <c:v>44804</c:v>
                </c:pt>
                <c:pt idx="218">
                  <c:v>44834</c:v>
                </c:pt>
                <c:pt idx="219">
                  <c:v>44865</c:v>
                </c:pt>
                <c:pt idx="220">
                  <c:v>44895</c:v>
                </c:pt>
                <c:pt idx="221">
                  <c:v>44926</c:v>
                </c:pt>
                <c:pt idx="222">
                  <c:v>44957</c:v>
                </c:pt>
                <c:pt idx="223">
                  <c:v>44985</c:v>
                </c:pt>
                <c:pt idx="224">
                  <c:v>45016</c:v>
                </c:pt>
                <c:pt idx="225">
                  <c:v>45046</c:v>
                </c:pt>
                <c:pt idx="226">
                  <c:v>45077</c:v>
                </c:pt>
                <c:pt idx="227">
                  <c:v>45107</c:v>
                </c:pt>
                <c:pt idx="228">
                  <c:v>45138</c:v>
                </c:pt>
              </c:numCache>
            </c:numRef>
          </c:cat>
          <c:val>
            <c:numRef>
              <c:f>Sheet1!$B$2:$B$230</c:f>
              <c:numCache>
                <c:formatCode>General</c:formatCode>
                <c:ptCount val="229"/>
                <c:pt idx="0">
                  <c:v>16548.366666666599</c:v>
                </c:pt>
                <c:pt idx="1">
                  <c:v>16942.8374999999</c:v>
                </c:pt>
                <c:pt idx="2">
                  <c:v>17278.474999999999</c:v>
                </c:pt>
                <c:pt idx="3">
                  <c:v>17519.662499999999</c:v>
                </c:pt>
                <c:pt idx="4">
                  <c:v>17827.570833333299</c:v>
                </c:pt>
                <c:pt idx="5">
                  <c:v>18164.029166666602</c:v>
                </c:pt>
                <c:pt idx="6">
                  <c:v>18489.008333333299</c:v>
                </c:pt>
                <c:pt idx="7">
                  <c:v>18825.008333333299</c:v>
                </c:pt>
                <c:pt idx="8">
                  <c:v>19210.883333333299</c:v>
                </c:pt>
                <c:pt idx="9">
                  <c:v>19609.729166666599</c:v>
                </c:pt>
                <c:pt idx="10">
                  <c:v>19918.554166666599</c:v>
                </c:pt>
                <c:pt idx="11">
                  <c:v>20161.099999999999</c:v>
                </c:pt>
                <c:pt idx="12">
                  <c:v>20434.8791666666</c:v>
                </c:pt>
                <c:pt idx="13">
                  <c:v>20620.900000000001</c:v>
                </c:pt>
                <c:pt idx="14">
                  <c:v>20842.324999999899</c:v>
                </c:pt>
                <c:pt idx="15">
                  <c:v>21161.366666666599</c:v>
                </c:pt>
                <c:pt idx="16">
                  <c:v>21435.324999999899</c:v>
                </c:pt>
                <c:pt idx="17">
                  <c:v>21696.883333333299</c:v>
                </c:pt>
                <c:pt idx="18">
                  <c:v>21962.395833333299</c:v>
                </c:pt>
                <c:pt idx="19">
                  <c:v>22281.200000000001</c:v>
                </c:pt>
                <c:pt idx="20">
                  <c:v>22638.204166666601</c:v>
                </c:pt>
                <c:pt idx="21">
                  <c:v>23024.945833333299</c:v>
                </c:pt>
                <c:pt idx="22">
                  <c:v>23456.391666666601</c:v>
                </c:pt>
                <c:pt idx="23">
                  <c:v>23830.233333333301</c:v>
                </c:pt>
                <c:pt idx="24">
                  <c:v>24158.620833333302</c:v>
                </c:pt>
                <c:pt idx="25">
                  <c:v>24549.937499999902</c:v>
                </c:pt>
                <c:pt idx="26">
                  <c:v>24855.154166666602</c:v>
                </c:pt>
                <c:pt idx="27">
                  <c:v>25062.4083333333</c:v>
                </c:pt>
                <c:pt idx="28">
                  <c:v>25302.216666666602</c:v>
                </c:pt>
                <c:pt idx="29">
                  <c:v>25554.479166666599</c:v>
                </c:pt>
                <c:pt idx="30">
                  <c:v>25848.249999999902</c:v>
                </c:pt>
                <c:pt idx="31">
                  <c:v>26084.933333333302</c:v>
                </c:pt>
                <c:pt idx="32">
                  <c:v>26233.25</c:v>
                </c:pt>
                <c:pt idx="33">
                  <c:v>26400.55</c:v>
                </c:pt>
                <c:pt idx="34">
                  <c:v>26574.3999999999</c:v>
                </c:pt>
                <c:pt idx="35">
                  <c:v>26722.4416666666</c:v>
                </c:pt>
                <c:pt idx="36">
                  <c:v>26809.933333333302</c:v>
                </c:pt>
                <c:pt idx="37">
                  <c:v>26876.991666666599</c:v>
                </c:pt>
                <c:pt idx="38">
                  <c:v>26909.249999999902</c:v>
                </c:pt>
                <c:pt idx="39">
                  <c:v>26968.724999999999</c:v>
                </c:pt>
                <c:pt idx="40">
                  <c:v>27137.645833333299</c:v>
                </c:pt>
                <c:pt idx="41">
                  <c:v>27271.125</c:v>
                </c:pt>
                <c:pt idx="42">
                  <c:v>27417.195833333299</c:v>
                </c:pt>
                <c:pt idx="43">
                  <c:v>27669.083333333299</c:v>
                </c:pt>
                <c:pt idx="44">
                  <c:v>27963.204166666601</c:v>
                </c:pt>
                <c:pt idx="45">
                  <c:v>28218.8999999999</c:v>
                </c:pt>
                <c:pt idx="46">
                  <c:v>28258.954166666601</c:v>
                </c:pt>
                <c:pt idx="47">
                  <c:v>28171.7541666666</c:v>
                </c:pt>
                <c:pt idx="48">
                  <c:v>28087.3125</c:v>
                </c:pt>
                <c:pt idx="49">
                  <c:v>27808.1499999999</c:v>
                </c:pt>
                <c:pt idx="50">
                  <c:v>27538.737499999901</c:v>
                </c:pt>
                <c:pt idx="51">
                  <c:v>27320.1291666666</c:v>
                </c:pt>
                <c:pt idx="52">
                  <c:v>26947.983333333301</c:v>
                </c:pt>
                <c:pt idx="53">
                  <c:v>26578.891666666601</c:v>
                </c:pt>
                <c:pt idx="54">
                  <c:v>26181.641666666601</c:v>
                </c:pt>
                <c:pt idx="55">
                  <c:v>25698.233333333301</c:v>
                </c:pt>
                <c:pt idx="56">
                  <c:v>25231.133333333299</c:v>
                </c:pt>
                <c:pt idx="57">
                  <c:v>24828.6583333333</c:v>
                </c:pt>
                <c:pt idx="58">
                  <c:v>24612.079166666601</c:v>
                </c:pt>
                <c:pt idx="59">
                  <c:v>24639.883333333299</c:v>
                </c:pt>
                <c:pt idx="60">
                  <c:v>24717.508333333299</c:v>
                </c:pt>
                <c:pt idx="61">
                  <c:v>24924.579166666601</c:v>
                </c:pt>
                <c:pt idx="62">
                  <c:v>25239.779166666602</c:v>
                </c:pt>
                <c:pt idx="63">
                  <c:v>25534.241666666599</c:v>
                </c:pt>
                <c:pt idx="64">
                  <c:v>25964.154166666602</c:v>
                </c:pt>
                <c:pt idx="65">
                  <c:v>26597.012500000001</c:v>
                </c:pt>
                <c:pt idx="66">
                  <c:v>27283.0958333333</c:v>
                </c:pt>
                <c:pt idx="67">
                  <c:v>27998.633333333299</c:v>
                </c:pt>
                <c:pt idx="68">
                  <c:v>28701.966666666602</c:v>
                </c:pt>
                <c:pt idx="69">
                  <c:v>29236.479166666599</c:v>
                </c:pt>
                <c:pt idx="70">
                  <c:v>29759.3166666666</c:v>
                </c:pt>
                <c:pt idx="71">
                  <c:v>30232.320833333299</c:v>
                </c:pt>
                <c:pt idx="72">
                  <c:v>30669.445833333299</c:v>
                </c:pt>
                <c:pt idx="73">
                  <c:v>31088.7541666666</c:v>
                </c:pt>
                <c:pt idx="74">
                  <c:v>31389.145833333299</c:v>
                </c:pt>
                <c:pt idx="75">
                  <c:v>31679.462500000001</c:v>
                </c:pt>
                <c:pt idx="76">
                  <c:v>31987.620833333302</c:v>
                </c:pt>
                <c:pt idx="77">
                  <c:v>32207.0958333333</c:v>
                </c:pt>
                <c:pt idx="78">
                  <c:v>32349.4749999999</c:v>
                </c:pt>
                <c:pt idx="79">
                  <c:v>32511.3166666666</c:v>
                </c:pt>
                <c:pt idx="80">
                  <c:v>32645.512499999899</c:v>
                </c:pt>
                <c:pt idx="81">
                  <c:v>32810.624999999898</c:v>
                </c:pt>
                <c:pt idx="82">
                  <c:v>33016.516666666597</c:v>
                </c:pt>
                <c:pt idx="83">
                  <c:v>33194.570833333302</c:v>
                </c:pt>
                <c:pt idx="84">
                  <c:v>33407.604166666599</c:v>
                </c:pt>
                <c:pt idx="85">
                  <c:v>33570.1291666666</c:v>
                </c:pt>
                <c:pt idx="86">
                  <c:v>33765.633333333302</c:v>
                </c:pt>
                <c:pt idx="87">
                  <c:v>34068.449999999997</c:v>
                </c:pt>
                <c:pt idx="88">
                  <c:v>34301.1875</c:v>
                </c:pt>
                <c:pt idx="89">
                  <c:v>34456.366666666603</c:v>
                </c:pt>
                <c:pt idx="90">
                  <c:v>34637.749999999898</c:v>
                </c:pt>
                <c:pt idx="91">
                  <c:v>34749.6291666666</c:v>
                </c:pt>
                <c:pt idx="92">
                  <c:v>34807.116666666603</c:v>
                </c:pt>
                <c:pt idx="93">
                  <c:v>34969.875</c:v>
                </c:pt>
                <c:pt idx="94">
                  <c:v>35187.033333333296</c:v>
                </c:pt>
                <c:pt idx="95">
                  <c:v>35385.537499999999</c:v>
                </c:pt>
                <c:pt idx="96">
                  <c:v>35583.933333333298</c:v>
                </c:pt>
                <c:pt idx="97">
                  <c:v>35892.837500000001</c:v>
                </c:pt>
                <c:pt idx="98">
                  <c:v>35913.683333333298</c:v>
                </c:pt>
                <c:pt idx="99">
                  <c:v>35746.116666666603</c:v>
                </c:pt>
                <c:pt idx="100">
                  <c:v>35820.924999999901</c:v>
                </c:pt>
                <c:pt idx="101">
                  <c:v>35888.275000000001</c:v>
                </c:pt>
                <c:pt idx="102">
                  <c:v>35921.866666666603</c:v>
                </c:pt>
                <c:pt idx="103">
                  <c:v>36036.462500000001</c:v>
                </c:pt>
                <c:pt idx="104">
                  <c:v>36208.683333333298</c:v>
                </c:pt>
                <c:pt idx="105">
                  <c:v>36368.724999999999</c:v>
                </c:pt>
                <c:pt idx="106">
                  <c:v>36458.6</c:v>
                </c:pt>
                <c:pt idx="107">
                  <c:v>36592.3999999999</c:v>
                </c:pt>
                <c:pt idx="108">
                  <c:v>36751.820833333302</c:v>
                </c:pt>
                <c:pt idx="109">
                  <c:v>36716.037499999999</c:v>
                </c:pt>
                <c:pt idx="110">
                  <c:v>36802.891666666597</c:v>
                </c:pt>
                <c:pt idx="111">
                  <c:v>37113.104166666599</c:v>
                </c:pt>
                <c:pt idx="112">
                  <c:v>37316.804166666603</c:v>
                </c:pt>
                <c:pt idx="113">
                  <c:v>37537.287499999897</c:v>
                </c:pt>
                <c:pt idx="114">
                  <c:v>37755.633333333302</c:v>
                </c:pt>
                <c:pt idx="115">
                  <c:v>37857.787499999897</c:v>
                </c:pt>
                <c:pt idx="116">
                  <c:v>38103.241666666603</c:v>
                </c:pt>
                <c:pt idx="117">
                  <c:v>38455.2541666666</c:v>
                </c:pt>
                <c:pt idx="118">
                  <c:v>38699.466666666602</c:v>
                </c:pt>
                <c:pt idx="119">
                  <c:v>38918.920833333301</c:v>
                </c:pt>
                <c:pt idx="120">
                  <c:v>39048.429166666603</c:v>
                </c:pt>
                <c:pt idx="121">
                  <c:v>39093.266666666597</c:v>
                </c:pt>
                <c:pt idx="122">
                  <c:v>39534.083333333299</c:v>
                </c:pt>
                <c:pt idx="123">
                  <c:v>39925.216666666602</c:v>
                </c:pt>
                <c:pt idx="124">
                  <c:v>39948.762499999997</c:v>
                </c:pt>
                <c:pt idx="125">
                  <c:v>40062.954166666597</c:v>
                </c:pt>
                <c:pt idx="126">
                  <c:v>40177.212500000001</c:v>
                </c:pt>
                <c:pt idx="127">
                  <c:v>40383.037499999999</c:v>
                </c:pt>
                <c:pt idx="128">
                  <c:v>40577.474999999999</c:v>
                </c:pt>
                <c:pt idx="129">
                  <c:v>40560.670833333301</c:v>
                </c:pt>
                <c:pt idx="130">
                  <c:v>40492.995833333298</c:v>
                </c:pt>
                <c:pt idx="131">
                  <c:v>40367.429166666603</c:v>
                </c:pt>
                <c:pt idx="132">
                  <c:v>40205.837500000001</c:v>
                </c:pt>
                <c:pt idx="133">
                  <c:v>40332.487500000003</c:v>
                </c:pt>
                <c:pt idx="134">
                  <c:v>40048.25</c:v>
                </c:pt>
                <c:pt idx="135">
                  <c:v>39443.008333333302</c:v>
                </c:pt>
                <c:pt idx="136">
                  <c:v>39244.279166666602</c:v>
                </c:pt>
                <c:pt idx="137">
                  <c:v>39057.491666666603</c:v>
                </c:pt>
                <c:pt idx="138">
                  <c:v>38862.041666666599</c:v>
                </c:pt>
                <c:pt idx="139">
                  <c:v>38749.854166666599</c:v>
                </c:pt>
                <c:pt idx="140">
                  <c:v>38557.3374999999</c:v>
                </c:pt>
                <c:pt idx="141">
                  <c:v>38381.674999999901</c:v>
                </c:pt>
                <c:pt idx="142">
                  <c:v>38390.258333333302</c:v>
                </c:pt>
                <c:pt idx="143">
                  <c:v>38477.579166666597</c:v>
                </c:pt>
                <c:pt idx="144">
                  <c:v>38710.375</c:v>
                </c:pt>
                <c:pt idx="145">
                  <c:v>38749.012499999997</c:v>
                </c:pt>
                <c:pt idx="146">
                  <c:v>38793.5041666666</c:v>
                </c:pt>
                <c:pt idx="147">
                  <c:v>39163.145833333299</c:v>
                </c:pt>
                <c:pt idx="148">
                  <c:v>39528.345833333296</c:v>
                </c:pt>
                <c:pt idx="149">
                  <c:v>39860.095833333296</c:v>
                </c:pt>
                <c:pt idx="150">
                  <c:v>40186.808333333298</c:v>
                </c:pt>
                <c:pt idx="151">
                  <c:v>40465.2541666666</c:v>
                </c:pt>
                <c:pt idx="152">
                  <c:v>40712.949999999997</c:v>
                </c:pt>
                <c:pt idx="153">
                  <c:v>41034.583333333299</c:v>
                </c:pt>
                <c:pt idx="154">
                  <c:v>41444.466666666602</c:v>
                </c:pt>
                <c:pt idx="155">
                  <c:v>41885.412499999999</c:v>
                </c:pt>
                <c:pt idx="156">
                  <c:v>42278.170833333301</c:v>
                </c:pt>
                <c:pt idx="157">
                  <c:v>42716.375</c:v>
                </c:pt>
                <c:pt idx="158">
                  <c:v>43144.833333333299</c:v>
                </c:pt>
                <c:pt idx="159">
                  <c:v>43348.904166666602</c:v>
                </c:pt>
                <c:pt idx="160">
                  <c:v>43469.558333333298</c:v>
                </c:pt>
                <c:pt idx="161">
                  <c:v>43651.8791666666</c:v>
                </c:pt>
                <c:pt idx="162">
                  <c:v>43889.987500000003</c:v>
                </c:pt>
                <c:pt idx="163">
                  <c:v>44117.595833333296</c:v>
                </c:pt>
                <c:pt idx="164">
                  <c:v>44390.3791666666</c:v>
                </c:pt>
                <c:pt idx="165">
                  <c:v>44743.749999999898</c:v>
                </c:pt>
                <c:pt idx="166">
                  <c:v>44834.908333333296</c:v>
                </c:pt>
                <c:pt idx="167">
                  <c:v>44818.8791666666</c:v>
                </c:pt>
                <c:pt idx="168">
                  <c:v>44693.741666666603</c:v>
                </c:pt>
                <c:pt idx="169">
                  <c:v>44264.275000000001</c:v>
                </c:pt>
                <c:pt idx="170">
                  <c:v>43717.4624999999</c:v>
                </c:pt>
                <c:pt idx="171">
                  <c:v>43262.320833333302</c:v>
                </c:pt>
                <c:pt idx="172">
                  <c:v>42905.195833333302</c:v>
                </c:pt>
                <c:pt idx="173">
                  <c:v>42462.125</c:v>
                </c:pt>
                <c:pt idx="174">
                  <c:v>41980.308333333298</c:v>
                </c:pt>
                <c:pt idx="175">
                  <c:v>41454.758333333302</c:v>
                </c:pt>
                <c:pt idx="176">
                  <c:v>40750.095833333296</c:v>
                </c:pt>
                <c:pt idx="177">
                  <c:v>39818.533333333296</c:v>
                </c:pt>
                <c:pt idx="178">
                  <c:v>38882.787499999999</c:v>
                </c:pt>
                <c:pt idx="179">
                  <c:v>37942.433333333298</c:v>
                </c:pt>
                <c:pt idx="180">
                  <c:v>37077.658333333296</c:v>
                </c:pt>
                <c:pt idx="181">
                  <c:v>36293.949999999997</c:v>
                </c:pt>
                <c:pt idx="182">
                  <c:v>35381.791666666599</c:v>
                </c:pt>
                <c:pt idx="183">
                  <c:v>34748.041666666599</c:v>
                </c:pt>
                <c:pt idx="184">
                  <c:v>34478.266666666597</c:v>
                </c:pt>
                <c:pt idx="185">
                  <c:v>34305.295833333301</c:v>
                </c:pt>
                <c:pt idx="186">
                  <c:v>34213.0666666666</c:v>
                </c:pt>
                <c:pt idx="187">
                  <c:v>34166.229166666599</c:v>
                </c:pt>
                <c:pt idx="188">
                  <c:v>34198.720833333296</c:v>
                </c:pt>
                <c:pt idx="189">
                  <c:v>34448.550000000003</c:v>
                </c:pt>
                <c:pt idx="190">
                  <c:v>35006.337500000001</c:v>
                </c:pt>
                <c:pt idx="191">
                  <c:v>35703.654166666602</c:v>
                </c:pt>
                <c:pt idx="192">
                  <c:v>36291.1875</c:v>
                </c:pt>
                <c:pt idx="193">
                  <c:v>37005.383333333302</c:v>
                </c:pt>
                <c:pt idx="194">
                  <c:v>38320.104166666599</c:v>
                </c:pt>
                <c:pt idx="195">
                  <c:v>39442.999999999898</c:v>
                </c:pt>
                <c:pt idx="196">
                  <c:v>39810.520833333299</c:v>
                </c:pt>
                <c:pt idx="197">
                  <c:v>40005.320833333302</c:v>
                </c:pt>
                <c:pt idx="198">
                  <c:v>40101.824999999997</c:v>
                </c:pt>
                <c:pt idx="199">
                  <c:v>40188.7541666666</c:v>
                </c:pt>
                <c:pt idx="200">
                  <c:v>40547.095833333296</c:v>
                </c:pt>
                <c:pt idx="201">
                  <c:v>40946.525000000001</c:v>
                </c:pt>
                <c:pt idx="202">
                  <c:v>41228.9</c:v>
                </c:pt>
                <c:pt idx="203">
                  <c:v>41699.737499999901</c:v>
                </c:pt>
                <c:pt idx="204">
                  <c:v>42393.0874999999</c:v>
                </c:pt>
                <c:pt idx="205">
                  <c:v>43114.529166666602</c:v>
                </c:pt>
                <c:pt idx="206">
                  <c:v>43773.237500000003</c:v>
                </c:pt>
                <c:pt idx="207">
                  <c:v>44262.133333333302</c:v>
                </c:pt>
                <c:pt idx="208">
                  <c:v>44666.0041666666</c:v>
                </c:pt>
                <c:pt idx="209">
                  <c:v>45251.933333333298</c:v>
                </c:pt>
                <c:pt idx="210">
                  <c:v>45878.145833333299</c:v>
                </c:pt>
                <c:pt idx="211">
                  <c:v>46452.933333333298</c:v>
                </c:pt>
                <c:pt idx="212">
                  <c:v>46845.770833333299</c:v>
                </c:pt>
                <c:pt idx="213">
                  <c:v>46787.9416666666</c:v>
                </c:pt>
                <c:pt idx="214">
                  <c:v>46178.616666666603</c:v>
                </c:pt>
                <c:pt idx="215">
                  <c:v>45199.604166666599</c:v>
                </c:pt>
                <c:pt idx="216">
                  <c:v>44298.65</c:v>
                </c:pt>
                <c:pt idx="217">
                  <c:v>43419.354166666599</c:v>
                </c:pt>
                <c:pt idx="218">
                  <c:v>42245.741666666603</c:v>
                </c:pt>
                <c:pt idx="219">
                  <c:v>41196.3999999999</c:v>
                </c:pt>
                <c:pt idx="220">
                  <c:v>40504.970833333296</c:v>
                </c:pt>
                <c:pt idx="221">
                  <c:v>39583.370833333298</c:v>
                </c:pt>
                <c:pt idx="222">
                  <c:v>37461.1</c:v>
                </c:pt>
                <c:pt idx="223">
                  <c:v>35367.233333333301</c:v>
                </c:pt>
                <c:pt idx="224">
                  <c:v>33221.0666666666</c:v>
                </c:pt>
                <c:pt idx="225">
                  <c:v>31495.866666666599</c:v>
                </c:pt>
                <c:pt idx="226">
                  <c:v>33252.533333333296</c:v>
                </c:pt>
                <c:pt idx="227">
                  <c:v>34434</c:v>
                </c:pt>
                <c:pt idx="228">
                  <c:v>35441.4</c:v>
                </c:pt>
              </c:numCache>
            </c:numRef>
          </c:val>
          <c:smooth val="0"/>
          <c:extLst>
            <c:ext xmlns:c16="http://schemas.microsoft.com/office/drawing/2014/chart" uri="{C3380CC4-5D6E-409C-BE32-E72D297353CC}">
              <c16:uniqueId val="{00000001-E12E-4E45-B840-00D6AC0E704F}"/>
            </c:ext>
          </c:extLst>
        </c:ser>
        <c:ser>
          <c:idx val="1"/>
          <c:order val="1"/>
          <c:tx>
            <c:strRef>
              <c:f>Sheet1!$C$1</c:f>
              <c:strCache>
                <c:ptCount val="1"/>
                <c:pt idx="0">
                  <c:v>Imports from Mexico</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228"/>
              <c:layout>
                <c:manualLayout>
                  <c:x val="-5.4794520547945202E-2"/>
                  <c:y val="-0.15176151761517614"/>
                </c:manualLayout>
              </c:layout>
              <c:tx>
                <c:rich>
                  <a:bodyPr/>
                  <a:lstStyle/>
                  <a:p>
                    <a:r>
                      <a:rPr lang="en-US" sz="1600" dirty="0"/>
                      <a:t>40.5</a:t>
                    </a:r>
                    <a:r>
                      <a:rPr lang="en-US" sz="1600" baseline="0" dirty="0"/>
                      <a:t>B</a:t>
                    </a:r>
                    <a:endParaRPr lang="en-US" sz="1600"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12E-4E45-B840-00D6AC0E704F}"/>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Sheet1!$A$2:$A$230</c:f>
              <c:numCache>
                <c:formatCode>m/d/yy</c:formatCode>
                <c:ptCount val="229"/>
                <c:pt idx="0">
                  <c:v>38199</c:v>
                </c:pt>
                <c:pt idx="1">
                  <c:v>38230</c:v>
                </c:pt>
                <c:pt idx="2">
                  <c:v>38260</c:v>
                </c:pt>
                <c:pt idx="3">
                  <c:v>38291</c:v>
                </c:pt>
                <c:pt idx="4">
                  <c:v>38321</c:v>
                </c:pt>
                <c:pt idx="5">
                  <c:v>38352</c:v>
                </c:pt>
                <c:pt idx="6">
                  <c:v>38383</c:v>
                </c:pt>
                <c:pt idx="7">
                  <c:v>38411</c:v>
                </c:pt>
                <c:pt idx="8">
                  <c:v>38442</c:v>
                </c:pt>
                <c:pt idx="9">
                  <c:v>38472</c:v>
                </c:pt>
                <c:pt idx="10">
                  <c:v>38503</c:v>
                </c:pt>
                <c:pt idx="11">
                  <c:v>38533</c:v>
                </c:pt>
                <c:pt idx="12">
                  <c:v>38564</c:v>
                </c:pt>
                <c:pt idx="13">
                  <c:v>38595</c:v>
                </c:pt>
                <c:pt idx="14">
                  <c:v>38625</c:v>
                </c:pt>
                <c:pt idx="15">
                  <c:v>38656</c:v>
                </c:pt>
                <c:pt idx="16">
                  <c:v>38686</c:v>
                </c:pt>
                <c:pt idx="17">
                  <c:v>38717</c:v>
                </c:pt>
                <c:pt idx="18">
                  <c:v>38748</c:v>
                </c:pt>
                <c:pt idx="19">
                  <c:v>38776</c:v>
                </c:pt>
                <c:pt idx="20">
                  <c:v>38807</c:v>
                </c:pt>
                <c:pt idx="21">
                  <c:v>38837</c:v>
                </c:pt>
                <c:pt idx="22">
                  <c:v>38868</c:v>
                </c:pt>
                <c:pt idx="23">
                  <c:v>38898</c:v>
                </c:pt>
                <c:pt idx="24">
                  <c:v>38929</c:v>
                </c:pt>
                <c:pt idx="25">
                  <c:v>38960</c:v>
                </c:pt>
                <c:pt idx="26">
                  <c:v>38990</c:v>
                </c:pt>
                <c:pt idx="27">
                  <c:v>39021</c:v>
                </c:pt>
                <c:pt idx="28">
                  <c:v>39051</c:v>
                </c:pt>
                <c:pt idx="29">
                  <c:v>39082</c:v>
                </c:pt>
                <c:pt idx="30">
                  <c:v>39113</c:v>
                </c:pt>
                <c:pt idx="31">
                  <c:v>39141</c:v>
                </c:pt>
                <c:pt idx="32">
                  <c:v>39172</c:v>
                </c:pt>
                <c:pt idx="33">
                  <c:v>39202</c:v>
                </c:pt>
                <c:pt idx="34">
                  <c:v>39233</c:v>
                </c:pt>
                <c:pt idx="35">
                  <c:v>39263</c:v>
                </c:pt>
                <c:pt idx="36">
                  <c:v>39294</c:v>
                </c:pt>
                <c:pt idx="37">
                  <c:v>39325</c:v>
                </c:pt>
                <c:pt idx="38">
                  <c:v>39355</c:v>
                </c:pt>
                <c:pt idx="39">
                  <c:v>39386</c:v>
                </c:pt>
                <c:pt idx="40">
                  <c:v>39416</c:v>
                </c:pt>
                <c:pt idx="41">
                  <c:v>39447</c:v>
                </c:pt>
                <c:pt idx="42">
                  <c:v>39478</c:v>
                </c:pt>
                <c:pt idx="43">
                  <c:v>39507</c:v>
                </c:pt>
                <c:pt idx="44">
                  <c:v>39538</c:v>
                </c:pt>
                <c:pt idx="45">
                  <c:v>39568</c:v>
                </c:pt>
                <c:pt idx="46">
                  <c:v>39599</c:v>
                </c:pt>
                <c:pt idx="47">
                  <c:v>39629</c:v>
                </c:pt>
                <c:pt idx="48">
                  <c:v>39660</c:v>
                </c:pt>
                <c:pt idx="49">
                  <c:v>39691</c:v>
                </c:pt>
                <c:pt idx="50">
                  <c:v>39721</c:v>
                </c:pt>
                <c:pt idx="51">
                  <c:v>39752</c:v>
                </c:pt>
                <c:pt idx="52">
                  <c:v>39782</c:v>
                </c:pt>
                <c:pt idx="53">
                  <c:v>39813</c:v>
                </c:pt>
                <c:pt idx="54">
                  <c:v>39844</c:v>
                </c:pt>
                <c:pt idx="55">
                  <c:v>39872</c:v>
                </c:pt>
                <c:pt idx="56">
                  <c:v>39903</c:v>
                </c:pt>
                <c:pt idx="57">
                  <c:v>39933</c:v>
                </c:pt>
                <c:pt idx="58">
                  <c:v>39964</c:v>
                </c:pt>
                <c:pt idx="59">
                  <c:v>39994</c:v>
                </c:pt>
                <c:pt idx="60">
                  <c:v>40025</c:v>
                </c:pt>
                <c:pt idx="61">
                  <c:v>40056</c:v>
                </c:pt>
                <c:pt idx="62">
                  <c:v>40086</c:v>
                </c:pt>
                <c:pt idx="63">
                  <c:v>40117</c:v>
                </c:pt>
                <c:pt idx="64">
                  <c:v>40147</c:v>
                </c:pt>
                <c:pt idx="65">
                  <c:v>40178</c:v>
                </c:pt>
                <c:pt idx="66">
                  <c:v>40209</c:v>
                </c:pt>
                <c:pt idx="67">
                  <c:v>40237</c:v>
                </c:pt>
                <c:pt idx="68">
                  <c:v>40268</c:v>
                </c:pt>
                <c:pt idx="69">
                  <c:v>40298</c:v>
                </c:pt>
                <c:pt idx="70">
                  <c:v>40329</c:v>
                </c:pt>
                <c:pt idx="71">
                  <c:v>40359</c:v>
                </c:pt>
                <c:pt idx="72">
                  <c:v>40390</c:v>
                </c:pt>
                <c:pt idx="73">
                  <c:v>40421</c:v>
                </c:pt>
                <c:pt idx="74">
                  <c:v>40451</c:v>
                </c:pt>
                <c:pt idx="75">
                  <c:v>40482</c:v>
                </c:pt>
                <c:pt idx="76">
                  <c:v>40512</c:v>
                </c:pt>
                <c:pt idx="77">
                  <c:v>40543</c:v>
                </c:pt>
                <c:pt idx="78">
                  <c:v>40574</c:v>
                </c:pt>
                <c:pt idx="79">
                  <c:v>40602</c:v>
                </c:pt>
                <c:pt idx="80">
                  <c:v>40633</c:v>
                </c:pt>
                <c:pt idx="81">
                  <c:v>40663</c:v>
                </c:pt>
                <c:pt idx="82">
                  <c:v>40694</c:v>
                </c:pt>
                <c:pt idx="83">
                  <c:v>40724</c:v>
                </c:pt>
                <c:pt idx="84">
                  <c:v>40755</c:v>
                </c:pt>
                <c:pt idx="85">
                  <c:v>40786</c:v>
                </c:pt>
                <c:pt idx="86">
                  <c:v>40816</c:v>
                </c:pt>
                <c:pt idx="87">
                  <c:v>40847</c:v>
                </c:pt>
                <c:pt idx="88">
                  <c:v>40877</c:v>
                </c:pt>
                <c:pt idx="89">
                  <c:v>40908</c:v>
                </c:pt>
                <c:pt idx="90">
                  <c:v>40939</c:v>
                </c:pt>
                <c:pt idx="91">
                  <c:v>40968</c:v>
                </c:pt>
                <c:pt idx="92">
                  <c:v>40999</c:v>
                </c:pt>
                <c:pt idx="93">
                  <c:v>41029</c:v>
                </c:pt>
                <c:pt idx="94">
                  <c:v>41060</c:v>
                </c:pt>
                <c:pt idx="95">
                  <c:v>41090</c:v>
                </c:pt>
                <c:pt idx="96">
                  <c:v>41121</c:v>
                </c:pt>
                <c:pt idx="97">
                  <c:v>41152</c:v>
                </c:pt>
                <c:pt idx="98">
                  <c:v>41182</c:v>
                </c:pt>
                <c:pt idx="99">
                  <c:v>41213</c:v>
                </c:pt>
                <c:pt idx="100">
                  <c:v>41243</c:v>
                </c:pt>
                <c:pt idx="101">
                  <c:v>41274</c:v>
                </c:pt>
                <c:pt idx="102">
                  <c:v>41305</c:v>
                </c:pt>
                <c:pt idx="103">
                  <c:v>41333</c:v>
                </c:pt>
                <c:pt idx="104">
                  <c:v>41364</c:v>
                </c:pt>
                <c:pt idx="105">
                  <c:v>41394</c:v>
                </c:pt>
                <c:pt idx="106">
                  <c:v>41425</c:v>
                </c:pt>
                <c:pt idx="107">
                  <c:v>41455</c:v>
                </c:pt>
                <c:pt idx="108">
                  <c:v>41486</c:v>
                </c:pt>
                <c:pt idx="109">
                  <c:v>41517</c:v>
                </c:pt>
                <c:pt idx="110">
                  <c:v>41547</c:v>
                </c:pt>
                <c:pt idx="111">
                  <c:v>41578</c:v>
                </c:pt>
                <c:pt idx="112">
                  <c:v>41608</c:v>
                </c:pt>
                <c:pt idx="113">
                  <c:v>41639</c:v>
                </c:pt>
                <c:pt idx="114">
                  <c:v>41670</c:v>
                </c:pt>
                <c:pt idx="115">
                  <c:v>41698</c:v>
                </c:pt>
                <c:pt idx="116">
                  <c:v>41729</c:v>
                </c:pt>
                <c:pt idx="117">
                  <c:v>41759</c:v>
                </c:pt>
                <c:pt idx="118">
                  <c:v>41790</c:v>
                </c:pt>
                <c:pt idx="119">
                  <c:v>41820</c:v>
                </c:pt>
                <c:pt idx="120">
                  <c:v>41851</c:v>
                </c:pt>
                <c:pt idx="121">
                  <c:v>41882</c:v>
                </c:pt>
                <c:pt idx="122">
                  <c:v>41912</c:v>
                </c:pt>
                <c:pt idx="123">
                  <c:v>41943</c:v>
                </c:pt>
                <c:pt idx="124">
                  <c:v>41973</c:v>
                </c:pt>
                <c:pt idx="125">
                  <c:v>42004</c:v>
                </c:pt>
                <c:pt idx="126">
                  <c:v>42035</c:v>
                </c:pt>
                <c:pt idx="127">
                  <c:v>42063</c:v>
                </c:pt>
                <c:pt idx="128">
                  <c:v>42094</c:v>
                </c:pt>
                <c:pt idx="129">
                  <c:v>42124</c:v>
                </c:pt>
                <c:pt idx="130">
                  <c:v>42155</c:v>
                </c:pt>
                <c:pt idx="131">
                  <c:v>42185</c:v>
                </c:pt>
                <c:pt idx="132">
                  <c:v>42216</c:v>
                </c:pt>
                <c:pt idx="133">
                  <c:v>42247</c:v>
                </c:pt>
                <c:pt idx="134">
                  <c:v>42277</c:v>
                </c:pt>
                <c:pt idx="135">
                  <c:v>42308</c:v>
                </c:pt>
                <c:pt idx="136">
                  <c:v>42338</c:v>
                </c:pt>
                <c:pt idx="137">
                  <c:v>42369</c:v>
                </c:pt>
                <c:pt idx="138">
                  <c:v>42400</c:v>
                </c:pt>
                <c:pt idx="139">
                  <c:v>42429</c:v>
                </c:pt>
                <c:pt idx="140">
                  <c:v>42460</c:v>
                </c:pt>
                <c:pt idx="141">
                  <c:v>42490</c:v>
                </c:pt>
                <c:pt idx="142">
                  <c:v>42521</c:v>
                </c:pt>
                <c:pt idx="143">
                  <c:v>42551</c:v>
                </c:pt>
                <c:pt idx="144">
                  <c:v>42582</c:v>
                </c:pt>
                <c:pt idx="145">
                  <c:v>42613</c:v>
                </c:pt>
                <c:pt idx="146">
                  <c:v>42643</c:v>
                </c:pt>
                <c:pt idx="147">
                  <c:v>42674</c:v>
                </c:pt>
                <c:pt idx="148">
                  <c:v>42704</c:v>
                </c:pt>
                <c:pt idx="149">
                  <c:v>42735</c:v>
                </c:pt>
                <c:pt idx="150">
                  <c:v>42766</c:v>
                </c:pt>
                <c:pt idx="151">
                  <c:v>42794</c:v>
                </c:pt>
                <c:pt idx="152">
                  <c:v>42825</c:v>
                </c:pt>
                <c:pt idx="153">
                  <c:v>42855</c:v>
                </c:pt>
                <c:pt idx="154">
                  <c:v>42886</c:v>
                </c:pt>
                <c:pt idx="155">
                  <c:v>42916</c:v>
                </c:pt>
                <c:pt idx="156">
                  <c:v>42947</c:v>
                </c:pt>
                <c:pt idx="157">
                  <c:v>42978</c:v>
                </c:pt>
                <c:pt idx="158">
                  <c:v>43008</c:v>
                </c:pt>
                <c:pt idx="159">
                  <c:v>43039</c:v>
                </c:pt>
                <c:pt idx="160">
                  <c:v>43069</c:v>
                </c:pt>
                <c:pt idx="161">
                  <c:v>43100</c:v>
                </c:pt>
                <c:pt idx="162">
                  <c:v>43131</c:v>
                </c:pt>
                <c:pt idx="163">
                  <c:v>43159</c:v>
                </c:pt>
                <c:pt idx="164">
                  <c:v>43190</c:v>
                </c:pt>
                <c:pt idx="165">
                  <c:v>43220</c:v>
                </c:pt>
                <c:pt idx="166">
                  <c:v>43251</c:v>
                </c:pt>
                <c:pt idx="167">
                  <c:v>43281</c:v>
                </c:pt>
                <c:pt idx="168">
                  <c:v>43312</c:v>
                </c:pt>
                <c:pt idx="169">
                  <c:v>43343</c:v>
                </c:pt>
                <c:pt idx="170">
                  <c:v>43373</c:v>
                </c:pt>
                <c:pt idx="171">
                  <c:v>43404</c:v>
                </c:pt>
                <c:pt idx="172">
                  <c:v>43434</c:v>
                </c:pt>
                <c:pt idx="173">
                  <c:v>43465</c:v>
                </c:pt>
                <c:pt idx="174">
                  <c:v>43496</c:v>
                </c:pt>
                <c:pt idx="175">
                  <c:v>43524</c:v>
                </c:pt>
                <c:pt idx="176">
                  <c:v>43555</c:v>
                </c:pt>
                <c:pt idx="177">
                  <c:v>43585</c:v>
                </c:pt>
                <c:pt idx="178">
                  <c:v>43616</c:v>
                </c:pt>
                <c:pt idx="179">
                  <c:v>43646</c:v>
                </c:pt>
                <c:pt idx="180">
                  <c:v>43677</c:v>
                </c:pt>
                <c:pt idx="181">
                  <c:v>43708</c:v>
                </c:pt>
                <c:pt idx="182">
                  <c:v>43738</c:v>
                </c:pt>
                <c:pt idx="183">
                  <c:v>43769</c:v>
                </c:pt>
                <c:pt idx="184">
                  <c:v>43799</c:v>
                </c:pt>
                <c:pt idx="185">
                  <c:v>43830</c:v>
                </c:pt>
                <c:pt idx="186">
                  <c:v>43861</c:v>
                </c:pt>
                <c:pt idx="187">
                  <c:v>43890</c:v>
                </c:pt>
                <c:pt idx="188">
                  <c:v>43921</c:v>
                </c:pt>
                <c:pt idx="189">
                  <c:v>43951</c:v>
                </c:pt>
                <c:pt idx="190">
                  <c:v>43982</c:v>
                </c:pt>
                <c:pt idx="191">
                  <c:v>44012</c:v>
                </c:pt>
                <c:pt idx="192">
                  <c:v>44043</c:v>
                </c:pt>
                <c:pt idx="193">
                  <c:v>44074</c:v>
                </c:pt>
                <c:pt idx="194">
                  <c:v>44104</c:v>
                </c:pt>
                <c:pt idx="195">
                  <c:v>44135</c:v>
                </c:pt>
                <c:pt idx="196">
                  <c:v>44165</c:v>
                </c:pt>
                <c:pt idx="197">
                  <c:v>44196</c:v>
                </c:pt>
                <c:pt idx="198">
                  <c:v>44227</c:v>
                </c:pt>
                <c:pt idx="199">
                  <c:v>44255</c:v>
                </c:pt>
                <c:pt idx="200">
                  <c:v>44286</c:v>
                </c:pt>
                <c:pt idx="201">
                  <c:v>44316</c:v>
                </c:pt>
                <c:pt idx="202">
                  <c:v>44347</c:v>
                </c:pt>
                <c:pt idx="203">
                  <c:v>44377</c:v>
                </c:pt>
                <c:pt idx="204">
                  <c:v>44408</c:v>
                </c:pt>
                <c:pt idx="205">
                  <c:v>44439</c:v>
                </c:pt>
                <c:pt idx="206">
                  <c:v>44469</c:v>
                </c:pt>
                <c:pt idx="207">
                  <c:v>44500</c:v>
                </c:pt>
                <c:pt idx="208">
                  <c:v>44530</c:v>
                </c:pt>
                <c:pt idx="209">
                  <c:v>44561</c:v>
                </c:pt>
                <c:pt idx="210">
                  <c:v>44592</c:v>
                </c:pt>
                <c:pt idx="211">
                  <c:v>44620</c:v>
                </c:pt>
                <c:pt idx="212">
                  <c:v>44651</c:v>
                </c:pt>
                <c:pt idx="213">
                  <c:v>44681</c:v>
                </c:pt>
                <c:pt idx="214">
                  <c:v>44712</c:v>
                </c:pt>
                <c:pt idx="215">
                  <c:v>44742</c:v>
                </c:pt>
                <c:pt idx="216">
                  <c:v>44773</c:v>
                </c:pt>
                <c:pt idx="217">
                  <c:v>44804</c:v>
                </c:pt>
                <c:pt idx="218">
                  <c:v>44834</c:v>
                </c:pt>
                <c:pt idx="219">
                  <c:v>44865</c:v>
                </c:pt>
                <c:pt idx="220">
                  <c:v>44895</c:v>
                </c:pt>
                <c:pt idx="221">
                  <c:v>44926</c:v>
                </c:pt>
                <c:pt idx="222">
                  <c:v>44957</c:v>
                </c:pt>
                <c:pt idx="223">
                  <c:v>44985</c:v>
                </c:pt>
                <c:pt idx="224">
                  <c:v>45016</c:v>
                </c:pt>
                <c:pt idx="225">
                  <c:v>45046</c:v>
                </c:pt>
                <c:pt idx="226">
                  <c:v>45077</c:v>
                </c:pt>
                <c:pt idx="227">
                  <c:v>45107</c:v>
                </c:pt>
                <c:pt idx="228">
                  <c:v>45138</c:v>
                </c:pt>
              </c:numCache>
            </c:numRef>
          </c:cat>
          <c:val>
            <c:numRef>
              <c:f>Sheet1!$C$2:$C$230</c:f>
              <c:numCache>
                <c:formatCode>General</c:formatCode>
                <c:ptCount val="229"/>
                <c:pt idx="0">
                  <c:v>13028.1833333333</c:v>
                </c:pt>
                <c:pt idx="1">
                  <c:v>13101.979166666601</c:v>
                </c:pt>
                <c:pt idx="2">
                  <c:v>13161.083333333299</c:v>
                </c:pt>
                <c:pt idx="3">
                  <c:v>13253.85</c:v>
                </c:pt>
                <c:pt idx="4">
                  <c:v>13381.75</c:v>
                </c:pt>
                <c:pt idx="5">
                  <c:v>13480.1833333333</c:v>
                </c:pt>
                <c:pt idx="6">
                  <c:v>13542.5041666666</c:v>
                </c:pt>
                <c:pt idx="7">
                  <c:v>13630.5875</c:v>
                </c:pt>
                <c:pt idx="8">
                  <c:v>13739.487499999999</c:v>
                </c:pt>
                <c:pt idx="9">
                  <c:v>13832.8999999999</c:v>
                </c:pt>
                <c:pt idx="10">
                  <c:v>13951.041666666601</c:v>
                </c:pt>
                <c:pt idx="11">
                  <c:v>14096.512499999901</c:v>
                </c:pt>
                <c:pt idx="12">
                  <c:v>14307.141666666599</c:v>
                </c:pt>
                <c:pt idx="13">
                  <c:v>14530.766666666599</c:v>
                </c:pt>
                <c:pt idx="14">
                  <c:v>14758.35</c:v>
                </c:pt>
                <c:pt idx="15">
                  <c:v>14951.375</c:v>
                </c:pt>
                <c:pt idx="16">
                  <c:v>15123.237499999999</c:v>
                </c:pt>
                <c:pt idx="17">
                  <c:v>15359.895833333299</c:v>
                </c:pt>
                <c:pt idx="18">
                  <c:v>15597.104166666601</c:v>
                </c:pt>
                <c:pt idx="19">
                  <c:v>15842.829166666599</c:v>
                </c:pt>
                <c:pt idx="20">
                  <c:v>16072.954166666599</c:v>
                </c:pt>
                <c:pt idx="21">
                  <c:v>16246.9041666666</c:v>
                </c:pt>
                <c:pt idx="22">
                  <c:v>16394.5041666666</c:v>
                </c:pt>
                <c:pt idx="23">
                  <c:v>16494.208333333299</c:v>
                </c:pt>
                <c:pt idx="24">
                  <c:v>16527.162499999999</c:v>
                </c:pt>
                <c:pt idx="25">
                  <c:v>16546.670833333301</c:v>
                </c:pt>
                <c:pt idx="26">
                  <c:v>16594.583333333299</c:v>
                </c:pt>
                <c:pt idx="27">
                  <c:v>16653.616666666599</c:v>
                </c:pt>
                <c:pt idx="28">
                  <c:v>16714.195833333299</c:v>
                </c:pt>
                <c:pt idx="29">
                  <c:v>16758.1291666666</c:v>
                </c:pt>
                <c:pt idx="30">
                  <c:v>16825.733333333301</c:v>
                </c:pt>
                <c:pt idx="31">
                  <c:v>16930.275000000001</c:v>
                </c:pt>
                <c:pt idx="32">
                  <c:v>17013.1583333333</c:v>
                </c:pt>
                <c:pt idx="33">
                  <c:v>17148.708333333299</c:v>
                </c:pt>
                <c:pt idx="34">
                  <c:v>17334.1291666666</c:v>
                </c:pt>
                <c:pt idx="35">
                  <c:v>17490.762499999899</c:v>
                </c:pt>
                <c:pt idx="36">
                  <c:v>17629.545833333301</c:v>
                </c:pt>
                <c:pt idx="37">
                  <c:v>17805.079166666601</c:v>
                </c:pt>
                <c:pt idx="38">
                  <c:v>17890.420833333301</c:v>
                </c:pt>
                <c:pt idx="39">
                  <c:v>17999.858333333301</c:v>
                </c:pt>
                <c:pt idx="40">
                  <c:v>18163.537499999999</c:v>
                </c:pt>
                <c:pt idx="41">
                  <c:v>18247.737499999999</c:v>
                </c:pt>
                <c:pt idx="42">
                  <c:v>18395.387499999899</c:v>
                </c:pt>
                <c:pt idx="43">
                  <c:v>18509.912499999999</c:v>
                </c:pt>
                <c:pt idx="44">
                  <c:v>18531.729166666599</c:v>
                </c:pt>
                <c:pt idx="45">
                  <c:v>18529.895833333299</c:v>
                </c:pt>
                <c:pt idx="46">
                  <c:v>18361.370833333302</c:v>
                </c:pt>
                <c:pt idx="47">
                  <c:v>18097.320833333299</c:v>
                </c:pt>
                <c:pt idx="48">
                  <c:v>17803.891666666601</c:v>
                </c:pt>
                <c:pt idx="49">
                  <c:v>17392.045833333301</c:v>
                </c:pt>
                <c:pt idx="50">
                  <c:v>17014.037499999999</c:v>
                </c:pt>
                <c:pt idx="51">
                  <c:v>16621.258333333299</c:v>
                </c:pt>
                <c:pt idx="52">
                  <c:v>16155.887500000001</c:v>
                </c:pt>
                <c:pt idx="53">
                  <c:v>15710.55</c:v>
                </c:pt>
                <c:pt idx="54">
                  <c:v>15280.354166666601</c:v>
                </c:pt>
                <c:pt idx="55">
                  <c:v>14879.579166666599</c:v>
                </c:pt>
                <c:pt idx="56">
                  <c:v>14618.8083333333</c:v>
                </c:pt>
                <c:pt idx="57">
                  <c:v>14443.7249999999</c:v>
                </c:pt>
                <c:pt idx="58">
                  <c:v>14414.9083333333</c:v>
                </c:pt>
                <c:pt idx="59">
                  <c:v>14603.766666666599</c:v>
                </c:pt>
                <c:pt idx="60">
                  <c:v>14872.2208333333</c:v>
                </c:pt>
                <c:pt idx="61">
                  <c:v>15193.2208333333</c:v>
                </c:pt>
                <c:pt idx="62">
                  <c:v>15619.862499999999</c:v>
                </c:pt>
                <c:pt idx="63">
                  <c:v>16079.795833333301</c:v>
                </c:pt>
                <c:pt idx="64">
                  <c:v>16537.304166666599</c:v>
                </c:pt>
                <c:pt idx="65">
                  <c:v>17043.108333333301</c:v>
                </c:pt>
                <c:pt idx="66">
                  <c:v>17466.8458333333</c:v>
                </c:pt>
                <c:pt idx="67">
                  <c:v>17855.3374999999</c:v>
                </c:pt>
                <c:pt idx="68">
                  <c:v>18229.075000000001</c:v>
                </c:pt>
                <c:pt idx="69">
                  <c:v>18542.079166666601</c:v>
                </c:pt>
                <c:pt idx="70">
                  <c:v>18837.020833333299</c:v>
                </c:pt>
                <c:pt idx="71">
                  <c:v>19070.924999999999</c:v>
                </c:pt>
                <c:pt idx="72">
                  <c:v>19312.016666666601</c:v>
                </c:pt>
                <c:pt idx="73">
                  <c:v>19566.654166666602</c:v>
                </c:pt>
                <c:pt idx="74">
                  <c:v>19807.249999999902</c:v>
                </c:pt>
                <c:pt idx="75">
                  <c:v>20054.979166666599</c:v>
                </c:pt>
                <c:pt idx="76">
                  <c:v>20318.166666666599</c:v>
                </c:pt>
                <c:pt idx="77">
                  <c:v>20577.195833333299</c:v>
                </c:pt>
                <c:pt idx="78">
                  <c:v>20808.162499999999</c:v>
                </c:pt>
                <c:pt idx="79">
                  <c:v>21048.904166666602</c:v>
                </c:pt>
                <c:pt idx="80">
                  <c:v>21269.5625</c:v>
                </c:pt>
                <c:pt idx="81">
                  <c:v>21445.612499999901</c:v>
                </c:pt>
                <c:pt idx="82">
                  <c:v>21630.870833333302</c:v>
                </c:pt>
                <c:pt idx="83">
                  <c:v>21823.016666666601</c:v>
                </c:pt>
                <c:pt idx="84">
                  <c:v>21985.204166666601</c:v>
                </c:pt>
                <c:pt idx="85">
                  <c:v>22212.75</c:v>
                </c:pt>
                <c:pt idx="86">
                  <c:v>22438.1291666666</c:v>
                </c:pt>
                <c:pt idx="87">
                  <c:v>22573.262499999899</c:v>
                </c:pt>
                <c:pt idx="88">
                  <c:v>22708.366666666599</c:v>
                </c:pt>
                <c:pt idx="89">
                  <c:v>22818.529166666602</c:v>
                </c:pt>
                <c:pt idx="90">
                  <c:v>22911.616666666599</c:v>
                </c:pt>
                <c:pt idx="91">
                  <c:v>22996.8791666666</c:v>
                </c:pt>
                <c:pt idx="92">
                  <c:v>23016</c:v>
                </c:pt>
                <c:pt idx="93">
                  <c:v>23091.479166666599</c:v>
                </c:pt>
                <c:pt idx="94">
                  <c:v>23197.6624999999</c:v>
                </c:pt>
                <c:pt idx="95">
                  <c:v>23177.4083333333</c:v>
                </c:pt>
                <c:pt idx="96">
                  <c:v>23134.958333333299</c:v>
                </c:pt>
                <c:pt idx="97">
                  <c:v>23114.325000000001</c:v>
                </c:pt>
                <c:pt idx="98">
                  <c:v>23009.7541666666</c:v>
                </c:pt>
                <c:pt idx="99">
                  <c:v>22994.920833333301</c:v>
                </c:pt>
                <c:pt idx="100">
                  <c:v>23048.087500000001</c:v>
                </c:pt>
                <c:pt idx="101">
                  <c:v>23009.8791666666</c:v>
                </c:pt>
                <c:pt idx="102">
                  <c:v>23027.933333333302</c:v>
                </c:pt>
                <c:pt idx="103">
                  <c:v>23079.770833333299</c:v>
                </c:pt>
                <c:pt idx="104">
                  <c:v>23137.133333333299</c:v>
                </c:pt>
                <c:pt idx="105">
                  <c:v>23205.862499999999</c:v>
                </c:pt>
                <c:pt idx="106">
                  <c:v>23226.25</c:v>
                </c:pt>
                <c:pt idx="107">
                  <c:v>23302.791666666599</c:v>
                </c:pt>
                <c:pt idx="108">
                  <c:v>23399.070833333299</c:v>
                </c:pt>
                <c:pt idx="109">
                  <c:v>23434.1</c:v>
                </c:pt>
                <c:pt idx="110">
                  <c:v>23524.366666666599</c:v>
                </c:pt>
                <c:pt idx="111">
                  <c:v>23607.916666666599</c:v>
                </c:pt>
                <c:pt idx="112">
                  <c:v>23656.829166666601</c:v>
                </c:pt>
                <c:pt idx="113">
                  <c:v>23788.7874999999</c:v>
                </c:pt>
                <c:pt idx="114">
                  <c:v>23954.204166666601</c:v>
                </c:pt>
                <c:pt idx="115">
                  <c:v>24063.529166666602</c:v>
                </c:pt>
                <c:pt idx="116">
                  <c:v>24171.479166666599</c:v>
                </c:pt>
                <c:pt idx="117">
                  <c:v>24337.3458333333</c:v>
                </c:pt>
                <c:pt idx="118">
                  <c:v>24458.570833333299</c:v>
                </c:pt>
                <c:pt idx="119">
                  <c:v>24565.0874999999</c:v>
                </c:pt>
                <c:pt idx="120">
                  <c:v>24654.145833333299</c:v>
                </c:pt>
                <c:pt idx="121">
                  <c:v>24675.020833333299</c:v>
                </c:pt>
                <c:pt idx="122">
                  <c:v>24715.4083333333</c:v>
                </c:pt>
                <c:pt idx="123">
                  <c:v>24750.1916666666</c:v>
                </c:pt>
                <c:pt idx="124">
                  <c:v>24715.395833333299</c:v>
                </c:pt>
                <c:pt idx="125">
                  <c:v>24749.679166666599</c:v>
                </c:pt>
                <c:pt idx="126">
                  <c:v>24803.0333333333</c:v>
                </c:pt>
                <c:pt idx="127">
                  <c:v>24775.558333333302</c:v>
                </c:pt>
                <c:pt idx="128">
                  <c:v>24781.5041666666</c:v>
                </c:pt>
                <c:pt idx="129">
                  <c:v>24798.358333333301</c:v>
                </c:pt>
                <c:pt idx="130">
                  <c:v>24788.945833333299</c:v>
                </c:pt>
                <c:pt idx="131">
                  <c:v>24738.929166666599</c:v>
                </c:pt>
                <c:pt idx="132">
                  <c:v>24705.958333333299</c:v>
                </c:pt>
                <c:pt idx="133">
                  <c:v>24726.449999999899</c:v>
                </c:pt>
                <c:pt idx="134">
                  <c:v>24703.766666666601</c:v>
                </c:pt>
                <c:pt idx="135">
                  <c:v>24675.495833333302</c:v>
                </c:pt>
                <c:pt idx="136">
                  <c:v>24698.8166666666</c:v>
                </c:pt>
                <c:pt idx="137">
                  <c:v>24622.5249999999</c:v>
                </c:pt>
                <c:pt idx="138">
                  <c:v>24457.116666666599</c:v>
                </c:pt>
                <c:pt idx="139">
                  <c:v>24415.070833333299</c:v>
                </c:pt>
                <c:pt idx="140">
                  <c:v>24441.820833333299</c:v>
                </c:pt>
                <c:pt idx="141">
                  <c:v>24378.387499999899</c:v>
                </c:pt>
                <c:pt idx="142">
                  <c:v>24378.1916666666</c:v>
                </c:pt>
                <c:pt idx="143">
                  <c:v>24445.55</c:v>
                </c:pt>
                <c:pt idx="144">
                  <c:v>24505.0874999999</c:v>
                </c:pt>
                <c:pt idx="145">
                  <c:v>24580.341666666602</c:v>
                </c:pt>
                <c:pt idx="146">
                  <c:v>24743.4124999999</c:v>
                </c:pt>
                <c:pt idx="147">
                  <c:v>24879.2541666666</c:v>
                </c:pt>
                <c:pt idx="148">
                  <c:v>24975.2208333333</c:v>
                </c:pt>
                <c:pt idx="149">
                  <c:v>25167.541666666599</c:v>
                </c:pt>
                <c:pt idx="150">
                  <c:v>25330.637500000001</c:v>
                </c:pt>
                <c:pt idx="151">
                  <c:v>25453.537499999999</c:v>
                </c:pt>
                <c:pt idx="152">
                  <c:v>25536.424999999999</c:v>
                </c:pt>
                <c:pt idx="153">
                  <c:v>25654.049999999901</c:v>
                </c:pt>
                <c:pt idx="154">
                  <c:v>25834.7249999999</c:v>
                </c:pt>
                <c:pt idx="155">
                  <c:v>25989.3791666666</c:v>
                </c:pt>
                <c:pt idx="156">
                  <c:v>26152.641666666601</c:v>
                </c:pt>
                <c:pt idx="157">
                  <c:v>26331.799999999901</c:v>
                </c:pt>
                <c:pt idx="158">
                  <c:v>26490.2874999999</c:v>
                </c:pt>
                <c:pt idx="159">
                  <c:v>26686.579166666601</c:v>
                </c:pt>
                <c:pt idx="160">
                  <c:v>26897.166666666599</c:v>
                </c:pt>
                <c:pt idx="161">
                  <c:v>27079.362499999999</c:v>
                </c:pt>
                <c:pt idx="162">
                  <c:v>27316.0666666666</c:v>
                </c:pt>
                <c:pt idx="163">
                  <c:v>27626.329166666601</c:v>
                </c:pt>
                <c:pt idx="164">
                  <c:v>27926.924999999999</c:v>
                </c:pt>
                <c:pt idx="165">
                  <c:v>28190.154166666602</c:v>
                </c:pt>
                <c:pt idx="166">
                  <c:v>28400.5</c:v>
                </c:pt>
                <c:pt idx="167">
                  <c:v>28561.5958333333</c:v>
                </c:pt>
                <c:pt idx="168">
                  <c:v>28713.7833333333</c:v>
                </c:pt>
                <c:pt idx="169">
                  <c:v>28858.695833333299</c:v>
                </c:pt>
                <c:pt idx="170">
                  <c:v>28986.4375</c:v>
                </c:pt>
                <c:pt idx="171">
                  <c:v>29140.258333333299</c:v>
                </c:pt>
                <c:pt idx="172">
                  <c:v>29349.945833333299</c:v>
                </c:pt>
                <c:pt idx="173">
                  <c:v>29497.529166666602</c:v>
                </c:pt>
                <c:pt idx="174">
                  <c:v>29614.091666666602</c:v>
                </c:pt>
                <c:pt idx="175">
                  <c:v>29695.562499999902</c:v>
                </c:pt>
                <c:pt idx="176">
                  <c:v>29707.6583333333</c:v>
                </c:pt>
                <c:pt idx="177">
                  <c:v>29690.374999999902</c:v>
                </c:pt>
                <c:pt idx="178">
                  <c:v>29644.2208333333</c:v>
                </c:pt>
                <c:pt idx="179">
                  <c:v>29650.933333333302</c:v>
                </c:pt>
                <c:pt idx="180">
                  <c:v>29701.320833333299</c:v>
                </c:pt>
                <c:pt idx="181">
                  <c:v>29787.249999999902</c:v>
                </c:pt>
                <c:pt idx="182">
                  <c:v>29795.0958333333</c:v>
                </c:pt>
                <c:pt idx="183">
                  <c:v>29141.483333333301</c:v>
                </c:pt>
                <c:pt idx="184">
                  <c:v>27828.679166666599</c:v>
                </c:pt>
                <c:pt idx="185">
                  <c:v>26929.862499999901</c:v>
                </c:pt>
                <c:pt idx="186">
                  <c:v>26696.670833333301</c:v>
                </c:pt>
                <c:pt idx="187">
                  <c:v>26596.383333333299</c:v>
                </c:pt>
                <c:pt idx="188">
                  <c:v>26562.325000000001</c:v>
                </c:pt>
                <c:pt idx="189">
                  <c:v>26660.937499999902</c:v>
                </c:pt>
                <c:pt idx="190">
                  <c:v>26769.745833333302</c:v>
                </c:pt>
                <c:pt idx="191">
                  <c:v>26878.891666666601</c:v>
                </c:pt>
                <c:pt idx="192">
                  <c:v>26988.687499999902</c:v>
                </c:pt>
                <c:pt idx="193">
                  <c:v>26950.074999999899</c:v>
                </c:pt>
                <c:pt idx="194">
                  <c:v>27022.229166666599</c:v>
                </c:pt>
                <c:pt idx="195">
                  <c:v>27841.183333333302</c:v>
                </c:pt>
                <c:pt idx="196">
                  <c:v>29194.320833333299</c:v>
                </c:pt>
                <c:pt idx="197">
                  <c:v>30167.637500000001</c:v>
                </c:pt>
                <c:pt idx="198">
                  <c:v>30586.275000000001</c:v>
                </c:pt>
                <c:pt idx="199">
                  <c:v>30808.945833333299</c:v>
                </c:pt>
                <c:pt idx="200">
                  <c:v>30994.179166666599</c:v>
                </c:pt>
                <c:pt idx="201">
                  <c:v>31135.762500000001</c:v>
                </c:pt>
                <c:pt idx="202">
                  <c:v>31386.0874999999</c:v>
                </c:pt>
                <c:pt idx="203">
                  <c:v>31731.166666666599</c:v>
                </c:pt>
                <c:pt idx="204">
                  <c:v>32061.449999999899</c:v>
                </c:pt>
                <c:pt idx="205">
                  <c:v>32469.324999999899</c:v>
                </c:pt>
                <c:pt idx="206">
                  <c:v>32986.845833333296</c:v>
                </c:pt>
                <c:pt idx="207">
                  <c:v>33562.137499999997</c:v>
                </c:pt>
                <c:pt idx="208">
                  <c:v>34196.7541666666</c:v>
                </c:pt>
                <c:pt idx="209">
                  <c:v>34819.329166666597</c:v>
                </c:pt>
                <c:pt idx="210">
                  <c:v>35345.933333333298</c:v>
                </c:pt>
                <c:pt idx="211">
                  <c:v>35942.095833333296</c:v>
                </c:pt>
                <c:pt idx="212">
                  <c:v>36608.520833333299</c:v>
                </c:pt>
                <c:pt idx="213">
                  <c:v>37190.383333333302</c:v>
                </c:pt>
                <c:pt idx="214">
                  <c:v>37548.012499999997</c:v>
                </c:pt>
                <c:pt idx="215">
                  <c:v>37771.991666666603</c:v>
                </c:pt>
                <c:pt idx="216">
                  <c:v>38052.625</c:v>
                </c:pt>
                <c:pt idx="217">
                  <c:v>38331.845833333296</c:v>
                </c:pt>
                <c:pt idx="218">
                  <c:v>38563.866666666603</c:v>
                </c:pt>
                <c:pt idx="219">
                  <c:v>38638.229166666599</c:v>
                </c:pt>
                <c:pt idx="220">
                  <c:v>38684.791666666599</c:v>
                </c:pt>
                <c:pt idx="221">
                  <c:v>38836.687499999898</c:v>
                </c:pt>
                <c:pt idx="222">
                  <c:v>36608.533333333296</c:v>
                </c:pt>
                <c:pt idx="223">
                  <c:v>36227.0666666666</c:v>
                </c:pt>
                <c:pt idx="224">
                  <c:v>38497.866666666603</c:v>
                </c:pt>
                <c:pt idx="225">
                  <c:v>38860.733333333301</c:v>
                </c:pt>
                <c:pt idx="226">
                  <c:v>40759.166666666599</c:v>
                </c:pt>
                <c:pt idx="227">
                  <c:v>40184.199999999997</c:v>
                </c:pt>
                <c:pt idx="228">
                  <c:v>40460.1</c:v>
                </c:pt>
              </c:numCache>
            </c:numRef>
          </c:val>
          <c:smooth val="0"/>
          <c:extLst>
            <c:ext xmlns:c16="http://schemas.microsoft.com/office/drawing/2014/chart" uri="{C3380CC4-5D6E-409C-BE32-E72D297353CC}">
              <c16:uniqueId val="{00000003-E12E-4E45-B840-00D6AC0E704F}"/>
            </c:ext>
          </c:extLst>
        </c:ser>
        <c:dLbls>
          <c:showLegendKey val="0"/>
          <c:showVal val="0"/>
          <c:showCatName val="0"/>
          <c:showSerName val="0"/>
          <c:showPercent val="0"/>
          <c:showBubbleSize val="0"/>
        </c:dLbls>
        <c:marker val="1"/>
        <c:smooth val="0"/>
        <c:axId val="750122815"/>
        <c:axId val="969494607"/>
      </c:lineChart>
      <c:lineChart>
        <c:grouping val="standard"/>
        <c:varyColors val="0"/>
        <c:ser>
          <c:idx val="2"/>
          <c:order val="2"/>
          <c:tx>
            <c:strRef>
              <c:f>Sheet1!$D$1</c:f>
              <c:strCache>
                <c:ptCount val="1"/>
                <c:pt idx="0">
                  <c:v>rec</c:v>
                </c:pt>
              </c:strCache>
            </c:strRef>
          </c:tx>
          <c:spPr>
            <a:ln w="12700" cap="rnd">
              <a:solidFill>
                <a:schemeClr val="accent3"/>
              </a:solidFill>
              <a:round/>
            </a:ln>
            <a:effectLst>
              <a:outerShdw dist="19050" sx="1000" sy="1000" algn="ctr" rotWithShape="0">
                <a:srgbClr val="000000"/>
              </a:outerShdw>
            </a:effectLst>
          </c:spPr>
          <c:marker>
            <c:symbol val="none"/>
          </c:marker>
          <c:cat>
            <c:numRef>
              <c:f>Sheet1!$A$2:$A$230</c:f>
              <c:numCache>
                <c:formatCode>m/d/yy</c:formatCode>
                <c:ptCount val="229"/>
                <c:pt idx="0">
                  <c:v>38199</c:v>
                </c:pt>
                <c:pt idx="1">
                  <c:v>38230</c:v>
                </c:pt>
                <c:pt idx="2">
                  <c:v>38260</c:v>
                </c:pt>
                <c:pt idx="3">
                  <c:v>38291</c:v>
                </c:pt>
                <c:pt idx="4">
                  <c:v>38321</c:v>
                </c:pt>
                <c:pt idx="5">
                  <c:v>38352</c:v>
                </c:pt>
                <c:pt idx="6">
                  <c:v>38383</c:v>
                </c:pt>
                <c:pt idx="7">
                  <c:v>38411</c:v>
                </c:pt>
                <c:pt idx="8">
                  <c:v>38442</c:v>
                </c:pt>
                <c:pt idx="9">
                  <c:v>38472</c:v>
                </c:pt>
                <c:pt idx="10">
                  <c:v>38503</c:v>
                </c:pt>
                <c:pt idx="11">
                  <c:v>38533</c:v>
                </c:pt>
                <c:pt idx="12">
                  <c:v>38564</c:v>
                </c:pt>
                <c:pt idx="13">
                  <c:v>38595</c:v>
                </c:pt>
                <c:pt idx="14">
                  <c:v>38625</c:v>
                </c:pt>
                <c:pt idx="15">
                  <c:v>38656</c:v>
                </c:pt>
                <c:pt idx="16">
                  <c:v>38686</c:v>
                </c:pt>
                <c:pt idx="17">
                  <c:v>38717</c:v>
                </c:pt>
                <c:pt idx="18">
                  <c:v>38748</c:v>
                </c:pt>
                <c:pt idx="19">
                  <c:v>38776</c:v>
                </c:pt>
                <c:pt idx="20">
                  <c:v>38807</c:v>
                </c:pt>
                <c:pt idx="21">
                  <c:v>38837</c:v>
                </c:pt>
                <c:pt idx="22">
                  <c:v>38868</c:v>
                </c:pt>
                <c:pt idx="23">
                  <c:v>38898</c:v>
                </c:pt>
                <c:pt idx="24">
                  <c:v>38929</c:v>
                </c:pt>
                <c:pt idx="25">
                  <c:v>38960</c:v>
                </c:pt>
                <c:pt idx="26">
                  <c:v>38990</c:v>
                </c:pt>
                <c:pt idx="27">
                  <c:v>39021</c:v>
                </c:pt>
                <c:pt idx="28">
                  <c:v>39051</c:v>
                </c:pt>
                <c:pt idx="29">
                  <c:v>39082</c:v>
                </c:pt>
                <c:pt idx="30">
                  <c:v>39113</c:v>
                </c:pt>
                <c:pt idx="31">
                  <c:v>39141</c:v>
                </c:pt>
                <c:pt idx="32">
                  <c:v>39172</c:v>
                </c:pt>
                <c:pt idx="33">
                  <c:v>39202</c:v>
                </c:pt>
                <c:pt idx="34">
                  <c:v>39233</c:v>
                </c:pt>
                <c:pt idx="35">
                  <c:v>39263</c:v>
                </c:pt>
                <c:pt idx="36">
                  <c:v>39294</c:v>
                </c:pt>
                <c:pt idx="37">
                  <c:v>39325</c:v>
                </c:pt>
                <c:pt idx="38">
                  <c:v>39355</c:v>
                </c:pt>
                <c:pt idx="39">
                  <c:v>39386</c:v>
                </c:pt>
                <c:pt idx="40">
                  <c:v>39416</c:v>
                </c:pt>
                <c:pt idx="41">
                  <c:v>39447</c:v>
                </c:pt>
                <c:pt idx="42">
                  <c:v>39478</c:v>
                </c:pt>
                <c:pt idx="43">
                  <c:v>39507</c:v>
                </c:pt>
                <c:pt idx="44">
                  <c:v>39538</c:v>
                </c:pt>
                <c:pt idx="45">
                  <c:v>39568</c:v>
                </c:pt>
                <c:pt idx="46">
                  <c:v>39599</c:v>
                </c:pt>
                <c:pt idx="47">
                  <c:v>39629</c:v>
                </c:pt>
                <c:pt idx="48">
                  <c:v>39660</c:v>
                </c:pt>
                <c:pt idx="49">
                  <c:v>39691</c:v>
                </c:pt>
                <c:pt idx="50">
                  <c:v>39721</c:v>
                </c:pt>
                <c:pt idx="51">
                  <c:v>39752</c:v>
                </c:pt>
                <c:pt idx="52">
                  <c:v>39782</c:v>
                </c:pt>
                <c:pt idx="53">
                  <c:v>39813</c:v>
                </c:pt>
                <c:pt idx="54">
                  <c:v>39844</c:v>
                </c:pt>
                <c:pt idx="55">
                  <c:v>39872</c:v>
                </c:pt>
                <c:pt idx="56">
                  <c:v>39903</c:v>
                </c:pt>
                <c:pt idx="57">
                  <c:v>39933</c:v>
                </c:pt>
                <c:pt idx="58">
                  <c:v>39964</c:v>
                </c:pt>
                <c:pt idx="59">
                  <c:v>39994</c:v>
                </c:pt>
                <c:pt idx="60">
                  <c:v>40025</c:v>
                </c:pt>
                <c:pt idx="61">
                  <c:v>40056</c:v>
                </c:pt>
                <c:pt idx="62">
                  <c:v>40086</c:v>
                </c:pt>
                <c:pt idx="63">
                  <c:v>40117</c:v>
                </c:pt>
                <c:pt idx="64">
                  <c:v>40147</c:v>
                </c:pt>
                <c:pt idx="65">
                  <c:v>40178</c:v>
                </c:pt>
                <c:pt idx="66">
                  <c:v>40209</c:v>
                </c:pt>
                <c:pt idx="67">
                  <c:v>40237</c:v>
                </c:pt>
                <c:pt idx="68">
                  <c:v>40268</c:v>
                </c:pt>
                <c:pt idx="69">
                  <c:v>40298</c:v>
                </c:pt>
                <c:pt idx="70">
                  <c:v>40329</c:v>
                </c:pt>
                <c:pt idx="71">
                  <c:v>40359</c:v>
                </c:pt>
                <c:pt idx="72">
                  <c:v>40390</c:v>
                </c:pt>
                <c:pt idx="73">
                  <c:v>40421</c:v>
                </c:pt>
                <c:pt idx="74">
                  <c:v>40451</c:v>
                </c:pt>
                <c:pt idx="75">
                  <c:v>40482</c:v>
                </c:pt>
                <c:pt idx="76">
                  <c:v>40512</c:v>
                </c:pt>
                <c:pt idx="77">
                  <c:v>40543</c:v>
                </c:pt>
                <c:pt idx="78">
                  <c:v>40574</c:v>
                </c:pt>
                <c:pt idx="79">
                  <c:v>40602</c:v>
                </c:pt>
                <c:pt idx="80">
                  <c:v>40633</c:v>
                </c:pt>
                <c:pt idx="81">
                  <c:v>40663</c:v>
                </c:pt>
                <c:pt idx="82">
                  <c:v>40694</c:v>
                </c:pt>
                <c:pt idx="83">
                  <c:v>40724</c:v>
                </c:pt>
                <c:pt idx="84">
                  <c:v>40755</c:v>
                </c:pt>
                <c:pt idx="85">
                  <c:v>40786</c:v>
                </c:pt>
                <c:pt idx="86">
                  <c:v>40816</c:v>
                </c:pt>
                <c:pt idx="87">
                  <c:v>40847</c:v>
                </c:pt>
                <c:pt idx="88">
                  <c:v>40877</c:v>
                </c:pt>
                <c:pt idx="89">
                  <c:v>40908</c:v>
                </c:pt>
                <c:pt idx="90">
                  <c:v>40939</c:v>
                </c:pt>
                <c:pt idx="91">
                  <c:v>40968</c:v>
                </c:pt>
                <c:pt idx="92">
                  <c:v>40999</c:v>
                </c:pt>
                <c:pt idx="93">
                  <c:v>41029</c:v>
                </c:pt>
                <c:pt idx="94">
                  <c:v>41060</c:v>
                </c:pt>
                <c:pt idx="95">
                  <c:v>41090</c:v>
                </c:pt>
                <c:pt idx="96">
                  <c:v>41121</c:v>
                </c:pt>
                <c:pt idx="97">
                  <c:v>41152</c:v>
                </c:pt>
                <c:pt idx="98">
                  <c:v>41182</c:v>
                </c:pt>
                <c:pt idx="99">
                  <c:v>41213</c:v>
                </c:pt>
                <c:pt idx="100">
                  <c:v>41243</c:v>
                </c:pt>
                <c:pt idx="101">
                  <c:v>41274</c:v>
                </c:pt>
                <c:pt idx="102">
                  <c:v>41305</c:v>
                </c:pt>
                <c:pt idx="103">
                  <c:v>41333</c:v>
                </c:pt>
                <c:pt idx="104">
                  <c:v>41364</c:v>
                </c:pt>
                <c:pt idx="105">
                  <c:v>41394</c:v>
                </c:pt>
                <c:pt idx="106">
                  <c:v>41425</c:v>
                </c:pt>
                <c:pt idx="107">
                  <c:v>41455</c:v>
                </c:pt>
                <c:pt idx="108">
                  <c:v>41486</c:v>
                </c:pt>
                <c:pt idx="109">
                  <c:v>41517</c:v>
                </c:pt>
                <c:pt idx="110">
                  <c:v>41547</c:v>
                </c:pt>
                <c:pt idx="111">
                  <c:v>41578</c:v>
                </c:pt>
                <c:pt idx="112">
                  <c:v>41608</c:v>
                </c:pt>
                <c:pt idx="113">
                  <c:v>41639</c:v>
                </c:pt>
                <c:pt idx="114">
                  <c:v>41670</c:v>
                </c:pt>
                <c:pt idx="115">
                  <c:v>41698</c:v>
                </c:pt>
                <c:pt idx="116">
                  <c:v>41729</c:v>
                </c:pt>
                <c:pt idx="117">
                  <c:v>41759</c:v>
                </c:pt>
                <c:pt idx="118">
                  <c:v>41790</c:v>
                </c:pt>
                <c:pt idx="119">
                  <c:v>41820</c:v>
                </c:pt>
                <c:pt idx="120">
                  <c:v>41851</c:v>
                </c:pt>
                <c:pt idx="121">
                  <c:v>41882</c:v>
                </c:pt>
                <c:pt idx="122">
                  <c:v>41912</c:v>
                </c:pt>
                <c:pt idx="123">
                  <c:v>41943</c:v>
                </c:pt>
                <c:pt idx="124">
                  <c:v>41973</c:v>
                </c:pt>
                <c:pt idx="125">
                  <c:v>42004</c:v>
                </c:pt>
                <c:pt idx="126">
                  <c:v>42035</c:v>
                </c:pt>
                <c:pt idx="127">
                  <c:v>42063</c:v>
                </c:pt>
                <c:pt idx="128">
                  <c:v>42094</c:v>
                </c:pt>
                <c:pt idx="129">
                  <c:v>42124</c:v>
                </c:pt>
                <c:pt idx="130">
                  <c:v>42155</c:v>
                </c:pt>
                <c:pt idx="131">
                  <c:v>42185</c:v>
                </c:pt>
                <c:pt idx="132">
                  <c:v>42216</c:v>
                </c:pt>
                <c:pt idx="133">
                  <c:v>42247</c:v>
                </c:pt>
                <c:pt idx="134">
                  <c:v>42277</c:v>
                </c:pt>
                <c:pt idx="135">
                  <c:v>42308</c:v>
                </c:pt>
                <c:pt idx="136">
                  <c:v>42338</c:v>
                </c:pt>
                <c:pt idx="137">
                  <c:v>42369</c:v>
                </c:pt>
                <c:pt idx="138">
                  <c:v>42400</c:v>
                </c:pt>
                <c:pt idx="139">
                  <c:v>42429</c:v>
                </c:pt>
                <c:pt idx="140">
                  <c:v>42460</c:v>
                </c:pt>
                <c:pt idx="141">
                  <c:v>42490</c:v>
                </c:pt>
                <c:pt idx="142">
                  <c:v>42521</c:v>
                </c:pt>
                <c:pt idx="143">
                  <c:v>42551</c:v>
                </c:pt>
                <c:pt idx="144">
                  <c:v>42582</c:v>
                </c:pt>
                <c:pt idx="145">
                  <c:v>42613</c:v>
                </c:pt>
                <c:pt idx="146">
                  <c:v>42643</c:v>
                </c:pt>
                <c:pt idx="147">
                  <c:v>42674</c:v>
                </c:pt>
                <c:pt idx="148">
                  <c:v>42704</c:v>
                </c:pt>
                <c:pt idx="149">
                  <c:v>42735</c:v>
                </c:pt>
                <c:pt idx="150">
                  <c:v>42766</c:v>
                </c:pt>
                <c:pt idx="151">
                  <c:v>42794</c:v>
                </c:pt>
                <c:pt idx="152">
                  <c:v>42825</c:v>
                </c:pt>
                <c:pt idx="153">
                  <c:v>42855</c:v>
                </c:pt>
                <c:pt idx="154">
                  <c:v>42886</c:v>
                </c:pt>
                <c:pt idx="155">
                  <c:v>42916</c:v>
                </c:pt>
                <c:pt idx="156">
                  <c:v>42947</c:v>
                </c:pt>
                <c:pt idx="157">
                  <c:v>42978</c:v>
                </c:pt>
                <c:pt idx="158">
                  <c:v>43008</c:v>
                </c:pt>
                <c:pt idx="159">
                  <c:v>43039</c:v>
                </c:pt>
                <c:pt idx="160">
                  <c:v>43069</c:v>
                </c:pt>
                <c:pt idx="161">
                  <c:v>43100</c:v>
                </c:pt>
                <c:pt idx="162">
                  <c:v>43131</c:v>
                </c:pt>
                <c:pt idx="163">
                  <c:v>43159</c:v>
                </c:pt>
                <c:pt idx="164">
                  <c:v>43190</c:v>
                </c:pt>
                <c:pt idx="165">
                  <c:v>43220</c:v>
                </c:pt>
                <c:pt idx="166">
                  <c:v>43251</c:v>
                </c:pt>
                <c:pt idx="167">
                  <c:v>43281</c:v>
                </c:pt>
                <c:pt idx="168">
                  <c:v>43312</c:v>
                </c:pt>
                <c:pt idx="169">
                  <c:v>43343</c:v>
                </c:pt>
                <c:pt idx="170">
                  <c:v>43373</c:v>
                </c:pt>
                <c:pt idx="171">
                  <c:v>43404</c:v>
                </c:pt>
                <c:pt idx="172">
                  <c:v>43434</c:v>
                </c:pt>
                <c:pt idx="173">
                  <c:v>43465</c:v>
                </c:pt>
                <c:pt idx="174">
                  <c:v>43496</c:v>
                </c:pt>
                <c:pt idx="175">
                  <c:v>43524</c:v>
                </c:pt>
                <c:pt idx="176">
                  <c:v>43555</c:v>
                </c:pt>
                <c:pt idx="177">
                  <c:v>43585</c:v>
                </c:pt>
                <c:pt idx="178">
                  <c:v>43616</c:v>
                </c:pt>
                <c:pt idx="179">
                  <c:v>43646</c:v>
                </c:pt>
                <c:pt idx="180">
                  <c:v>43677</c:v>
                </c:pt>
                <c:pt idx="181">
                  <c:v>43708</c:v>
                </c:pt>
                <c:pt idx="182">
                  <c:v>43738</c:v>
                </c:pt>
                <c:pt idx="183">
                  <c:v>43769</c:v>
                </c:pt>
                <c:pt idx="184">
                  <c:v>43799</c:v>
                </c:pt>
                <c:pt idx="185">
                  <c:v>43830</c:v>
                </c:pt>
                <c:pt idx="186">
                  <c:v>43861</c:v>
                </c:pt>
                <c:pt idx="187">
                  <c:v>43890</c:v>
                </c:pt>
                <c:pt idx="188">
                  <c:v>43921</c:v>
                </c:pt>
                <c:pt idx="189">
                  <c:v>43951</c:v>
                </c:pt>
                <c:pt idx="190">
                  <c:v>43982</c:v>
                </c:pt>
                <c:pt idx="191">
                  <c:v>44012</c:v>
                </c:pt>
                <c:pt idx="192">
                  <c:v>44043</c:v>
                </c:pt>
                <c:pt idx="193">
                  <c:v>44074</c:v>
                </c:pt>
                <c:pt idx="194">
                  <c:v>44104</c:v>
                </c:pt>
                <c:pt idx="195">
                  <c:v>44135</c:v>
                </c:pt>
                <c:pt idx="196">
                  <c:v>44165</c:v>
                </c:pt>
                <c:pt idx="197">
                  <c:v>44196</c:v>
                </c:pt>
                <c:pt idx="198">
                  <c:v>44227</c:v>
                </c:pt>
                <c:pt idx="199">
                  <c:v>44255</c:v>
                </c:pt>
                <c:pt idx="200">
                  <c:v>44286</c:v>
                </c:pt>
                <c:pt idx="201">
                  <c:v>44316</c:v>
                </c:pt>
                <c:pt idx="202">
                  <c:v>44347</c:v>
                </c:pt>
                <c:pt idx="203">
                  <c:v>44377</c:v>
                </c:pt>
                <c:pt idx="204">
                  <c:v>44408</c:v>
                </c:pt>
                <c:pt idx="205">
                  <c:v>44439</c:v>
                </c:pt>
                <c:pt idx="206">
                  <c:v>44469</c:v>
                </c:pt>
                <c:pt idx="207">
                  <c:v>44500</c:v>
                </c:pt>
                <c:pt idx="208">
                  <c:v>44530</c:v>
                </c:pt>
                <c:pt idx="209">
                  <c:v>44561</c:v>
                </c:pt>
                <c:pt idx="210">
                  <c:v>44592</c:v>
                </c:pt>
                <c:pt idx="211">
                  <c:v>44620</c:v>
                </c:pt>
                <c:pt idx="212">
                  <c:v>44651</c:v>
                </c:pt>
                <c:pt idx="213">
                  <c:v>44681</c:v>
                </c:pt>
                <c:pt idx="214">
                  <c:v>44712</c:v>
                </c:pt>
                <c:pt idx="215">
                  <c:v>44742</c:v>
                </c:pt>
                <c:pt idx="216">
                  <c:v>44773</c:v>
                </c:pt>
                <c:pt idx="217">
                  <c:v>44804</c:v>
                </c:pt>
                <c:pt idx="218">
                  <c:v>44834</c:v>
                </c:pt>
                <c:pt idx="219">
                  <c:v>44865</c:v>
                </c:pt>
                <c:pt idx="220">
                  <c:v>44895</c:v>
                </c:pt>
                <c:pt idx="221">
                  <c:v>44926</c:v>
                </c:pt>
                <c:pt idx="222">
                  <c:v>44957</c:v>
                </c:pt>
                <c:pt idx="223">
                  <c:v>44985</c:v>
                </c:pt>
                <c:pt idx="224">
                  <c:v>45016</c:v>
                </c:pt>
                <c:pt idx="225">
                  <c:v>45046</c:v>
                </c:pt>
                <c:pt idx="226">
                  <c:v>45077</c:v>
                </c:pt>
                <c:pt idx="227">
                  <c:v>45107</c:v>
                </c:pt>
                <c:pt idx="228">
                  <c:v>45138</c:v>
                </c:pt>
              </c:numCache>
            </c:numRef>
          </c:cat>
          <c:val>
            <c:numRef>
              <c:f>Sheet1!$D$2:$D$230</c:f>
              <c:numCache>
                <c:formatCode>General</c:formatCode>
                <c:ptCount val="22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numCache>
            </c:numRef>
          </c:val>
          <c:smooth val="0"/>
          <c:extLst>
            <c:ext xmlns:c16="http://schemas.microsoft.com/office/drawing/2014/chart" uri="{C3380CC4-5D6E-409C-BE32-E72D297353CC}">
              <c16:uniqueId val="{00000004-E12E-4E45-B840-00D6AC0E704F}"/>
            </c:ext>
          </c:extLst>
        </c:ser>
        <c:dLbls>
          <c:showLegendKey val="0"/>
          <c:showVal val="0"/>
          <c:showCatName val="0"/>
          <c:showSerName val="0"/>
          <c:showPercent val="0"/>
          <c:showBubbleSize val="0"/>
        </c:dLbls>
        <c:marker val="1"/>
        <c:smooth val="0"/>
        <c:axId val="1036138015"/>
        <c:axId val="1036315471"/>
      </c:lineChart>
      <c:dateAx>
        <c:axId val="750122815"/>
        <c:scaling>
          <c:orientation val="minMax"/>
        </c:scaling>
        <c:delete val="0"/>
        <c:axPos val="b"/>
        <c:numFmt formatCode="[$-409]mmm\-yy;@" sourceLinked="0"/>
        <c:majorTickMark val="none"/>
        <c:minorTickMark val="none"/>
        <c:tickLblPos val="nextTo"/>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9494607"/>
        <c:crosses val="autoZero"/>
        <c:auto val="1"/>
        <c:lblOffset val="100"/>
        <c:baseTimeUnit val="months"/>
        <c:majorUnit val="16"/>
        <c:majorTimeUnit val="months"/>
      </c:dateAx>
      <c:valAx>
        <c:axId val="9694946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50122815"/>
        <c:crosses val="autoZero"/>
        <c:crossBetween val="between"/>
        <c:dispUnits>
          <c:builtInUnit val="thousands"/>
          <c:dispUnitsLbl>
            <c:layout>
              <c:manualLayout>
                <c:xMode val="edge"/>
                <c:yMode val="edge"/>
                <c:x val="4.5662100456621002E-3"/>
                <c:y val="0.34727652945820797"/>
              </c:manualLayout>
            </c:layout>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Billions </a:t>
                  </a:r>
                </a:p>
              </c:rich>
            </c:tx>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dispUnitsLbl>
        </c:dispUnits>
      </c:valAx>
      <c:valAx>
        <c:axId val="1036315471"/>
        <c:scaling>
          <c:orientation val="minMax"/>
          <c:max val="0.51"/>
          <c:min val="0.5"/>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6138015"/>
        <c:crosses val="max"/>
        <c:crossBetween val="between"/>
      </c:valAx>
      <c:dateAx>
        <c:axId val="1036138015"/>
        <c:scaling>
          <c:orientation val="minMax"/>
        </c:scaling>
        <c:delete val="1"/>
        <c:axPos val="b"/>
        <c:numFmt formatCode="m/d/yy" sourceLinked="1"/>
        <c:majorTickMark val="out"/>
        <c:minorTickMark val="none"/>
        <c:tickLblPos val="nextTo"/>
        <c:crossAx val="1036315471"/>
        <c:crosses val="autoZero"/>
        <c:auto val="1"/>
        <c:lblOffset val="100"/>
        <c:baseTimeUnit val="months"/>
      </c:date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r>
              <a:rPr lang="en-US"/>
              <a:t>Real Personal Travel Expenditures</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Table!$B$11</c:f>
              <c:strCache>
                <c:ptCount val="1"/>
                <c:pt idx="0">
                  <c:v>        Personal travel to US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Table!$C$9:$AC$9</c:f>
              <c:strCache>
                <c:ptCount val="27"/>
                <c:pt idx="0">
                  <c:v>2017Q1</c:v>
                </c:pt>
                <c:pt idx="1">
                  <c:v>Q2</c:v>
                </c:pt>
                <c:pt idx="2">
                  <c:v>Q3</c:v>
                </c:pt>
                <c:pt idx="3">
                  <c:v>Q4</c:v>
                </c:pt>
                <c:pt idx="4">
                  <c:v>2018Q1</c:v>
                </c:pt>
                <c:pt idx="5">
                  <c:v>Q2</c:v>
                </c:pt>
                <c:pt idx="6">
                  <c:v>Q3</c:v>
                </c:pt>
                <c:pt idx="7">
                  <c:v>Q4</c:v>
                </c:pt>
                <c:pt idx="8">
                  <c:v>2019Q1</c:v>
                </c:pt>
                <c:pt idx="9">
                  <c:v>Q2</c:v>
                </c:pt>
                <c:pt idx="10">
                  <c:v>Q3</c:v>
                </c:pt>
                <c:pt idx="11">
                  <c:v>Q4</c:v>
                </c:pt>
                <c:pt idx="12">
                  <c:v>2020Q1</c:v>
                </c:pt>
                <c:pt idx="13">
                  <c:v>Q2</c:v>
                </c:pt>
                <c:pt idx="14">
                  <c:v>Q3</c:v>
                </c:pt>
                <c:pt idx="15">
                  <c:v>Q4</c:v>
                </c:pt>
                <c:pt idx="16">
                  <c:v>2021Q1</c:v>
                </c:pt>
                <c:pt idx="17">
                  <c:v>Q2</c:v>
                </c:pt>
                <c:pt idx="18">
                  <c:v>Q3</c:v>
                </c:pt>
                <c:pt idx="19">
                  <c:v>Q4</c:v>
                </c:pt>
                <c:pt idx="20">
                  <c:v>2022Q1</c:v>
                </c:pt>
                <c:pt idx="21">
                  <c:v>Q2</c:v>
                </c:pt>
                <c:pt idx="22">
                  <c:v>Q3</c:v>
                </c:pt>
                <c:pt idx="23">
                  <c:v>Q4</c:v>
                </c:pt>
                <c:pt idx="24">
                  <c:v>2023Q1</c:v>
                </c:pt>
                <c:pt idx="25">
                  <c:v>Q2</c:v>
                </c:pt>
                <c:pt idx="26">
                  <c:v>Q3</c:v>
                </c:pt>
              </c:strCache>
            </c:strRef>
          </c:cat>
          <c:val>
            <c:numRef>
              <c:f>Table!$C$11:$AC$11</c:f>
              <c:numCache>
                <c:formatCode>General</c:formatCode>
                <c:ptCount val="27"/>
                <c:pt idx="0">
                  <c:v>151.4</c:v>
                </c:pt>
                <c:pt idx="1">
                  <c:v>159.4</c:v>
                </c:pt>
                <c:pt idx="2">
                  <c:v>161</c:v>
                </c:pt>
                <c:pt idx="3">
                  <c:v>160.69999999999999</c:v>
                </c:pt>
                <c:pt idx="4">
                  <c:v>164.1</c:v>
                </c:pt>
                <c:pt idx="5">
                  <c:v>159.9</c:v>
                </c:pt>
                <c:pt idx="6">
                  <c:v>158.4</c:v>
                </c:pt>
                <c:pt idx="7">
                  <c:v>154.9</c:v>
                </c:pt>
                <c:pt idx="8">
                  <c:v>156</c:v>
                </c:pt>
                <c:pt idx="9">
                  <c:v>155.80000000000001</c:v>
                </c:pt>
                <c:pt idx="10">
                  <c:v>152.19999999999999</c:v>
                </c:pt>
                <c:pt idx="11">
                  <c:v>152.19999999999999</c:v>
                </c:pt>
                <c:pt idx="12">
                  <c:v>114.1</c:v>
                </c:pt>
                <c:pt idx="13">
                  <c:v>46.6</c:v>
                </c:pt>
                <c:pt idx="14">
                  <c:v>34.1</c:v>
                </c:pt>
                <c:pt idx="15">
                  <c:v>37.5</c:v>
                </c:pt>
                <c:pt idx="16">
                  <c:v>40.700000000000003</c:v>
                </c:pt>
                <c:pt idx="17">
                  <c:v>47.4</c:v>
                </c:pt>
                <c:pt idx="18">
                  <c:v>55.2</c:v>
                </c:pt>
                <c:pt idx="19">
                  <c:v>73.400000000000006</c:v>
                </c:pt>
                <c:pt idx="20">
                  <c:v>78.5</c:v>
                </c:pt>
                <c:pt idx="21">
                  <c:v>95.7</c:v>
                </c:pt>
                <c:pt idx="22">
                  <c:v>102.2</c:v>
                </c:pt>
                <c:pt idx="23">
                  <c:v>107.5</c:v>
                </c:pt>
                <c:pt idx="24">
                  <c:v>107.7</c:v>
                </c:pt>
                <c:pt idx="25">
                  <c:v>113.9</c:v>
                </c:pt>
                <c:pt idx="26">
                  <c:v>123.7</c:v>
                </c:pt>
              </c:numCache>
            </c:numRef>
          </c:val>
          <c:smooth val="0"/>
          <c:extLst>
            <c:ext xmlns:c16="http://schemas.microsoft.com/office/drawing/2014/chart" uri="{C3380CC4-5D6E-409C-BE32-E72D297353CC}">
              <c16:uniqueId val="{00000000-E8E7-D940-BB47-485EEE1A1495}"/>
            </c:ext>
          </c:extLst>
        </c:ser>
        <c:ser>
          <c:idx val="3"/>
          <c:order val="1"/>
          <c:tx>
            <c:strRef>
              <c:f>Table!$B$13</c:f>
              <c:strCache>
                <c:ptCount val="1"/>
                <c:pt idx="0">
                  <c:v>        Personal Travel Abroad</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f>Table!$C$9:$AC$9</c:f>
              <c:strCache>
                <c:ptCount val="27"/>
                <c:pt idx="0">
                  <c:v>2017Q1</c:v>
                </c:pt>
                <c:pt idx="1">
                  <c:v>Q2</c:v>
                </c:pt>
                <c:pt idx="2">
                  <c:v>Q3</c:v>
                </c:pt>
                <c:pt idx="3">
                  <c:v>Q4</c:v>
                </c:pt>
                <c:pt idx="4">
                  <c:v>2018Q1</c:v>
                </c:pt>
                <c:pt idx="5">
                  <c:v>Q2</c:v>
                </c:pt>
                <c:pt idx="6">
                  <c:v>Q3</c:v>
                </c:pt>
                <c:pt idx="7">
                  <c:v>Q4</c:v>
                </c:pt>
                <c:pt idx="8">
                  <c:v>2019Q1</c:v>
                </c:pt>
                <c:pt idx="9">
                  <c:v>Q2</c:v>
                </c:pt>
                <c:pt idx="10">
                  <c:v>Q3</c:v>
                </c:pt>
                <c:pt idx="11">
                  <c:v>Q4</c:v>
                </c:pt>
                <c:pt idx="12">
                  <c:v>2020Q1</c:v>
                </c:pt>
                <c:pt idx="13">
                  <c:v>Q2</c:v>
                </c:pt>
                <c:pt idx="14">
                  <c:v>Q3</c:v>
                </c:pt>
                <c:pt idx="15">
                  <c:v>Q4</c:v>
                </c:pt>
                <c:pt idx="16">
                  <c:v>2021Q1</c:v>
                </c:pt>
                <c:pt idx="17">
                  <c:v>Q2</c:v>
                </c:pt>
                <c:pt idx="18">
                  <c:v>Q3</c:v>
                </c:pt>
                <c:pt idx="19">
                  <c:v>Q4</c:v>
                </c:pt>
                <c:pt idx="20">
                  <c:v>2022Q1</c:v>
                </c:pt>
                <c:pt idx="21">
                  <c:v>Q2</c:v>
                </c:pt>
                <c:pt idx="22">
                  <c:v>Q3</c:v>
                </c:pt>
                <c:pt idx="23">
                  <c:v>Q4</c:v>
                </c:pt>
                <c:pt idx="24">
                  <c:v>2023Q1</c:v>
                </c:pt>
                <c:pt idx="25">
                  <c:v>Q2</c:v>
                </c:pt>
                <c:pt idx="26">
                  <c:v>Q3</c:v>
                </c:pt>
              </c:strCache>
            </c:strRef>
          </c:cat>
          <c:val>
            <c:numRef>
              <c:f>Table!$C$13:$AC$13</c:f>
              <c:numCache>
                <c:formatCode>General</c:formatCode>
                <c:ptCount val="27"/>
                <c:pt idx="0">
                  <c:v>95.3</c:v>
                </c:pt>
                <c:pt idx="1">
                  <c:v>96.5</c:v>
                </c:pt>
                <c:pt idx="2">
                  <c:v>99.4</c:v>
                </c:pt>
                <c:pt idx="3">
                  <c:v>103.6</c:v>
                </c:pt>
                <c:pt idx="4">
                  <c:v>106.1</c:v>
                </c:pt>
                <c:pt idx="5">
                  <c:v>105.9</c:v>
                </c:pt>
                <c:pt idx="6">
                  <c:v>107.1</c:v>
                </c:pt>
                <c:pt idx="7">
                  <c:v>110.7</c:v>
                </c:pt>
                <c:pt idx="8">
                  <c:v>115.5</c:v>
                </c:pt>
                <c:pt idx="9">
                  <c:v>113.3</c:v>
                </c:pt>
                <c:pt idx="10">
                  <c:v>111.7</c:v>
                </c:pt>
                <c:pt idx="11">
                  <c:v>116</c:v>
                </c:pt>
                <c:pt idx="12">
                  <c:v>73.2</c:v>
                </c:pt>
                <c:pt idx="13">
                  <c:v>7.8</c:v>
                </c:pt>
                <c:pt idx="14">
                  <c:v>10.9</c:v>
                </c:pt>
                <c:pt idx="15">
                  <c:v>23.5</c:v>
                </c:pt>
                <c:pt idx="16">
                  <c:v>28</c:v>
                </c:pt>
                <c:pt idx="17">
                  <c:v>40.9</c:v>
                </c:pt>
                <c:pt idx="18">
                  <c:v>61.6</c:v>
                </c:pt>
                <c:pt idx="19">
                  <c:v>71.8</c:v>
                </c:pt>
                <c:pt idx="20">
                  <c:v>79.900000000000006</c:v>
                </c:pt>
                <c:pt idx="21">
                  <c:v>102.5</c:v>
                </c:pt>
                <c:pt idx="22">
                  <c:v>114</c:v>
                </c:pt>
                <c:pt idx="23">
                  <c:v>118.9</c:v>
                </c:pt>
                <c:pt idx="24">
                  <c:v>128.9</c:v>
                </c:pt>
                <c:pt idx="25">
                  <c:v>125.2</c:v>
                </c:pt>
                <c:pt idx="26">
                  <c:v>124.6</c:v>
                </c:pt>
              </c:numCache>
            </c:numRef>
          </c:val>
          <c:smooth val="0"/>
          <c:extLst>
            <c:ext xmlns:c16="http://schemas.microsoft.com/office/drawing/2014/chart" uri="{C3380CC4-5D6E-409C-BE32-E72D297353CC}">
              <c16:uniqueId val="{00000001-E8E7-D940-BB47-485EEE1A1495}"/>
            </c:ext>
          </c:extLst>
        </c:ser>
        <c:dLbls>
          <c:showLegendKey val="0"/>
          <c:showVal val="0"/>
          <c:showCatName val="0"/>
          <c:showSerName val="0"/>
          <c:showPercent val="0"/>
          <c:showBubbleSize val="0"/>
        </c:dLbls>
        <c:smooth val="0"/>
        <c:axId val="627698671"/>
        <c:axId val="627863503"/>
      </c:lineChart>
      <c:catAx>
        <c:axId val="62769867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7863503"/>
        <c:crosses val="autoZero"/>
        <c:auto val="1"/>
        <c:lblAlgn val="ctr"/>
        <c:lblOffset val="100"/>
        <c:noMultiLvlLbl val="0"/>
      </c:catAx>
      <c:valAx>
        <c:axId val="6278635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7698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Indexed Labor Force</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'LF US vs Mexico'!$F$1</c:f>
              <c:strCache>
                <c:ptCount val="1"/>
                <c:pt idx="0">
                  <c:v>Mexico</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'LF US vs Mexico'!$E$2:$E$54</c:f>
              <c:strCache>
                <c:ptCount val="53"/>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pt idx="17">
                  <c:v>Q2-14</c:v>
                </c:pt>
                <c:pt idx="18">
                  <c:v>Q3-14</c:v>
                </c:pt>
                <c:pt idx="19">
                  <c:v>Q4-14</c:v>
                </c:pt>
                <c:pt idx="20">
                  <c:v>Q1-15</c:v>
                </c:pt>
                <c:pt idx="21">
                  <c:v>Q2-15</c:v>
                </c:pt>
                <c:pt idx="22">
                  <c:v>Q3-15</c:v>
                </c:pt>
                <c:pt idx="23">
                  <c:v>Q4-15</c:v>
                </c:pt>
                <c:pt idx="24">
                  <c:v>Q1-16</c:v>
                </c:pt>
                <c:pt idx="25">
                  <c:v>Q2-16</c:v>
                </c:pt>
                <c:pt idx="26">
                  <c:v>Q3-16</c:v>
                </c:pt>
                <c:pt idx="27">
                  <c:v>Q4-16</c:v>
                </c:pt>
                <c:pt idx="28">
                  <c:v>Q1-17</c:v>
                </c:pt>
                <c:pt idx="29">
                  <c:v>Q2-17</c:v>
                </c:pt>
                <c:pt idx="30">
                  <c:v>Q3-17</c:v>
                </c:pt>
                <c:pt idx="31">
                  <c:v>Q4-17</c:v>
                </c:pt>
                <c:pt idx="32">
                  <c:v>Q1-18</c:v>
                </c:pt>
                <c:pt idx="33">
                  <c:v>Q2-18</c:v>
                </c:pt>
                <c:pt idx="34">
                  <c:v>Q3-18</c:v>
                </c:pt>
                <c:pt idx="35">
                  <c:v>Q4-18</c:v>
                </c:pt>
                <c:pt idx="36">
                  <c:v>Q1-19</c:v>
                </c:pt>
                <c:pt idx="37">
                  <c:v>Q2-19</c:v>
                </c:pt>
                <c:pt idx="38">
                  <c:v>Q3-19</c:v>
                </c:pt>
                <c:pt idx="39">
                  <c:v>Q4-19</c:v>
                </c:pt>
                <c:pt idx="40">
                  <c:v>Q1-20</c:v>
                </c:pt>
                <c:pt idx="41">
                  <c:v>Q3-20</c:v>
                </c:pt>
                <c:pt idx="42">
                  <c:v>Q4-20</c:v>
                </c:pt>
                <c:pt idx="43">
                  <c:v>Q1-21</c:v>
                </c:pt>
                <c:pt idx="44">
                  <c:v>Q2-21</c:v>
                </c:pt>
                <c:pt idx="45">
                  <c:v>Q3-21</c:v>
                </c:pt>
                <c:pt idx="46">
                  <c:v>Q4-21</c:v>
                </c:pt>
                <c:pt idx="47">
                  <c:v>Q1-22</c:v>
                </c:pt>
                <c:pt idx="48">
                  <c:v>Q2-22</c:v>
                </c:pt>
                <c:pt idx="49">
                  <c:v>Q3-22</c:v>
                </c:pt>
                <c:pt idx="50">
                  <c:v>Q4-22</c:v>
                </c:pt>
                <c:pt idx="51">
                  <c:v>Q1-23</c:v>
                </c:pt>
                <c:pt idx="52">
                  <c:v>Q2-23</c:v>
                </c:pt>
              </c:strCache>
            </c:strRef>
          </c:cat>
          <c:val>
            <c:numRef>
              <c:f>'LF US vs Mexico'!$F$2:$F$54</c:f>
              <c:numCache>
                <c:formatCode>0</c:formatCode>
                <c:ptCount val="53"/>
                <c:pt idx="0">
                  <c:v>100</c:v>
                </c:pt>
                <c:pt idx="1">
                  <c:v>102.21317675819277</c:v>
                </c:pt>
                <c:pt idx="2">
                  <c:v>102.33154759108697</c:v>
                </c:pt>
                <c:pt idx="3">
                  <c:v>100.85177903872649</c:v>
                </c:pt>
                <c:pt idx="4">
                  <c:v>100.90680379320894</c:v>
                </c:pt>
                <c:pt idx="5">
                  <c:v>102.93917066440406</c:v>
                </c:pt>
                <c:pt idx="6">
                  <c:v>104.28081772152416</c:v>
                </c:pt>
                <c:pt idx="7">
                  <c:v>105.62359647869863</c:v>
                </c:pt>
                <c:pt idx="8">
                  <c:v>104.41772430347088</c:v>
                </c:pt>
                <c:pt idx="9">
                  <c:v>107.08956827598438</c:v>
                </c:pt>
                <c:pt idx="10">
                  <c:v>108.02545093566425</c:v>
                </c:pt>
                <c:pt idx="11">
                  <c:v>106.7584232705491</c:v>
                </c:pt>
                <c:pt idx="12">
                  <c:v>105.7790928983034</c:v>
                </c:pt>
                <c:pt idx="13">
                  <c:v>107.96057581398047</c:v>
                </c:pt>
                <c:pt idx="14">
                  <c:v>108.24867669106051</c:v>
                </c:pt>
                <c:pt idx="15">
                  <c:v>108.94877671753478</c:v>
                </c:pt>
                <c:pt idx="16">
                  <c:v>107.25982256357771</c:v>
                </c:pt>
                <c:pt idx="17">
                  <c:v>107.83760120862237</c:v>
                </c:pt>
                <c:pt idx="18">
                  <c:v>108.57672408366309</c:v>
                </c:pt>
                <c:pt idx="19">
                  <c:v>108.40271895930861</c:v>
                </c:pt>
                <c:pt idx="20">
                  <c:v>108.19352503638811</c:v>
                </c:pt>
                <c:pt idx="21">
                  <c:v>109.47475720145057</c:v>
                </c:pt>
                <c:pt idx="22">
                  <c:v>110.63183313315696</c:v>
                </c:pt>
                <c:pt idx="23">
                  <c:v>111.94056519347473</c:v>
                </c:pt>
                <c:pt idx="24">
                  <c:v>110.08830505740528</c:v>
                </c:pt>
                <c:pt idx="25">
                  <c:v>111.38001584962569</c:v>
                </c:pt>
                <c:pt idx="26">
                  <c:v>112.80969835325575</c:v>
                </c:pt>
                <c:pt idx="27">
                  <c:v>112.4102685636567</c:v>
                </c:pt>
                <c:pt idx="28">
                  <c:v>111.6757453004179</c:v>
                </c:pt>
                <c:pt idx="29">
                  <c:v>112.48098109407685</c:v>
                </c:pt>
                <c:pt idx="30">
                  <c:v>113.10741868079805</c:v>
                </c:pt>
                <c:pt idx="31">
                  <c:v>113.78711066033576</c:v>
                </c:pt>
                <c:pt idx="32">
                  <c:v>113.56687642089207</c:v>
                </c:pt>
                <c:pt idx="33">
                  <c:v>115.75672434744905</c:v>
                </c:pt>
                <c:pt idx="34">
                  <c:v>116.42005452381079</c:v>
                </c:pt>
                <c:pt idx="35">
                  <c:v>116.54679660857788</c:v>
                </c:pt>
                <c:pt idx="36">
                  <c:v>116.57856742333992</c:v>
                </c:pt>
                <c:pt idx="37">
                  <c:v>118.47737704546984</c:v>
                </c:pt>
                <c:pt idx="38">
                  <c:v>119.30610185625021</c:v>
                </c:pt>
                <c:pt idx="39">
                  <c:v>119.88015670883652</c:v>
                </c:pt>
                <c:pt idx="40">
                  <c:v>119.26197179512219</c:v>
                </c:pt>
                <c:pt idx="41">
                  <c:v>111.88129032279539</c:v>
                </c:pt>
                <c:pt idx="42">
                  <c:v>116.25080087541993</c:v>
                </c:pt>
                <c:pt idx="43">
                  <c:v>115.21940814001061</c:v>
                </c:pt>
                <c:pt idx="44">
                  <c:v>118.25909727698405</c:v>
                </c:pt>
                <c:pt idx="45">
                  <c:v>121.2987864139575</c:v>
                </c:pt>
                <c:pt idx="46">
                  <c:v>122.24397855478327</c:v>
                </c:pt>
                <c:pt idx="47">
                  <c:v>120.83667833219201</c:v>
                </c:pt>
                <c:pt idx="48">
                  <c:v>123.44355148779655</c:v>
                </c:pt>
                <c:pt idx="49">
                  <c:v>123.73906666449757</c:v>
                </c:pt>
                <c:pt idx="50">
                  <c:v>125.12245556277801</c:v>
                </c:pt>
                <c:pt idx="51">
                  <c:v>125.00564913878249</c:v>
                </c:pt>
                <c:pt idx="52">
                  <c:v>125.27010913457941</c:v>
                </c:pt>
              </c:numCache>
            </c:numRef>
          </c:val>
          <c:smooth val="0"/>
          <c:extLst>
            <c:ext xmlns:c16="http://schemas.microsoft.com/office/drawing/2014/chart" uri="{C3380CC4-5D6E-409C-BE32-E72D297353CC}">
              <c16:uniqueId val="{00000000-AB25-BC4F-96F8-12543246B79F}"/>
            </c:ext>
          </c:extLst>
        </c:ser>
        <c:ser>
          <c:idx val="1"/>
          <c:order val="1"/>
          <c:tx>
            <c:strRef>
              <c:f>'LF US vs Mexico'!$G$1</c:f>
              <c:strCache>
                <c:ptCount val="1"/>
                <c:pt idx="0">
                  <c:v>U.S.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'LF US vs Mexico'!$E$2:$E$54</c:f>
              <c:strCache>
                <c:ptCount val="53"/>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pt idx="17">
                  <c:v>Q2-14</c:v>
                </c:pt>
                <c:pt idx="18">
                  <c:v>Q3-14</c:v>
                </c:pt>
                <c:pt idx="19">
                  <c:v>Q4-14</c:v>
                </c:pt>
                <c:pt idx="20">
                  <c:v>Q1-15</c:v>
                </c:pt>
                <c:pt idx="21">
                  <c:v>Q2-15</c:v>
                </c:pt>
                <c:pt idx="22">
                  <c:v>Q3-15</c:v>
                </c:pt>
                <c:pt idx="23">
                  <c:v>Q4-15</c:v>
                </c:pt>
                <c:pt idx="24">
                  <c:v>Q1-16</c:v>
                </c:pt>
                <c:pt idx="25">
                  <c:v>Q2-16</c:v>
                </c:pt>
                <c:pt idx="26">
                  <c:v>Q3-16</c:v>
                </c:pt>
                <c:pt idx="27">
                  <c:v>Q4-16</c:v>
                </c:pt>
                <c:pt idx="28">
                  <c:v>Q1-17</c:v>
                </c:pt>
                <c:pt idx="29">
                  <c:v>Q2-17</c:v>
                </c:pt>
                <c:pt idx="30">
                  <c:v>Q3-17</c:v>
                </c:pt>
                <c:pt idx="31">
                  <c:v>Q4-17</c:v>
                </c:pt>
                <c:pt idx="32">
                  <c:v>Q1-18</c:v>
                </c:pt>
                <c:pt idx="33">
                  <c:v>Q2-18</c:v>
                </c:pt>
                <c:pt idx="34">
                  <c:v>Q3-18</c:v>
                </c:pt>
                <c:pt idx="35">
                  <c:v>Q4-18</c:v>
                </c:pt>
                <c:pt idx="36">
                  <c:v>Q1-19</c:v>
                </c:pt>
                <c:pt idx="37">
                  <c:v>Q2-19</c:v>
                </c:pt>
                <c:pt idx="38">
                  <c:v>Q3-19</c:v>
                </c:pt>
                <c:pt idx="39">
                  <c:v>Q4-19</c:v>
                </c:pt>
                <c:pt idx="40">
                  <c:v>Q1-20</c:v>
                </c:pt>
                <c:pt idx="41">
                  <c:v>Q3-20</c:v>
                </c:pt>
                <c:pt idx="42">
                  <c:v>Q4-20</c:v>
                </c:pt>
                <c:pt idx="43">
                  <c:v>Q1-21</c:v>
                </c:pt>
                <c:pt idx="44">
                  <c:v>Q2-21</c:v>
                </c:pt>
                <c:pt idx="45">
                  <c:v>Q3-21</c:v>
                </c:pt>
                <c:pt idx="46">
                  <c:v>Q4-21</c:v>
                </c:pt>
                <c:pt idx="47">
                  <c:v>Q1-22</c:v>
                </c:pt>
                <c:pt idx="48">
                  <c:v>Q2-22</c:v>
                </c:pt>
                <c:pt idx="49">
                  <c:v>Q3-22</c:v>
                </c:pt>
                <c:pt idx="50">
                  <c:v>Q4-22</c:v>
                </c:pt>
                <c:pt idx="51">
                  <c:v>Q1-23</c:v>
                </c:pt>
                <c:pt idx="52">
                  <c:v>Q2-23</c:v>
                </c:pt>
              </c:strCache>
            </c:strRef>
          </c:cat>
          <c:val>
            <c:numRef>
              <c:f>'LF US vs Mexico'!$G$2:$G$54</c:f>
              <c:numCache>
                <c:formatCode>0</c:formatCode>
                <c:ptCount val="53"/>
                <c:pt idx="0">
                  <c:v>100</c:v>
                </c:pt>
                <c:pt idx="1">
                  <c:v>100.25957860222236</c:v>
                </c:pt>
                <c:pt idx="2">
                  <c:v>100.13445174049949</c:v>
                </c:pt>
                <c:pt idx="3">
                  <c:v>100.06028642557881</c:v>
                </c:pt>
                <c:pt idx="4">
                  <c:v>99.72263907080837</c:v>
                </c:pt>
                <c:pt idx="5">
                  <c:v>99.834320758481311</c:v>
                </c:pt>
                <c:pt idx="6">
                  <c:v>100.01019230936046</c:v>
                </c:pt>
                <c:pt idx="7">
                  <c:v>100.20644847896048</c:v>
                </c:pt>
                <c:pt idx="8">
                  <c:v>100.57879305708562</c:v>
                </c:pt>
                <c:pt idx="9">
                  <c:v>100.72907540574067</c:v>
                </c:pt>
                <c:pt idx="10">
                  <c:v>100.81083073827017</c:v>
                </c:pt>
                <c:pt idx="11">
                  <c:v>101.16842899646956</c:v>
                </c:pt>
                <c:pt idx="12">
                  <c:v>101.07301163224413</c:v>
                </c:pt>
                <c:pt idx="13">
                  <c:v>101.20290936217829</c:v>
                </c:pt>
                <c:pt idx="14">
                  <c:v>101.24888318312328</c:v>
                </c:pt>
                <c:pt idx="15">
                  <c:v>100.86482829211593</c:v>
                </c:pt>
                <c:pt idx="16">
                  <c:v>101.2428111690362</c:v>
                </c:pt>
                <c:pt idx="17">
                  <c:v>101.2204748315016</c:v>
                </c:pt>
                <c:pt idx="18">
                  <c:v>101.52776211583669</c:v>
                </c:pt>
                <c:pt idx="19">
                  <c:v>101.75893236643738</c:v>
                </c:pt>
                <c:pt idx="20">
                  <c:v>101.99183747820581</c:v>
                </c:pt>
                <c:pt idx="21">
                  <c:v>102.3075822107336</c:v>
                </c:pt>
                <c:pt idx="22">
                  <c:v>102.11869920109645</c:v>
                </c:pt>
                <c:pt idx="23">
                  <c:v>102.50101923093604</c:v>
                </c:pt>
                <c:pt idx="24">
                  <c:v>103.24570838718631</c:v>
                </c:pt>
                <c:pt idx="25">
                  <c:v>103.41767650043805</c:v>
                </c:pt>
                <c:pt idx="26">
                  <c:v>103.7598778657738</c:v>
                </c:pt>
                <c:pt idx="27">
                  <c:v>103.82905545483725</c:v>
                </c:pt>
                <c:pt idx="28">
                  <c:v>104.00839672805185</c:v>
                </c:pt>
                <c:pt idx="29">
                  <c:v>104.22286893991308</c:v>
                </c:pt>
                <c:pt idx="30">
                  <c:v>104.56615459347867</c:v>
                </c:pt>
                <c:pt idx="31">
                  <c:v>104.400258494314</c:v>
                </c:pt>
                <c:pt idx="32">
                  <c:v>105.04107283814615</c:v>
                </c:pt>
                <c:pt idx="33">
                  <c:v>105.35573328244408</c:v>
                </c:pt>
                <c:pt idx="34">
                  <c:v>105.41189941274951</c:v>
                </c:pt>
                <c:pt idx="35">
                  <c:v>105.96618755584086</c:v>
                </c:pt>
                <c:pt idx="36">
                  <c:v>106.01432995324551</c:v>
                </c:pt>
                <c:pt idx="37">
                  <c:v>105.93604434305146</c:v>
                </c:pt>
                <c:pt idx="38">
                  <c:v>106.5759912562997</c:v>
                </c:pt>
                <c:pt idx="39">
                  <c:v>107.04331948335835</c:v>
                </c:pt>
                <c:pt idx="40">
                  <c:v>106.54671547409419</c:v>
                </c:pt>
                <c:pt idx="41">
                  <c:v>104.34842951692791</c:v>
                </c:pt>
                <c:pt idx="42">
                  <c:v>104.60106867447934</c:v>
                </c:pt>
                <c:pt idx="43">
                  <c:v>104.20920690821718</c:v>
                </c:pt>
                <c:pt idx="44">
                  <c:v>104.72381010209656</c:v>
                </c:pt>
                <c:pt idx="45">
                  <c:v>105.10743127781201</c:v>
                </c:pt>
                <c:pt idx="46">
                  <c:v>105.48346243591857</c:v>
                </c:pt>
                <c:pt idx="47">
                  <c:v>106.61459191728181</c:v>
                </c:pt>
                <c:pt idx="48">
                  <c:v>106.75945282478769</c:v>
                </c:pt>
                <c:pt idx="49">
                  <c:v>107.00948969058753</c:v>
                </c:pt>
                <c:pt idx="50">
                  <c:v>107.15326630986357</c:v>
                </c:pt>
                <c:pt idx="51">
                  <c:v>108.17379839178369</c:v>
                </c:pt>
                <c:pt idx="52">
                  <c:v>108.53746866407018</c:v>
                </c:pt>
              </c:numCache>
            </c:numRef>
          </c:val>
          <c:smooth val="0"/>
          <c:extLst>
            <c:ext xmlns:c16="http://schemas.microsoft.com/office/drawing/2014/chart" uri="{C3380CC4-5D6E-409C-BE32-E72D297353CC}">
              <c16:uniqueId val="{00000001-AB25-BC4F-96F8-12543246B79F}"/>
            </c:ext>
          </c:extLst>
        </c:ser>
        <c:dLbls>
          <c:showLegendKey val="0"/>
          <c:showVal val="0"/>
          <c:showCatName val="0"/>
          <c:showSerName val="0"/>
          <c:showPercent val="0"/>
          <c:showBubbleSize val="0"/>
        </c:dLbls>
        <c:smooth val="0"/>
        <c:axId val="1420785807"/>
        <c:axId val="1420787535"/>
      </c:lineChart>
      <c:catAx>
        <c:axId val="142078580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20787535"/>
        <c:crosses val="autoZero"/>
        <c:auto val="1"/>
        <c:lblAlgn val="ctr"/>
        <c:lblOffset val="100"/>
        <c:tickLblSkip val="4"/>
        <c:noMultiLvlLbl val="0"/>
      </c:catAx>
      <c:valAx>
        <c:axId val="1420787535"/>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20785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Foreign Direct Investment </a:t>
            </a:r>
          </a:p>
          <a:p>
            <a:pPr>
              <a:defRPr/>
            </a:pPr>
            <a:r>
              <a:rPr lang="en-US" dirty="0"/>
              <a:t>(June 2023 YTD, $US)</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'Mex FDI'!$B$1</c:f>
              <c:strCache>
                <c:ptCount val="1"/>
                <c:pt idx="0">
                  <c:v>Foreign Direct Investment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'Mex FDI'!$A$2:$A$26</c:f>
              <c:strCache>
                <c:ptCount val="2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 YTD</c:v>
                </c:pt>
              </c:strCache>
            </c:strRef>
          </c:cat>
          <c:val>
            <c:numRef>
              <c:f>'Mex FDI'!$B$2:$B$26</c:f>
              <c:numCache>
                <c:formatCode>0</c:formatCode>
                <c:ptCount val="25"/>
                <c:pt idx="0">
                  <c:v>13.9603173828125</c:v>
                </c:pt>
                <c:pt idx="1">
                  <c:v>18.248687499999999</c:v>
                </c:pt>
                <c:pt idx="2">
                  <c:v>30.057181640625</c:v>
                </c:pt>
                <c:pt idx="3">
                  <c:v>24.09920703125</c:v>
                </c:pt>
                <c:pt idx="4">
                  <c:v>18.249968750000001</c:v>
                </c:pt>
                <c:pt idx="5">
                  <c:v>25.0155703125</c:v>
                </c:pt>
                <c:pt idx="6">
                  <c:v>25.795824218749999</c:v>
                </c:pt>
                <c:pt idx="7">
                  <c:v>21.234785156249998</c:v>
                </c:pt>
                <c:pt idx="8">
                  <c:v>32.393332031249997</c:v>
                </c:pt>
                <c:pt idx="9">
                  <c:v>29.503074218750001</c:v>
                </c:pt>
                <c:pt idx="10">
                  <c:v>17.849947265625001</c:v>
                </c:pt>
                <c:pt idx="11">
                  <c:v>27.189281250000001</c:v>
                </c:pt>
                <c:pt idx="12">
                  <c:v>25.632521484375001</c:v>
                </c:pt>
                <c:pt idx="13">
                  <c:v>21.769318359374999</c:v>
                </c:pt>
                <c:pt idx="14">
                  <c:v>48.354417968749999</c:v>
                </c:pt>
                <c:pt idx="15">
                  <c:v>30.351257812499998</c:v>
                </c:pt>
                <c:pt idx="16">
                  <c:v>35.943835937499998</c:v>
                </c:pt>
                <c:pt idx="17">
                  <c:v>31.189015625</c:v>
                </c:pt>
                <c:pt idx="18">
                  <c:v>34.017660156250003</c:v>
                </c:pt>
                <c:pt idx="19">
                  <c:v>34.100964843749999</c:v>
                </c:pt>
                <c:pt idx="20">
                  <c:v>34.614660156249997</c:v>
                </c:pt>
                <c:pt idx="21">
                  <c:v>28.2058984375</c:v>
                </c:pt>
                <c:pt idx="22">
                  <c:v>31.829070312500001</c:v>
                </c:pt>
                <c:pt idx="23">
                  <c:v>36.39599609375</c:v>
                </c:pt>
                <c:pt idx="24">
                  <c:v>29.04082421875</c:v>
                </c:pt>
              </c:numCache>
            </c:numRef>
          </c:val>
          <c:extLst>
            <c:ext xmlns:c16="http://schemas.microsoft.com/office/drawing/2014/chart" uri="{C3380CC4-5D6E-409C-BE32-E72D297353CC}">
              <c16:uniqueId val="{00000000-3F1C-7C4E-BD96-2887323D0281}"/>
            </c:ext>
          </c:extLst>
        </c:ser>
        <c:dLbls>
          <c:showLegendKey val="0"/>
          <c:showVal val="0"/>
          <c:showCatName val="0"/>
          <c:showSerName val="0"/>
          <c:showPercent val="0"/>
          <c:showBubbleSize val="0"/>
        </c:dLbls>
        <c:gapWidth val="100"/>
        <c:overlap val="-24"/>
        <c:axId val="1683655631"/>
        <c:axId val="1701663887"/>
      </c:barChart>
      <c:catAx>
        <c:axId val="168365563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01663887"/>
        <c:crosses val="autoZero"/>
        <c:auto val="1"/>
        <c:lblAlgn val="ctr"/>
        <c:lblOffset val="100"/>
        <c:tickLblSkip val="2"/>
        <c:noMultiLvlLbl val="0"/>
      </c:catAx>
      <c:valAx>
        <c:axId val="17016638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83655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Foreign Direct Investment by Sector</a:t>
            </a:r>
            <a:r>
              <a:rPr lang="en-US" baseline="0"/>
              <a:t> (June 2023 YTD, $US)</a:t>
            </a:r>
            <a:endParaRPr lang="en-US"/>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'Mex FDI'!$I$2:$I$11</c:f>
              <c:strCache>
                <c:ptCount val="10"/>
                <c:pt idx="0">
                  <c:v>Information</c:v>
                </c:pt>
                <c:pt idx="1">
                  <c:v>Prof, Sci, &amp; Tech</c:v>
                </c:pt>
                <c:pt idx="2">
                  <c:v>Retail Trade</c:v>
                </c:pt>
                <c:pt idx="3">
                  <c:v>Wholesale Trade</c:v>
                </c:pt>
                <c:pt idx="4">
                  <c:v>Construction</c:v>
                </c:pt>
                <c:pt idx="5">
                  <c:v>Transportation and Storage</c:v>
                </c:pt>
                <c:pt idx="6">
                  <c:v>Mining</c:v>
                </c:pt>
                <c:pt idx="7">
                  <c:v>Accommodation and Food Services</c:v>
                </c:pt>
                <c:pt idx="8">
                  <c:v>Financial and Insurance</c:v>
                </c:pt>
                <c:pt idx="9">
                  <c:v>Manufacturing</c:v>
                </c:pt>
              </c:strCache>
            </c:strRef>
          </c:cat>
          <c:val>
            <c:numRef>
              <c:f>'Mex FDI'!$J$2:$J$11</c:f>
              <c:numCache>
                <c:formatCode>0</c:formatCode>
                <c:ptCount val="10"/>
                <c:pt idx="0">
                  <c:v>0.22122511291503907</c:v>
                </c:pt>
                <c:pt idx="1">
                  <c:v>0.23663815689086914</c:v>
                </c:pt>
                <c:pt idx="2">
                  <c:v>0.31527520060539244</c:v>
                </c:pt>
                <c:pt idx="3">
                  <c:v>0.59917039489746093</c:v>
                </c:pt>
                <c:pt idx="4">
                  <c:v>0.65939226430654529</c:v>
                </c:pt>
                <c:pt idx="5">
                  <c:v>0.70240630102157597</c:v>
                </c:pt>
                <c:pt idx="6">
                  <c:v>0.7372503623962402</c:v>
                </c:pt>
                <c:pt idx="7">
                  <c:v>1.3471645545959472</c:v>
                </c:pt>
                <c:pt idx="8">
                  <c:v>7.8418671493530274</c:v>
                </c:pt>
                <c:pt idx="9">
                  <c:v>16.524164286613463</c:v>
                </c:pt>
              </c:numCache>
            </c:numRef>
          </c:val>
          <c:extLst>
            <c:ext xmlns:c16="http://schemas.microsoft.com/office/drawing/2014/chart" uri="{C3380CC4-5D6E-409C-BE32-E72D297353CC}">
              <c16:uniqueId val="{00000000-A741-CA48-9618-180FDB3A2355}"/>
            </c:ext>
          </c:extLst>
        </c:ser>
        <c:dLbls>
          <c:showLegendKey val="0"/>
          <c:showVal val="0"/>
          <c:showCatName val="0"/>
          <c:showSerName val="0"/>
          <c:showPercent val="0"/>
          <c:showBubbleSize val="0"/>
        </c:dLbls>
        <c:gapWidth val="115"/>
        <c:overlap val="-20"/>
        <c:axId val="1728405551"/>
        <c:axId val="1378900079"/>
      </c:barChart>
      <c:catAx>
        <c:axId val="1728405551"/>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78900079"/>
        <c:crosses val="autoZero"/>
        <c:auto val="1"/>
        <c:lblAlgn val="ctr"/>
        <c:lblOffset val="100"/>
        <c:noMultiLvlLbl val="0"/>
      </c:catAx>
      <c:valAx>
        <c:axId val="137890007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284055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'Labor Force'!$B$1</c:f>
              <c:strCache>
                <c:ptCount val="1"/>
                <c:pt idx="0">
                  <c:v>California Labor Force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'Labor Force'!$A$2:$A$122</c:f>
              <c:numCache>
                <c:formatCode>[$-409]mmm\-yy;@</c:formatCode>
                <c:ptCount val="121"/>
                <c:pt idx="0">
                  <c:v>41699</c:v>
                </c:pt>
                <c:pt idx="1">
                  <c:v>41730</c:v>
                </c:pt>
                <c:pt idx="2">
                  <c:v>41760</c:v>
                </c:pt>
                <c:pt idx="3">
                  <c:v>41791</c:v>
                </c:pt>
                <c:pt idx="4">
                  <c:v>41821</c:v>
                </c:pt>
                <c:pt idx="5">
                  <c:v>41852</c:v>
                </c:pt>
                <c:pt idx="6">
                  <c:v>41883</c:v>
                </c:pt>
                <c:pt idx="7">
                  <c:v>41913</c:v>
                </c:pt>
                <c:pt idx="8">
                  <c:v>41944</c:v>
                </c:pt>
                <c:pt idx="9">
                  <c:v>41974</c:v>
                </c:pt>
                <c:pt idx="10">
                  <c:v>42005</c:v>
                </c:pt>
                <c:pt idx="11">
                  <c:v>42036</c:v>
                </c:pt>
                <c:pt idx="12">
                  <c:v>42064</c:v>
                </c:pt>
                <c:pt idx="13">
                  <c:v>42095</c:v>
                </c:pt>
                <c:pt idx="14">
                  <c:v>42125</c:v>
                </c:pt>
                <c:pt idx="15">
                  <c:v>42156</c:v>
                </c:pt>
                <c:pt idx="16">
                  <c:v>42186</c:v>
                </c:pt>
                <c:pt idx="17">
                  <c:v>42217</c:v>
                </c:pt>
                <c:pt idx="18">
                  <c:v>42248</c:v>
                </c:pt>
                <c:pt idx="19">
                  <c:v>42278</c:v>
                </c:pt>
                <c:pt idx="20">
                  <c:v>42309</c:v>
                </c:pt>
                <c:pt idx="21">
                  <c:v>42339</c:v>
                </c:pt>
                <c:pt idx="22">
                  <c:v>42370</c:v>
                </c:pt>
                <c:pt idx="23">
                  <c:v>42401</c:v>
                </c:pt>
                <c:pt idx="24">
                  <c:v>42430</c:v>
                </c:pt>
                <c:pt idx="25">
                  <c:v>42461</c:v>
                </c:pt>
                <c:pt idx="26">
                  <c:v>42491</c:v>
                </c:pt>
                <c:pt idx="27">
                  <c:v>42522</c:v>
                </c:pt>
                <c:pt idx="28">
                  <c:v>42552</c:v>
                </c:pt>
                <c:pt idx="29">
                  <c:v>42583</c:v>
                </c:pt>
                <c:pt idx="30">
                  <c:v>42614</c:v>
                </c:pt>
                <c:pt idx="31">
                  <c:v>42644</c:v>
                </c:pt>
                <c:pt idx="32">
                  <c:v>42675</c:v>
                </c:pt>
                <c:pt idx="33">
                  <c:v>42705</c:v>
                </c:pt>
                <c:pt idx="34">
                  <c:v>42736</c:v>
                </c:pt>
                <c:pt idx="35">
                  <c:v>42767</c:v>
                </c:pt>
                <c:pt idx="36">
                  <c:v>42795</c:v>
                </c:pt>
                <c:pt idx="37">
                  <c:v>42826</c:v>
                </c:pt>
                <c:pt idx="38">
                  <c:v>42856</c:v>
                </c:pt>
                <c:pt idx="39">
                  <c:v>42887</c:v>
                </c:pt>
                <c:pt idx="40">
                  <c:v>42917</c:v>
                </c:pt>
                <c:pt idx="41">
                  <c:v>42948</c:v>
                </c:pt>
                <c:pt idx="42">
                  <c:v>42979</c:v>
                </c:pt>
                <c:pt idx="43">
                  <c:v>43009</c:v>
                </c:pt>
                <c:pt idx="44">
                  <c:v>43040</c:v>
                </c:pt>
                <c:pt idx="45">
                  <c:v>43070</c:v>
                </c:pt>
                <c:pt idx="46">
                  <c:v>43101</c:v>
                </c:pt>
                <c:pt idx="47">
                  <c:v>43132</c:v>
                </c:pt>
                <c:pt idx="48">
                  <c:v>43160</c:v>
                </c:pt>
                <c:pt idx="49">
                  <c:v>43191</c:v>
                </c:pt>
                <c:pt idx="50">
                  <c:v>43221</c:v>
                </c:pt>
                <c:pt idx="51">
                  <c:v>43252</c:v>
                </c:pt>
                <c:pt idx="52">
                  <c:v>43282</c:v>
                </c:pt>
                <c:pt idx="53">
                  <c:v>43313</c:v>
                </c:pt>
                <c:pt idx="54">
                  <c:v>43344</c:v>
                </c:pt>
                <c:pt idx="55">
                  <c:v>43374</c:v>
                </c:pt>
                <c:pt idx="56">
                  <c:v>43405</c:v>
                </c:pt>
                <c:pt idx="57">
                  <c:v>43435</c:v>
                </c:pt>
                <c:pt idx="58">
                  <c:v>43466</c:v>
                </c:pt>
                <c:pt idx="59">
                  <c:v>43497</c:v>
                </c:pt>
                <c:pt idx="60">
                  <c:v>43525</c:v>
                </c:pt>
                <c:pt idx="61">
                  <c:v>43556</c:v>
                </c:pt>
                <c:pt idx="62">
                  <c:v>43586</c:v>
                </c:pt>
                <c:pt idx="63">
                  <c:v>43617</c:v>
                </c:pt>
                <c:pt idx="64">
                  <c:v>43647</c:v>
                </c:pt>
                <c:pt idx="65">
                  <c:v>43678</c:v>
                </c:pt>
                <c:pt idx="66">
                  <c:v>43709</c:v>
                </c:pt>
                <c:pt idx="67">
                  <c:v>43739</c:v>
                </c:pt>
                <c:pt idx="68">
                  <c:v>43770</c:v>
                </c:pt>
                <c:pt idx="69">
                  <c:v>43800</c:v>
                </c:pt>
                <c:pt idx="70">
                  <c:v>43831</c:v>
                </c:pt>
                <c:pt idx="71">
                  <c:v>43862</c:v>
                </c:pt>
                <c:pt idx="72">
                  <c:v>43891</c:v>
                </c:pt>
                <c:pt idx="73">
                  <c:v>43922</c:v>
                </c:pt>
                <c:pt idx="74">
                  <c:v>43952</c:v>
                </c:pt>
                <c:pt idx="75">
                  <c:v>43983</c:v>
                </c:pt>
                <c:pt idx="76">
                  <c:v>44013</c:v>
                </c:pt>
                <c:pt idx="77">
                  <c:v>44044</c:v>
                </c:pt>
                <c:pt idx="78">
                  <c:v>44075</c:v>
                </c:pt>
                <c:pt idx="79">
                  <c:v>44105</c:v>
                </c:pt>
                <c:pt idx="80">
                  <c:v>44136</c:v>
                </c:pt>
                <c:pt idx="81">
                  <c:v>44166</c:v>
                </c:pt>
                <c:pt idx="82">
                  <c:v>44197</c:v>
                </c:pt>
                <c:pt idx="83">
                  <c:v>44228</c:v>
                </c:pt>
                <c:pt idx="84">
                  <c:v>44256</c:v>
                </c:pt>
                <c:pt idx="85">
                  <c:v>44287</c:v>
                </c:pt>
                <c:pt idx="86">
                  <c:v>44317</c:v>
                </c:pt>
                <c:pt idx="87">
                  <c:v>44348</c:v>
                </c:pt>
                <c:pt idx="88">
                  <c:v>44378</c:v>
                </c:pt>
                <c:pt idx="89">
                  <c:v>44409</c:v>
                </c:pt>
                <c:pt idx="90">
                  <c:v>44440</c:v>
                </c:pt>
                <c:pt idx="91">
                  <c:v>44470</c:v>
                </c:pt>
                <c:pt idx="92">
                  <c:v>44501</c:v>
                </c:pt>
                <c:pt idx="93">
                  <c:v>44531</c:v>
                </c:pt>
                <c:pt idx="94">
                  <c:v>44562</c:v>
                </c:pt>
                <c:pt idx="95">
                  <c:v>44593</c:v>
                </c:pt>
                <c:pt idx="96">
                  <c:v>44621</c:v>
                </c:pt>
                <c:pt idx="97">
                  <c:v>44652</c:v>
                </c:pt>
                <c:pt idx="98">
                  <c:v>44682</c:v>
                </c:pt>
                <c:pt idx="99">
                  <c:v>44713</c:v>
                </c:pt>
                <c:pt idx="100">
                  <c:v>44743</c:v>
                </c:pt>
                <c:pt idx="101">
                  <c:v>44774</c:v>
                </c:pt>
                <c:pt idx="102">
                  <c:v>44805</c:v>
                </c:pt>
                <c:pt idx="103">
                  <c:v>44835</c:v>
                </c:pt>
                <c:pt idx="104">
                  <c:v>44866</c:v>
                </c:pt>
                <c:pt idx="105">
                  <c:v>44896</c:v>
                </c:pt>
                <c:pt idx="106">
                  <c:v>44927</c:v>
                </c:pt>
                <c:pt idx="107">
                  <c:v>44958</c:v>
                </c:pt>
                <c:pt idx="108">
                  <c:v>44986</c:v>
                </c:pt>
                <c:pt idx="109">
                  <c:v>45017</c:v>
                </c:pt>
                <c:pt idx="110">
                  <c:v>45047</c:v>
                </c:pt>
                <c:pt idx="111">
                  <c:v>45078</c:v>
                </c:pt>
                <c:pt idx="112">
                  <c:v>45108</c:v>
                </c:pt>
                <c:pt idx="113">
                  <c:v>45139</c:v>
                </c:pt>
                <c:pt idx="114">
                  <c:v>45170</c:v>
                </c:pt>
                <c:pt idx="115">
                  <c:v>45200</c:v>
                </c:pt>
                <c:pt idx="116">
                  <c:v>45231</c:v>
                </c:pt>
                <c:pt idx="117">
                  <c:v>45261</c:v>
                </c:pt>
                <c:pt idx="118">
                  <c:v>45292</c:v>
                </c:pt>
                <c:pt idx="119">
                  <c:v>45323</c:v>
                </c:pt>
                <c:pt idx="120">
                  <c:v>45352</c:v>
                </c:pt>
              </c:numCache>
            </c:numRef>
          </c:cat>
          <c:val>
            <c:numRef>
              <c:f>'Labor Force'!$B$2:$B$122</c:f>
              <c:numCache>
                <c:formatCode>#,##0</c:formatCode>
                <c:ptCount val="121"/>
                <c:pt idx="0">
                  <c:v>18608</c:v>
                </c:pt>
                <c:pt idx="1">
                  <c:v>18625</c:v>
                </c:pt>
                <c:pt idx="2">
                  <c:v>18639</c:v>
                </c:pt>
                <c:pt idx="3">
                  <c:v>18656</c:v>
                </c:pt>
                <c:pt idx="4">
                  <c:v>18678</c:v>
                </c:pt>
                <c:pt idx="5">
                  <c:v>18705</c:v>
                </c:pt>
                <c:pt idx="6">
                  <c:v>18735</c:v>
                </c:pt>
                <c:pt idx="7">
                  <c:v>18761</c:v>
                </c:pt>
                <c:pt idx="8">
                  <c:v>18776</c:v>
                </c:pt>
                <c:pt idx="9">
                  <c:v>18785</c:v>
                </c:pt>
                <c:pt idx="10">
                  <c:v>18794</c:v>
                </c:pt>
                <c:pt idx="11">
                  <c:v>18805</c:v>
                </c:pt>
                <c:pt idx="12">
                  <c:v>18816</c:v>
                </c:pt>
                <c:pt idx="13">
                  <c:v>18826</c:v>
                </c:pt>
                <c:pt idx="14">
                  <c:v>18830</c:v>
                </c:pt>
                <c:pt idx="15">
                  <c:v>18826</c:v>
                </c:pt>
                <c:pt idx="16">
                  <c:v>18817</c:v>
                </c:pt>
                <c:pt idx="17">
                  <c:v>18810</c:v>
                </c:pt>
                <c:pt idx="18">
                  <c:v>18811</c:v>
                </c:pt>
                <c:pt idx="19">
                  <c:v>18824</c:v>
                </c:pt>
                <c:pt idx="20">
                  <c:v>18852</c:v>
                </c:pt>
                <c:pt idx="21">
                  <c:v>18886</c:v>
                </c:pt>
                <c:pt idx="22">
                  <c:v>18917</c:v>
                </c:pt>
                <c:pt idx="23">
                  <c:v>18942</c:v>
                </c:pt>
                <c:pt idx="24">
                  <c:v>18959</c:v>
                </c:pt>
                <c:pt idx="25">
                  <c:v>18973</c:v>
                </c:pt>
                <c:pt idx="26">
                  <c:v>18990</c:v>
                </c:pt>
                <c:pt idx="27">
                  <c:v>19009</c:v>
                </c:pt>
                <c:pt idx="28">
                  <c:v>19028</c:v>
                </c:pt>
                <c:pt idx="29">
                  <c:v>19046</c:v>
                </c:pt>
                <c:pt idx="30">
                  <c:v>19061</c:v>
                </c:pt>
                <c:pt idx="31">
                  <c:v>19072</c:v>
                </c:pt>
                <c:pt idx="32">
                  <c:v>19080</c:v>
                </c:pt>
                <c:pt idx="33">
                  <c:v>19090</c:v>
                </c:pt>
                <c:pt idx="34">
                  <c:v>19108</c:v>
                </c:pt>
                <c:pt idx="35">
                  <c:v>19127</c:v>
                </c:pt>
                <c:pt idx="36">
                  <c:v>19149</c:v>
                </c:pt>
                <c:pt idx="37">
                  <c:v>19172</c:v>
                </c:pt>
                <c:pt idx="38">
                  <c:v>19194</c:v>
                </c:pt>
                <c:pt idx="39">
                  <c:v>19210</c:v>
                </c:pt>
                <c:pt idx="40">
                  <c:v>19220</c:v>
                </c:pt>
                <c:pt idx="41">
                  <c:v>19222</c:v>
                </c:pt>
                <c:pt idx="42">
                  <c:v>19215</c:v>
                </c:pt>
                <c:pt idx="43">
                  <c:v>19204</c:v>
                </c:pt>
                <c:pt idx="44">
                  <c:v>19193</c:v>
                </c:pt>
                <c:pt idx="45">
                  <c:v>19189</c:v>
                </c:pt>
                <c:pt idx="46">
                  <c:v>19197</c:v>
                </c:pt>
                <c:pt idx="47">
                  <c:v>19219</c:v>
                </c:pt>
                <c:pt idx="48">
                  <c:v>19251</c:v>
                </c:pt>
                <c:pt idx="49">
                  <c:v>19279</c:v>
                </c:pt>
                <c:pt idx="50">
                  <c:v>19295</c:v>
                </c:pt>
                <c:pt idx="51">
                  <c:v>19300</c:v>
                </c:pt>
                <c:pt idx="52">
                  <c:v>19298</c:v>
                </c:pt>
                <c:pt idx="53">
                  <c:v>19297</c:v>
                </c:pt>
                <c:pt idx="54">
                  <c:v>19305</c:v>
                </c:pt>
                <c:pt idx="55">
                  <c:v>19321</c:v>
                </c:pt>
                <c:pt idx="56">
                  <c:v>19341</c:v>
                </c:pt>
                <c:pt idx="57">
                  <c:v>19359</c:v>
                </c:pt>
                <c:pt idx="58">
                  <c:v>19361</c:v>
                </c:pt>
                <c:pt idx="59">
                  <c:v>19354</c:v>
                </c:pt>
                <c:pt idx="60">
                  <c:v>19340</c:v>
                </c:pt>
                <c:pt idx="61">
                  <c:v>19329</c:v>
                </c:pt>
                <c:pt idx="62">
                  <c:v>19325</c:v>
                </c:pt>
                <c:pt idx="63">
                  <c:v>19331</c:v>
                </c:pt>
                <c:pt idx="64">
                  <c:v>19349</c:v>
                </c:pt>
                <c:pt idx="65">
                  <c:v>19374</c:v>
                </c:pt>
                <c:pt idx="66">
                  <c:v>19408</c:v>
                </c:pt>
                <c:pt idx="67">
                  <c:v>19447</c:v>
                </c:pt>
                <c:pt idx="68">
                  <c:v>19488</c:v>
                </c:pt>
                <c:pt idx="69">
                  <c:v>19529</c:v>
                </c:pt>
                <c:pt idx="70">
                  <c:v>19563</c:v>
                </c:pt>
                <c:pt idx="71">
                  <c:v>19592</c:v>
                </c:pt>
                <c:pt idx="72">
                  <c:v>19290</c:v>
                </c:pt>
                <c:pt idx="73">
                  <c:v>18703</c:v>
                </c:pt>
                <c:pt idx="74">
                  <c:v>18575</c:v>
                </c:pt>
                <c:pt idx="75">
                  <c:v>19045</c:v>
                </c:pt>
                <c:pt idx="76">
                  <c:v>19083</c:v>
                </c:pt>
                <c:pt idx="77">
                  <c:v>18930</c:v>
                </c:pt>
                <c:pt idx="78">
                  <c:v>18671</c:v>
                </c:pt>
                <c:pt idx="79">
                  <c:v>18624</c:v>
                </c:pt>
                <c:pt idx="80">
                  <c:v>18663</c:v>
                </c:pt>
                <c:pt idx="81">
                  <c:v>18725</c:v>
                </c:pt>
                <c:pt idx="82">
                  <c:v>18716</c:v>
                </c:pt>
                <c:pt idx="83">
                  <c:v>18751</c:v>
                </c:pt>
                <c:pt idx="84">
                  <c:v>18815</c:v>
                </c:pt>
                <c:pt idx="85">
                  <c:v>18897</c:v>
                </c:pt>
                <c:pt idx="86">
                  <c:v>18932</c:v>
                </c:pt>
                <c:pt idx="87">
                  <c:v>19022</c:v>
                </c:pt>
                <c:pt idx="88">
                  <c:v>19022</c:v>
                </c:pt>
                <c:pt idx="89">
                  <c:v>19051</c:v>
                </c:pt>
                <c:pt idx="90">
                  <c:v>19034</c:v>
                </c:pt>
                <c:pt idx="91">
                  <c:v>19067</c:v>
                </c:pt>
                <c:pt idx="92">
                  <c:v>19085</c:v>
                </c:pt>
                <c:pt idx="93">
                  <c:v>19143</c:v>
                </c:pt>
                <c:pt idx="94">
                  <c:v>19185</c:v>
                </c:pt>
                <c:pt idx="95">
                  <c:v>19181</c:v>
                </c:pt>
                <c:pt idx="96">
                  <c:v>19171</c:v>
                </c:pt>
                <c:pt idx="97">
                  <c:v>19183</c:v>
                </c:pt>
                <c:pt idx="98">
                  <c:v>19172</c:v>
                </c:pt>
                <c:pt idx="99">
                  <c:v>19169</c:v>
                </c:pt>
                <c:pt idx="100">
                  <c:v>19146</c:v>
                </c:pt>
                <c:pt idx="101">
                  <c:v>19110</c:v>
                </c:pt>
                <c:pt idx="102">
                  <c:v>19130</c:v>
                </c:pt>
                <c:pt idx="103">
                  <c:v>19160</c:v>
                </c:pt>
                <c:pt idx="104">
                  <c:v>19196</c:v>
                </c:pt>
                <c:pt idx="105">
                  <c:v>19225</c:v>
                </c:pt>
                <c:pt idx="106">
                  <c:v>19251</c:v>
                </c:pt>
                <c:pt idx="107">
                  <c:v>19266</c:v>
                </c:pt>
                <c:pt idx="108">
                  <c:v>19280</c:v>
                </c:pt>
                <c:pt idx="109">
                  <c:v>19297</c:v>
                </c:pt>
                <c:pt idx="110">
                  <c:v>19310</c:v>
                </c:pt>
                <c:pt idx="111">
                  <c:v>19321</c:v>
                </c:pt>
                <c:pt idx="112">
                  <c:v>19322</c:v>
                </c:pt>
                <c:pt idx="113">
                  <c:v>19327</c:v>
                </c:pt>
                <c:pt idx="114">
                  <c:v>19326</c:v>
                </c:pt>
                <c:pt idx="115">
                  <c:v>19336</c:v>
                </c:pt>
                <c:pt idx="116">
                  <c:v>19325</c:v>
                </c:pt>
                <c:pt idx="117">
                  <c:v>19342</c:v>
                </c:pt>
                <c:pt idx="118">
                  <c:v>19356</c:v>
                </c:pt>
                <c:pt idx="119">
                  <c:v>19350</c:v>
                </c:pt>
                <c:pt idx="120">
                  <c:v>19346</c:v>
                </c:pt>
              </c:numCache>
            </c:numRef>
          </c:val>
          <c:extLst>
            <c:ext xmlns:c16="http://schemas.microsoft.com/office/drawing/2014/chart" uri="{C3380CC4-5D6E-409C-BE32-E72D297353CC}">
              <c16:uniqueId val="{00000000-F218-6A42-9871-D404F4CF0E42}"/>
            </c:ext>
          </c:extLst>
        </c:ser>
        <c:dLbls>
          <c:showLegendKey val="0"/>
          <c:showVal val="0"/>
          <c:showCatName val="0"/>
          <c:showSerName val="0"/>
          <c:showPercent val="0"/>
          <c:showBubbleSize val="0"/>
        </c:dLbls>
        <c:gapWidth val="100"/>
        <c:overlap val="-24"/>
        <c:axId val="30732000"/>
        <c:axId val="3510224"/>
      </c:barChart>
      <c:dateAx>
        <c:axId val="30732000"/>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10224"/>
        <c:crosses val="autoZero"/>
        <c:auto val="1"/>
        <c:lblOffset val="100"/>
        <c:baseTimeUnit val="months"/>
        <c:majorUnit val="12"/>
        <c:majorTimeUnit val="months"/>
      </c:dateAx>
      <c:valAx>
        <c:axId val="3510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073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dirty="0"/>
              <a:t>Index of Payroll Employment</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'FRED Graph'!$E$253</c:f>
              <c:strCache>
                <c:ptCount val="1"/>
                <c:pt idx="0">
                  <c:v>California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'FRED Graph'!$D$254:$D$339</c:f>
              <c:numCache>
                <c:formatCode>[$-409]mmm\-yy;@</c:formatCode>
                <c:ptCount val="8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numCache>
            </c:numRef>
          </c:cat>
          <c:val>
            <c:numRef>
              <c:f>'FRED Graph'!$E$254:$E$339</c:f>
              <c:numCache>
                <c:formatCode>General</c:formatCode>
                <c:ptCount val="86"/>
                <c:pt idx="0">
                  <c:v>100</c:v>
                </c:pt>
                <c:pt idx="1">
                  <c:v>100.22541882818275</c:v>
                </c:pt>
                <c:pt idx="2">
                  <c:v>100.47368009762137</c:v>
                </c:pt>
                <c:pt idx="3">
                  <c:v>100.64259393953964</c:v>
                </c:pt>
                <c:pt idx="4">
                  <c:v>100.97861827275075</c:v>
                </c:pt>
                <c:pt idx="5">
                  <c:v>101.23409294469121</c:v>
                </c:pt>
                <c:pt idx="6">
                  <c:v>101.24371081469367</c:v>
                </c:pt>
                <c:pt idx="7">
                  <c:v>101.36213083909902</c:v>
                </c:pt>
                <c:pt idx="8">
                  <c:v>101.64465577042141</c:v>
                </c:pt>
                <c:pt idx="9">
                  <c:v>101.78772158670807</c:v>
                </c:pt>
                <c:pt idx="10">
                  <c:v>101.94882090924938</c:v>
                </c:pt>
                <c:pt idx="11">
                  <c:v>102.24697487932576</c:v>
                </c:pt>
                <c:pt idx="12">
                  <c:v>102.44714679875206</c:v>
                </c:pt>
                <c:pt idx="13">
                  <c:v>102.68759354881368</c:v>
                </c:pt>
                <c:pt idx="14">
                  <c:v>102.7332784313254</c:v>
                </c:pt>
                <c:pt idx="15">
                  <c:v>102.80601357321903</c:v>
                </c:pt>
                <c:pt idx="16">
                  <c:v>102.94126487012869</c:v>
                </c:pt>
                <c:pt idx="17">
                  <c:v>103.20876187957224</c:v>
                </c:pt>
                <c:pt idx="18">
                  <c:v>103.16247588018537</c:v>
                </c:pt>
                <c:pt idx="19">
                  <c:v>103.39029917586876</c:v>
                </c:pt>
                <c:pt idx="20">
                  <c:v>103.58085322529259</c:v>
                </c:pt>
                <c:pt idx="21">
                  <c:v>103.76058717096363</c:v>
                </c:pt>
                <c:pt idx="22">
                  <c:v>103.84774911786097</c:v>
                </c:pt>
                <c:pt idx="23">
                  <c:v>104.12065617918091</c:v>
                </c:pt>
                <c:pt idx="24">
                  <c:v>104.14109415293613</c:v>
                </c:pt>
                <c:pt idx="25">
                  <c:v>104.19820025607576</c:v>
                </c:pt>
                <c:pt idx="26">
                  <c:v>104.33285043611028</c:v>
                </c:pt>
                <c:pt idx="27">
                  <c:v>104.34847947486428</c:v>
                </c:pt>
                <c:pt idx="28">
                  <c:v>104.50356762865404</c:v>
                </c:pt>
                <c:pt idx="29">
                  <c:v>104.70975071683188</c:v>
                </c:pt>
                <c:pt idx="30">
                  <c:v>104.77827804059942</c:v>
                </c:pt>
                <c:pt idx="31">
                  <c:v>104.9916745312791</c:v>
                </c:pt>
                <c:pt idx="32">
                  <c:v>105.03976388129142</c:v>
                </c:pt>
                <c:pt idx="33">
                  <c:v>105.18222858070293</c:v>
                </c:pt>
                <c:pt idx="34">
                  <c:v>105.54590429017111</c:v>
                </c:pt>
                <c:pt idx="35">
                  <c:v>105.62344836706599</c:v>
                </c:pt>
                <c:pt idx="36">
                  <c:v>106.14642004845</c:v>
                </c:pt>
                <c:pt idx="37">
                  <c:v>106.25943002097895</c:v>
                </c:pt>
                <c:pt idx="38">
                  <c:v>105.14676268506885</c:v>
                </c:pt>
                <c:pt idx="39">
                  <c:v>89.767788551127978</c:v>
                </c:pt>
                <c:pt idx="40">
                  <c:v>90.82455201764877</c:v>
                </c:pt>
                <c:pt idx="41">
                  <c:v>93.845164315297794</c:v>
                </c:pt>
                <c:pt idx="42">
                  <c:v>94.18539646663497</c:v>
                </c:pt>
                <c:pt idx="43">
                  <c:v>94.678913421136428</c:v>
                </c:pt>
                <c:pt idx="44">
                  <c:v>95.608240110124569</c:v>
                </c:pt>
                <c:pt idx="45">
                  <c:v>96.917472664210067</c:v>
                </c:pt>
                <c:pt idx="46">
                  <c:v>97.295575178681943</c:v>
                </c:pt>
                <c:pt idx="47">
                  <c:v>96.808069392932026</c:v>
                </c:pt>
                <c:pt idx="48">
                  <c:v>96.292912230925012</c:v>
                </c:pt>
                <c:pt idx="49">
                  <c:v>97.531212993742329</c:v>
                </c:pt>
                <c:pt idx="50">
                  <c:v>98.288019139561257</c:v>
                </c:pt>
                <c:pt idx="51">
                  <c:v>99.237783802304648</c:v>
                </c:pt>
                <c:pt idx="52">
                  <c:v>99.895405663723153</c:v>
                </c:pt>
                <c:pt idx="53">
                  <c:v>100.23744116568581</c:v>
                </c:pt>
                <c:pt idx="54">
                  <c:v>101.37595652722754</c:v>
                </c:pt>
                <c:pt idx="55">
                  <c:v>101.91876506549166</c:v>
                </c:pt>
                <c:pt idx="56">
                  <c:v>101.94821979237419</c:v>
                </c:pt>
                <c:pt idx="57">
                  <c:v>103.4666410190133</c:v>
                </c:pt>
                <c:pt idx="58">
                  <c:v>103.8483502347361</c:v>
                </c:pt>
                <c:pt idx="59">
                  <c:v>104.23847508671106</c:v>
                </c:pt>
                <c:pt idx="60">
                  <c:v>104.48613523927453</c:v>
                </c:pt>
                <c:pt idx="61">
                  <c:v>105.2477503200947</c:v>
                </c:pt>
                <c:pt idx="62">
                  <c:v>105.6060159776865</c:v>
                </c:pt>
                <c:pt idx="63">
                  <c:v>105.96247828465283</c:v>
                </c:pt>
                <c:pt idx="64">
                  <c:v>106.06827485467996</c:v>
                </c:pt>
                <c:pt idx="65">
                  <c:v>106.24740768347586</c:v>
                </c:pt>
                <c:pt idx="66">
                  <c:v>106.58824095168821</c:v>
                </c:pt>
                <c:pt idx="67">
                  <c:v>106.76917713110956</c:v>
                </c:pt>
                <c:pt idx="68">
                  <c:v>106.9020239605186</c:v>
                </c:pt>
                <c:pt idx="69">
                  <c:v>106.86715918175965</c:v>
                </c:pt>
                <c:pt idx="70">
                  <c:v>106.92907421990053</c:v>
                </c:pt>
                <c:pt idx="71">
                  <c:v>106.96273676490915</c:v>
                </c:pt>
                <c:pt idx="72">
                  <c:v>106.88819827239004</c:v>
                </c:pt>
                <c:pt idx="73">
                  <c:v>106.94710772615515</c:v>
                </c:pt>
                <c:pt idx="74">
                  <c:v>106.86956364926027</c:v>
                </c:pt>
                <c:pt idx="75">
                  <c:v>106.90743401239497</c:v>
                </c:pt>
                <c:pt idx="76">
                  <c:v>107.15629639870876</c:v>
                </c:pt>
                <c:pt idx="77">
                  <c:v>107.19356564496832</c:v>
                </c:pt>
                <c:pt idx="78">
                  <c:v>106.94470325865454</c:v>
                </c:pt>
                <c:pt idx="79">
                  <c:v>107.02224733554942</c:v>
                </c:pt>
                <c:pt idx="80">
                  <c:v>107.19356564496832</c:v>
                </c:pt>
                <c:pt idx="81">
                  <c:v>107.46827605691368</c:v>
                </c:pt>
                <c:pt idx="82">
                  <c:v>107.64440330133382</c:v>
                </c:pt>
                <c:pt idx="83">
                  <c:v>107.89386680452274</c:v>
                </c:pt>
                <c:pt idx="84">
                  <c:v>108.24311570898723</c:v>
                </c:pt>
              </c:numCache>
            </c:numRef>
          </c:val>
          <c:smooth val="0"/>
          <c:extLst>
            <c:ext xmlns:c16="http://schemas.microsoft.com/office/drawing/2014/chart" uri="{C3380CC4-5D6E-409C-BE32-E72D297353CC}">
              <c16:uniqueId val="{00000000-4FE3-B54E-8E8C-0EAAF916B867}"/>
            </c:ext>
          </c:extLst>
        </c:ser>
        <c:ser>
          <c:idx val="1"/>
          <c:order val="1"/>
          <c:tx>
            <c:strRef>
              <c:f>'FRED Graph'!$F$253</c:f>
              <c:strCache>
                <c:ptCount val="1"/>
                <c:pt idx="0">
                  <c:v>US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'FRED Graph'!$D$254:$D$339</c:f>
              <c:numCache>
                <c:formatCode>[$-409]mmm\-yy;@</c:formatCode>
                <c:ptCount val="8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numCache>
            </c:numRef>
          </c:cat>
          <c:val>
            <c:numRef>
              <c:f>'FRED Graph'!$F$254:$F$339</c:f>
              <c:numCache>
                <c:formatCode>General</c:formatCode>
                <c:ptCount val="86"/>
                <c:pt idx="0">
                  <c:v>100</c:v>
                </c:pt>
                <c:pt idx="1">
                  <c:v>100.14556840341673</c:v>
                </c:pt>
                <c:pt idx="2">
                  <c:v>100.23345876019665</c:v>
                </c:pt>
                <c:pt idx="3">
                  <c:v>100.36872751242825</c:v>
                </c:pt>
                <c:pt idx="4">
                  <c:v>100.51704248949437</c:v>
                </c:pt>
                <c:pt idx="5">
                  <c:v>100.65368452855066</c:v>
                </c:pt>
                <c:pt idx="6">
                  <c:v>100.78002691642179</c:v>
                </c:pt>
                <c:pt idx="7">
                  <c:v>100.87272377708811</c:v>
                </c:pt>
                <c:pt idx="8">
                  <c:v>100.93589497102369</c:v>
                </c:pt>
                <c:pt idx="9">
                  <c:v>101.03683155263812</c:v>
                </c:pt>
                <c:pt idx="10">
                  <c:v>101.19407289406469</c:v>
                </c:pt>
                <c:pt idx="11">
                  <c:v>101.29432283226679</c:v>
                </c:pt>
                <c:pt idx="12">
                  <c:v>101.39457277046888</c:v>
                </c:pt>
                <c:pt idx="13">
                  <c:v>101.66030377104568</c:v>
                </c:pt>
                <c:pt idx="14">
                  <c:v>101.81548518223521</c:v>
                </c:pt>
                <c:pt idx="15">
                  <c:v>101.9157351204373</c:v>
                </c:pt>
                <c:pt idx="16">
                  <c:v>102.14164080309818</c:v>
                </c:pt>
                <c:pt idx="17">
                  <c:v>102.28789584992727</c:v>
                </c:pt>
                <c:pt idx="18">
                  <c:v>102.32566123760613</c:v>
                </c:pt>
                <c:pt idx="19">
                  <c:v>102.49800873410425</c:v>
                </c:pt>
                <c:pt idx="20">
                  <c:v>102.55774671097809</c:v>
                </c:pt>
                <c:pt idx="21">
                  <c:v>102.67035623060237</c:v>
                </c:pt>
                <c:pt idx="22">
                  <c:v>102.73696064159964</c:v>
                </c:pt>
                <c:pt idx="23">
                  <c:v>102.86192974264608</c:v>
                </c:pt>
                <c:pt idx="24">
                  <c:v>103.0390837430306</c:v>
                </c:pt>
                <c:pt idx="25">
                  <c:v>103.04251696009231</c:v>
                </c:pt>
                <c:pt idx="26">
                  <c:v>103.1983850146942</c:v>
                </c:pt>
                <c:pt idx="27">
                  <c:v>103.40987118569588</c:v>
                </c:pt>
                <c:pt idx="28">
                  <c:v>103.43596363536491</c:v>
                </c:pt>
                <c:pt idx="29">
                  <c:v>103.57603889148291</c:v>
                </c:pt>
                <c:pt idx="30">
                  <c:v>103.6378367985938</c:v>
                </c:pt>
                <c:pt idx="31">
                  <c:v>103.78958499272161</c:v>
                </c:pt>
                <c:pt idx="32">
                  <c:v>103.92897360542727</c:v>
                </c:pt>
                <c:pt idx="33">
                  <c:v>103.99763794666158</c:v>
                </c:pt>
                <c:pt idx="34">
                  <c:v>104.14045977642895</c:v>
                </c:pt>
                <c:pt idx="35">
                  <c:v>104.22697684638419</c:v>
                </c:pt>
                <c:pt idx="36">
                  <c:v>104.400697629707</c:v>
                </c:pt>
                <c:pt idx="37">
                  <c:v>104.58197149056558</c:v>
                </c:pt>
                <c:pt idx="38">
                  <c:v>103.61311763574946</c:v>
                </c:pt>
                <c:pt idx="39">
                  <c:v>89.552720481199742</c:v>
                </c:pt>
                <c:pt idx="40">
                  <c:v>91.351039578126318</c:v>
                </c:pt>
                <c:pt idx="41">
                  <c:v>94.519898926089738</c:v>
                </c:pt>
                <c:pt idx="42">
                  <c:v>95.608228734653551</c:v>
                </c:pt>
                <c:pt idx="43">
                  <c:v>96.661539729187865</c:v>
                </c:pt>
                <c:pt idx="44">
                  <c:v>97.379768738498754</c:v>
                </c:pt>
                <c:pt idx="45">
                  <c:v>97.841879755005664</c:v>
                </c:pt>
                <c:pt idx="46">
                  <c:v>98.025900189513621</c:v>
                </c:pt>
                <c:pt idx="47">
                  <c:v>97.859045840314252</c:v>
                </c:pt>
                <c:pt idx="48">
                  <c:v>98.132329918426805</c:v>
                </c:pt>
                <c:pt idx="49">
                  <c:v>98.494190996731618</c:v>
                </c:pt>
                <c:pt idx="50">
                  <c:v>99.064791672388736</c:v>
                </c:pt>
                <c:pt idx="51">
                  <c:v>99.283830920926178</c:v>
                </c:pt>
                <c:pt idx="52">
                  <c:v>99.593507099892918</c:v>
                </c:pt>
                <c:pt idx="53">
                  <c:v>100.12771567469585</c:v>
                </c:pt>
                <c:pt idx="54">
                  <c:v>100.77247383888603</c:v>
                </c:pt>
                <c:pt idx="55">
                  <c:v>101.09176302562557</c:v>
                </c:pt>
                <c:pt idx="56">
                  <c:v>101.42135186355026</c:v>
                </c:pt>
                <c:pt idx="57">
                  <c:v>102.01186519816532</c:v>
                </c:pt>
                <c:pt idx="58">
                  <c:v>102.44513719135382</c:v>
                </c:pt>
                <c:pt idx="59">
                  <c:v>102.83377736274001</c:v>
                </c:pt>
                <c:pt idx="60">
                  <c:v>103.00612485923813</c:v>
                </c:pt>
                <c:pt idx="61">
                  <c:v>103.59801148067788</c:v>
                </c:pt>
                <c:pt idx="62">
                  <c:v>103.93721332637537</c:v>
                </c:pt>
                <c:pt idx="63">
                  <c:v>104.1239803345327</c:v>
                </c:pt>
                <c:pt idx="64">
                  <c:v>104.32036035046282</c:v>
                </c:pt>
                <c:pt idx="65">
                  <c:v>104.60875058364692</c:v>
                </c:pt>
                <c:pt idx="66">
                  <c:v>105.08253453816366</c:v>
                </c:pt>
                <c:pt idx="67">
                  <c:v>105.24938888736303</c:v>
                </c:pt>
                <c:pt idx="68">
                  <c:v>105.42448295751052</c:v>
                </c:pt>
                <c:pt idx="69">
                  <c:v>105.67236122936639</c:v>
                </c:pt>
                <c:pt idx="70">
                  <c:v>105.84951522975091</c:v>
                </c:pt>
                <c:pt idx="71">
                  <c:v>105.94289873382957</c:v>
                </c:pt>
                <c:pt idx="72">
                  <c:v>106.27386085857894</c:v>
                </c:pt>
                <c:pt idx="73">
                  <c:v>106.47092751792141</c:v>
                </c:pt>
                <c:pt idx="74">
                  <c:v>106.57117745612351</c:v>
                </c:pt>
                <c:pt idx="75">
                  <c:v>106.76206432475489</c:v>
                </c:pt>
                <c:pt idx="76">
                  <c:v>106.97011727869484</c:v>
                </c:pt>
                <c:pt idx="77">
                  <c:v>107.13491169765719</c:v>
                </c:pt>
                <c:pt idx="78">
                  <c:v>107.26125408552831</c:v>
                </c:pt>
                <c:pt idx="79">
                  <c:v>107.40544920212037</c:v>
                </c:pt>
                <c:pt idx="80">
                  <c:v>107.57436348155677</c:v>
                </c:pt>
                <c:pt idx="81">
                  <c:v>107.68765964459338</c:v>
                </c:pt>
                <c:pt idx="82">
                  <c:v>107.81262874563983</c:v>
                </c:pt>
                <c:pt idx="83">
                  <c:v>108.01175533521933</c:v>
                </c:pt>
                <c:pt idx="84">
                  <c:v>108.1689966766459</c:v>
                </c:pt>
                <c:pt idx="85">
                  <c:v>108.35782361504026</c:v>
                </c:pt>
              </c:numCache>
            </c:numRef>
          </c:val>
          <c:smooth val="0"/>
          <c:extLst>
            <c:ext xmlns:c16="http://schemas.microsoft.com/office/drawing/2014/chart" uri="{C3380CC4-5D6E-409C-BE32-E72D297353CC}">
              <c16:uniqueId val="{00000001-4FE3-B54E-8E8C-0EAAF916B867}"/>
            </c:ext>
          </c:extLst>
        </c:ser>
        <c:dLbls>
          <c:showLegendKey val="0"/>
          <c:showVal val="0"/>
          <c:showCatName val="0"/>
          <c:showSerName val="0"/>
          <c:showPercent val="0"/>
          <c:showBubbleSize val="0"/>
        </c:dLbls>
        <c:smooth val="0"/>
        <c:axId val="69817791"/>
        <c:axId val="70139295"/>
      </c:lineChart>
      <c:dateAx>
        <c:axId val="69817791"/>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139295"/>
        <c:crosses val="autoZero"/>
        <c:auto val="1"/>
        <c:lblOffset val="100"/>
        <c:baseTimeUnit val="months"/>
      </c:dateAx>
      <c:valAx>
        <c:axId val="70139295"/>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9817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Index of Real GDP</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Table!$B$15</c:f>
              <c:strCache>
                <c:ptCount val="1"/>
                <c:pt idx="0">
                  <c:v>United States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Table!$C$14:$Y$14</c:f>
              <c:strCache>
                <c:ptCount val="23"/>
                <c:pt idx="0">
                  <c:v>2018:Q1</c:v>
                </c:pt>
                <c:pt idx="1">
                  <c:v>2018:Q2</c:v>
                </c:pt>
                <c:pt idx="2">
                  <c:v>2018:Q3</c:v>
                </c:pt>
                <c:pt idx="3">
                  <c:v>2018:Q4</c:v>
                </c:pt>
                <c:pt idx="4">
                  <c:v>2019:Q1</c:v>
                </c:pt>
                <c:pt idx="5">
                  <c:v>2019:Q2</c:v>
                </c:pt>
                <c:pt idx="6">
                  <c:v>2019:Q3</c:v>
                </c:pt>
                <c:pt idx="7">
                  <c:v>2019:Q4</c:v>
                </c:pt>
                <c:pt idx="8">
                  <c:v>2020:Q1</c:v>
                </c:pt>
                <c:pt idx="9">
                  <c:v>2020:Q2</c:v>
                </c:pt>
                <c:pt idx="10">
                  <c:v>2020:Q3</c:v>
                </c:pt>
                <c:pt idx="11">
                  <c:v>2020:Q4</c:v>
                </c:pt>
                <c:pt idx="12">
                  <c:v>2021:Q1</c:v>
                </c:pt>
                <c:pt idx="13">
                  <c:v>2021:Q2</c:v>
                </c:pt>
                <c:pt idx="14">
                  <c:v>2021:Q3</c:v>
                </c:pt>
                <c:pt idx="15">
                  <c:v>2021:Q4</c:v>
                </c:pt>
                <c:pt idx="16">
                  <c:v>2022:Q1</c:v>
                </c:pt>
                <c:pt idx="17">
                  <c:v>2022:Q2</c:v>
                </c:pt>
                <c:pt idx="18">
                  <c:v>2022:Q3</c:v>
                </c:pt>
                <c:pt idx="19">
                  <c:v>2022:Q4</c:v>
                </c:pt>
                <c:pt idx="20">
                  <c:v>2023:Q1</c:v>
                </c:pt>
                <c:pt idx="21">
                  <c:v>2023:Q2</c:v>
                </c:pt>
                <c:pt idx="22">
                  <c:v>2023:Q3</c:v>
                </c:pt>
              </c:strCache>
            </c:strRef>
          </c:cat>
          <c:val>
            <c:numRef>
              <c:f>Table!$C$15:$Y$15</c:f>
              <c:numCache>
                <c:formatCode>General</c:formatCode>
                <c:ptCount val="23"/>
                <c:pt idx="0">
                  <c:v>100</c:v>
                </c:pt>
                <c:pt idx="1">
                  <c:v>100.53082514101298</c:v>
                </c:pt>
                <c:pt idx="2">
                  <c:v>101.15783330906183</c:v>
                </c:pt>
                <c:pt idx="3">
                  <c:v>101.30111753212684</c:v>
                </c:pt>
                <c:pt idx="4">
                  <c:v>101.8512850454526</c:v>
                </c:pt>
                <c:pt idx="5">
                  <c:v>102.69631273118739</c:v>
                </c:pt>
                <c:pt idx="6">
                  <c:v>103.85901530911103</c:v>
                </c:pt>
                <c:pt idx="7">
                  <c:v>104.52508239715903</c:v>
                </c:pt>
                <c:pt idx="8">
                  <c:v>103.10054685980302</c:v>
                </c:pt>
                <c:pt idx="9">
                  <c:v>94.964861689565438</c:v>
                </c:pt>
                <c:pt idx="10">
                  <c:v>102.33339754182744</c:v>
                </c:pt>
                <c:pt idx="11">
                  <c:v>103.39277782658688</c:v>
                </c:pt>
                <c:pt idx="12">
                  <c:v>104.72191361068907</c:v>
                </c:pt>
                <c:pt idx="13">
                  <c:v>106.31342116676163</c:v>
                </c:pt>
                <c:pt idx="14">
                  <c:v>107.17920810222391</c:v>
                </c:pt>
                <c:pt idx="15">
                  <c:v>108.99779520902858</c:v>
                </c:pt>
                <c:pt idx="16">
                  <c:v>108.45533570839905</c:v>
                </c:pt>
                <c:pt idx="17">
                  <c:v>108.30211837641613</c:v>
                </c:pt>
                <c:pt idx="18">
                  <c:v>109.01541637462277</c:v>
                </c:pt>
                <c:pt idx="19">
                  <c:v>109.70812474927131</c:v>
                </c:pt>
                <c:pt idx="20">
                  <c:v>110.31851953073219</c:v>
                </c:pt>
                <c:pt idx="21">
                  <c:v>110.8823818627318</c:v>
                </c:pt>
                <c:pt idx="22">
                  <c:v>112.20617442249898</c:v>
                </c:pt>
              </c:numCache>
            </c:numRef>
          </c:val>
          <c:smooth val="0"/>
          <c:extLst>
            <c:ext xmlns:c16="http://schemas.microsoft.com/office/drawing/2014/chart" uri="{C3380CC4-5D6E-409C-BE32-E72D297353CC}">
              <c16:uniqueId val="{00000000-870A-864B-AE57-03EC78C14962}"/>
            </c:ext>
          </c:extLst>
        </c:ser>
        <c:ser>
          <c:idx val="1"/>
          <c:order val="1"/>
          <c:tx>
            <c:strRef>
              <c:f>Table!$B$16</c:f>
              <c:strCache>
                <c:ptCount val="1"/>
                <c:pt idx="0">
                  <c:v>California</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Table!$C$14:$Y$14</c:f>
              <c:strCache>
                <c:ptCount val="23"/>
                <c:pt idx="0">
                  <c:v>2018:Q1</c:v>
                </c:pt>
                <c:pt idx="1">
                  <c:v>2018:Q2</c:v>
                </c:pt>
                <c:pt idx="2">
                  <c:v>2018:Q3</c:v>
                </c:pt>
                <c:pt idx="3">
                  <c:v>2018:Q4</c:v>
                </c:pt>
                <c:pt idx="4">
                  <c:v>2019:Q1</c:v>
                </c:pt>
                <c:pt idx="5">
                  <c:v>2019:Q2</c:v>
                </c:pt>
                <c:pt idx="6">
                  <c:v>2019:Q3</c:v>
                </c:pt>
                <c:pt idx="7">
                  <c:v>2019:Q4</c:v>
                </c:pt>
                <c:pt idx="8">
                  <c:v>2020:Q1</c:v>
                </c:pt>
                <c:pt idx="9">
                  <c:v>2020:Q2</c:v>
                </c:pt>
                <c:pt idx="10">
                  <c:v>2020:Q3</c:v>
                </c:pt>
                <c:pt idx="11">
                  <c:v>2020:Q4</c:v>
                </c:pt>
                <c:pt idx="12">
                  <c:v>2021:Q1</c:v>
                </c:pt>
                <c:pt idx="13">
                  <c:v>2021:Q2</c:v>
                </c:pt>
                <c:pt idx="14">
                  <c:v>2021:Q3</c:v>
                </c:pt>
                <c:pt idx="15">
                  <c:v>2021:Q4</c:v>
                </c:pt>
                <c:pt idx="16">
                  <c:v>2022:Q1</c:v>
                </c:pt>
                <c:pt idx="17">
                  <c:v>2022:Q2</c:v>
                </c:pt>
                <c:pt idx="18">
                  <c:v>2022:Q3</c:v>
                </c:pt>
                <c:pt idx="19">
                  <c:v>2022:Q4</c:v>
                </c:pt>
                <c:pt idx="20">
                  <c:v>2023:Q1</c:v>
                </c:pt>
                <c:pt idx="21">
                  <c:v>2023:Q2</c:v>
                </c:pt>
                <c:pt idx="22">
                  <c:v>2023:Q3</c:v>
                </c:pt>
              </c:strCache>
            </c:strRef>
          </c:cat>
          <c:val>
            <c:numRef>
              <c:f>Table!$C$16:$Y$16</c:f>
              <c:numCache>
                <c:formatCode>General</c:formatCode>
                <c:ptCount val="23"/>
                <c:pt idx="0">
                  <c:v>100</c:v>
                </c:pt>
                <c:pt idx="1">
                  <c:v>101.06341931293819</c:v>
                </c:pt>
                <c:pt idx="2">
                  <c:v>102.13119776220088</c:v>
                </c:pt>
                <c:pt idx="3">
                  <c:v>102.6100551147846</c:v>
                </c:pt>
                <c:pt idx="4">
                  <c:v>103.24067802255483</c:v>
                </c:pt>
                <c:pt idx="5">
                  <c:v>104.82841425260364</c:v>
                </c:pt>
                <c:pt idx="6">
                  <c:v>106.10487256429698</c:v>
                </c:pt>
                <c:pt idx="7">
                  <c:v>107.54733034570583</c:v>
                </c:pt>
                <c:pt idx="8">
                  <c:v>106.09661689387018</c:v>
                </c:pt>
                <c:pt idx="9">
                  <c:v>97.536379839410813</c:v>
                </c:pt>
                <c:pt idx="10">
                  <c:v>105.41832104786376</c:v>
                </c:pt>
                <c:pt idx="11">
                  <c:v>107.31159892871288</c:v>
                </c:pt>
                <c:pt idx="12">
                  <c:v>109.35731847568866</c:v>
                </c:pt>
                <c:pt idx="13">
                  <c:v>110.98037972311974</c:v>
                </c:pt>
                <c:pt idx="14">
                  <c:v>112.63238919422412</c:v>
                </c:pt>
                <c:pt idx="15">
                  <c:v>114.85524624903432</c:v>
                </c:pt>
                <c:pt idx="16">
                  <c:v>113.02076155214714</c:v>
                </c:pt>
                <c:pt idx="17">
                  <c:v>112.47990126787523</c:v>
                </c:pt>
                <c:pt idx="18">
                  <c:v>112.88823313244652</c:v>
                </c:pt>
                <c:pt idx="19">
                  <c:v>112.46476705825231</c:v>
                </c:pt>
                <c:pt idx="20">
                  <c:v>113.56995935185441</c:v>
                </c:pt>
                <c:pt idx="21">
                  <c:v>114.3494120699396</c:v>
                </c:pt>
                <c:pt idx="22">
                  <c:v>115.69593326742319</c:v>
                </c:pt>
              </c:numCache>
            </c:numRef>
          </c:val>
          <c:smooth val="0"/>
          <c:extLst>
            <c:ext xmlns:c16="http://schemas.microsoft.com/office/drawing/2014/chart" uri="{C3380CC4-5D6E-409C-BE32-E72D297353CC}">
              <c16:uniqueId val="{00000001-870A-864B-AE57-03EC78C14962}"/>
            </c:ext>
          </c:extLst>
        </c:ser>
        <c:dLbls>
          <c:showLegendKey val="0"/>
          <c:showVal val="0"/>
          <c:showCatName val="0"/>
          <c:showSerName val="0"/>
          <c:showPercent val="0"/>
          <c:showBubbleSize val="0"/>
        </c:dLbls>
        <c:smooth val="0"/>
        <c:axId val="48926159"/>
        <c:axId val="1403257792"/>
      </c:lineChart>
      <c:catAx>
        <c:axId val="4892615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03257792"/>
        <c:crosses val="autoZero"/>
        <c:auto val="1"/>
        <c:lblAlgn val="ctr"/>
        <c:lblOffset val="100"/>
        <c:noMultiLvlLbl val="0"/>
      </c:catAx>
      <c:valAx>
        <c:axId val="1403257792"/>
        <c:scaling>
          <c:orientation val="minMax"/>
          <c:min val="9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926159"/>
        <c:crosses val="autoZero"/>
        <c:crossBetween val="between"/>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Per Capita Income</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Table!$B$5</c:f>
              <c:strCache>
                <c:ptCount val="1"/>
                <c:pt idx="0">
                  <c:v>United States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Table!$C$4:$AH$4</c:f>
              <c:strCache>
                <c:ptCount val="32"/>
                <c:pt idx="0">
                  <c:v>2016:Q1</c:v>
                </c:pt>
                <c:pt idx="1">
                  <c:v>2016:Q2</c:v>
                </c:pt>
                <c:pt idx="2">
                  <c:v>2016:Q3</c:v>
                </c:pt>
                <c:pt idx="3">
                  <c:v>2016:Q4</c:v>
                </c:pt>
                <c:pt idx="4">
                  <c:v>2017:Q1</c:v>
                </c:pt>
                <c:pt idx="5">
                  <c:v>2017:Q2</c:v>
                </c:pt>
                <c:pt idx="6">
                  <c:v>2017:Q3</c:v>
                </c:pt>
                <c:pt idx="7">
                  <c:v>2017:Q4</c:v>
                </c:pt>
                <c:pt idx="8">
                  <c:v>2018:Q1</c:v>
                </c:pt>
                <c:pt idx="9">
                  <c:v>2018:Q2</c:v>
                </c:pt>
                <c:pt idx="10">
                  <c:v>2018:Q3</c:v>
                </c:pt>
                <c:pt idx="11">
                  <c:v>2018:Q4</c:v>
                </c:pt>
                <c:pt idx="12">
                  <c:v>2019:Q1</c:v>
                </c:pt>
                <c:pt idx="13">
                  <c:v>2019:Q2</c:v>
                </c:pt>
                <c:pt idx="14">
                  <c:v>2019:Q3</c:v>
                </c:pt>
                <c:pt idx="15">
                  <c:v>2019:Q4</c:v>
                </c:pt>
                <c:pt idx="16">
                  <c:v>2020:Q1</c:v>
                </c:pt>
                <c:pt idx="17">
                  <c:v>2020:Q2</c:v>
                </c:pt>
                <c:pt idx="18">
                  <c:v>2020:Q3</c:v>
                </c:pt>
                <c:pt idx="19">
                  <c:v>2020:Q4</c:v>
                </c:pt>
                <c:pt idx="20">
                  <c:v>2021:Q1</c:v>
                </c:pt>
                <c:pt idx="21">
                  <c:v>2021:Q2</c:v>
                </c:pt>
                <c:pt idx="22">
                  <c:v>2021:Q3</c:v>
                </c:pt>
                <c:pt idx="23">
                  <c:v>2021:Q4</c:v>
                </c:pt>
                <c:pt idx="24">
                  <c:v>2022:Q1</c:v>
                </c:pt>
                <c:pt idx="25">
                  <c:v>2022:Q2</c:v>
                </c:pt>
                <c:pt idx="26">
                  <c:v>2022:Q3</c:v>
                </c:pt>
                <c:pt idx="27">
                  <c:v>2022:Q4</c:v>
                </c:pt>
                <c:pt idx="28">
                  <c:v>2023:Q1</c:v>
                </c:pt>
                <c:pt idx="29">
                  <c:v>2023:Q2</c:v>
                </c:pt>
                <c:pt idx="30">
                  <c:v>2023:Q3</c:v>
                </c:pt>
                <c:pt idx="31">
                  <c:v>2023:Q4</c:v>
                </c:pt>
              </c:strCache>
            </c:strRef>
          </c:cat>
          <c:val>
            <c:numRef>
              <c:f>Table!$C$5:$AH$5</c:f>
              <c:numCache>
                <c:formatCode>General</c:formatCode>
                <c:ptCount val="32"/>
                <c:pt idx="0">
                  <c:v>48550</c:v>
                </c:pt>
                <c:pt idx="1">
                  <c:v>48711</c:v>
                </c:pt>
                <c:pt idx="2">
                  <c:v>49088</c:v>
                </c:pt>
                <c:pt idx="3">
                  <c:v>49526</c:v>
                </c:pt>
                <c:pt idx="4">
                  <c:v>50200</c:v>
                </c:pt>
                <c:pt idx="5">
                  <c:v>50713</c:v>
                </c:pt>
                <c:pt idx="6">
                  <c:v>51209</c:v>
                </c:pt>
                <c:pt idx="7">
                  <c:v>51880</c:v>
                </c:pt>
                <c:pt idx="8">
                  <c:v>52441</c:v>
                </c:pt>
                <c:pt idx="9">
                  <c:v>52984</c:v>
                </c:pt>
                <c:pt idx="10">
                  <c:v>53630</c:v>
                </c:pt>
                <c:pt idx="11">
                  <c:v>54169</c:v>
                </c:pt>
                <c:pt idx="12">
                  <c:v>55013</c:v>
                </c:pt>
                <c:pt idx="13">
                  <c:v>55367</c:v>
                </c:pt>
                <c:pt idx="14">
                  <c:v>55660</c:v>
                </c:pt>
                <c:pt idx="15">
                  <c:v>56118</c:v>
                </c:pt>
                <c:pt idx="16">
                  <c:v>56614</c:v>
                </c:pt>
                <c:pt idx="17">
                  <c:v>60831</c:v>
                </c:pt>
                <c:pt idx="18">
                  <c:v>59772</c:v>
                </c:pt>
                <c:pt idx="19">
                  <c:v>59362</c:v>
                </c:pt>
                <c:pt idx="20">
                  <c:v>66759</c:v>
                </c:pt>
                <c:pt idx="21">
                  <c:v>63362</c:v>
                </c:pt>
                <c:pt idx="22">
                  <c:v>63580</c:v>
                </c:pt>
                <c:pt idx="23">
                  <c:v>63954</c:v>
                </c:pt>
                <c:pt idx="24">
                  <c:v>64300</c:v>
                </c:pt>
                <c:pt idx="25">
                  <c:v>64973</c:v>
                </c:pt>
                <c:pt idx="26">
                  <c:v>65951</c:v>
                </c:pt>
                <c:pt idx="27">
                  <c:v>66625</c:v>
                </c:pt>
                <c:pt idx="28">
                  <c:v>67658</c:v>
                </c:pt>
                <c:pt idx="29">
                  <c:v>68250</c:v>
                </c:pt>
                <c:pt idx="30">
                  <c:v>68795</c:v>
                </c:pt>
                <c:pt idx="31">
                  <c:v>69378</c:v>
                </c:pt>
              </c:numCache>
            </c:numRef>
          </c:val>
          <c:smooth val="0"/>
          <c:extLst>
            <c:ext xmlns:c16="http://schemas.microsoft.com/office/drawing/2014/chart" uri="{C3380CC4-5D6E-409C-BE32-E72D297353CC}">
              <c16:uniqueId val="{00000000-967D-6C4E-923E-739BF5DA0EEC}"/>
            </c:ext>
          </c:extLst>
        </c:ser>
        <c:ser>
          <c:idx val="1"/>
          <c:order val="1"/>
          <c:tx>
            <c:strRef>
              <c:f>Table!$B$6</c:f>
              <c:strCache>
                <c:ptCount val="1"/>
                <c:pt idx="0">
                  <c:v>California</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Table!$C$4:$AH$4</c:f>
              <c:strCache>
                <c:ptCount val="32"/>
                <c:pt idx="0">
                  <c:v>2016:Q1</c:v>
                </c:pt>
                <c:pt idx="1">
                  <c:v>2016:Q2</c:v>
                </c:pt>
                <c:pt idx="2">
                  <c:v>2016:Q3</c:v>
                </c:pt>
                <c:pt idx="3">
                  <c:v>2016:Q4</c:v>
                </c:pt>
                <c:pt idx="4">
                  <c:v>2017:Q1</c:v>
                </c:pt>
                <c:pt idx="5">
                  <c:v>2017:Q2</c:v>
                </c:pt>
                <c:pt idx="6">
                  <c:v>2017:Q3</c:v>
                </c:pt>
                <c:pt idx="7">
                  <c:v>2017:Q4</c:v>
                </c:pt>
                <c:pt idx="8">
                  <c:v>2018:Q1</c:v>
                </c:pt>
                <c:pt idx="9">
                  <c:v>2018:Q2</c:v>
                </c:pt>
                <c:pt idx="10">
                  <c:v>2018:Q3</c:v>
                </c:pt>
                <c:pt idx="11">
                  <c:v>2018:Q4</c:v>
                </c:pt>
                <c:pt idx="12">
                  <c:v>2019:Q1</c:v>
                </c:pt>
                <c:pt idx="13">
                  <c:v>2019:Q2</c:v>
                </c:pt>
                <c:pt idx="14">
                  <c:v>2019:Q3</c:v>
                </c:pt>
                <c:pt idx="15">
                  <c:v>2019:Q4</c:v>
                </c:pt>
                <c:pt idx="16">
                  <c:v>2020:Q1</c:v>
                </c:pt>
                <c:pt idx="17">
                  <c:v>2020:Q2</c:v>
                </c:pt>
                <c:pt idx="18">
                  <c:v>2020:Q3</c:v>
                </c:pt>
                <c:pt idx="19">
                  <c:v>2020:Q4</c:v>
                </c:pt>
                <c:pt idx="20">
                  <c:v>2021:Q1</c:v>
                </c:pt>
                <c:pt idx="21">
                  <c:v>2021:Q2</c:v>
                </c:pt>
                <c:pt idx="22">
                  <c:v>2021:Q3</c:v>
                </c:pt>
                <c:pt idx="23">
                  <c:v>2021:Q4</c:v>
                </c:pt>
                <c:pt idx="24">
                  <c:v>2022:Q1</c:v>
                </c:pt>
                <c:pt idx="25">
                  <c:v>2022:Q2</c:v>
                </c:pt>
                <c:pt idx="26">
                  <c:v>2022:Q3</c:v>
                </c:pt>
                <c:pt idx="27">
                  <c:v>2022:Q4</c:v>
                </c:pt>
                <c:pt idx="28">
                  <c:v>2023:Q1</c:v>
                </c:pt>
                <c:pt idx="29">
                  <c:v>2023:Q2</c:v>
                </c:pt>
                <c:pt idx="30">
                  <c:v>2023:Q3</c:v>
                </c:pt>
                <c:pt idx="31">
                  <c:v>2023:Q4</c:v>
                </c:pt>
              </c:strCache>
            </c:strRef>
          </c:cat>
          <c:val>
            <c:numRef>
              <c:f>Table!$C$6:$AH$6</c:f>
              <c:numCache>
                <c:formatCode>General</c:formatCode>
                <c:ptCount val="32"/>
                <c:pt idx="0">
                  <c:v>55215</c:v>
                </c:pt>
                <c:pt idx="1">
                  <c:v>55473</c:v>
                </c:pt>
                <c:pt idx="2">
                  <c:v>56110</c:v>
                </c:pt>
                <c:pt idx="3">
                  <c:v>56653</c:v>
                </c:pt>
                <c:pt idx="4">
                  <c:v>57201</c:v>
                </c:pt>
                <c:pt idx="5">
                  <c:v>57836</c:v>
                </c:pt>
                <c:pt idx="6">
                  <c:v>58498</c:v>
                </c:pt>
                <c:pt idx="7">
                  <c:v>59342</c:v>
                </c:pt>
                <c:pt idx="8">
                  <c:v>59735</c:v>
                </c:pt>
                <c:pt idx="9">
                  <c:v>60612</c:v>
                </c:pt>
                <c:pt idx="10">
                  <c:v>61457</c:v>
                </c:pt>
                <c:pt idx="11">
                  <c:v>62167</c:v>
                </c:pt>
                <c:pt idx="12">
                  <c:v>63220</c:v>
                </c:pt>
                <c:pt idx="13">
                  <c:v>63913</c:v>
                </c:pt>
                <c:pt idx="14">
                  <c:v>64277</c:v>
                </c:pt>
                <c:pt idx="15">
                  <c:v>65265</c:v>
                </c:pt>
                <c:pt idx="16">
                  <c:v>66273</c:v>
                </c:pt>
                <c:pt idx="17">
                  <c:v>70403</c:v>
                </c:pt>
                <c:pt idx="18">
                  <c:v>72299</c:v>
                </c:pt>
                <c:pt idx="19">
                  <c:v>71452</c:v>
                </c:pt>
                <c:pt idx="20">
                  <c:v>78881</c:v>
                </c:pt>
                <c:pt idx="21">
                  <c:v>75852</c:v>
                </c:pt>
                <c:pt idx="22">
                  <c:v>76585</c:v>
                </c:pt>
                <c:pt idx="23">
                  <c:v>76379</c:v>
                </c:pt>
                <c:pt idx="24">
                  <c:v>75981</c:v>
                </c:pt>
                <c:pt idx="25">
                  <c:v>76312</c:v>
                </c:pt>
                <c:pt idx="26">
                  <c:v>77337</c:v>
                </c:pt>
                <c:pt idx="27">
                  <c:v>78383</c:v>
                </c:pt>
                <c:pt idx="28">
                  <c:v>79101</c:v>
                </c:pt>
                <c:pt idx="29">
                  <c:v>80210</c:v>
                </c:pt>
                <c:pt idx="30">
                  <c:v>80820</c:v>
                </c:pt>
                <c:pt idx="31">
                  <c:v>81509</c:v>
                </c:pt>
              </c:numCache>
            </c:numRef>
          </c:val>
          <c:smooth val="0"/>
          <c:extLst>
            <c:ext xmlns:c16="http://schemas.microsoft.com/office/drawing/2014/chart" uri="{C3380CC4-5D6E-409C-BE32-E72D297353CC}">
              <c16:uniqueId val="{00000001-967D-6C4E-923E-739BF5DA0EEC}"/>
            </c:ext>
          </c:extLst>
        </c:ser>
        <c:dLbls>
          <c:showLegendKey val="0"/>
          <c:showVal val="0"/>
          <c:showCatName val="0"/>
          <c:showSerName val="0"/>
          <c:showPercent val="0"/>
          <c:showBubbleSize val="0"/>
        </c:dLbls>
        <c:smooth val="0"/>
        <c:axId val="1743853360"/>
        <c:axId val="1743855088"/>
      </c:lineChart>
      <c:catAx>
        <c:axId val="1743853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3855088"/>
        <c:crosses val="autoZero"/>
        <c:auto val="1"/>
        <c:lblAlgn val="ctr"/>
        <c:lblOffset val="100"/>
        <c:noMultiLvlLbl val="0"/>
      </c:catAx>
      <c:valAx>
        <c:axId val="1743855088"/>
        <c:scaling>
          <c:orientation val="minMax"/>
          <c:min val="4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3853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Price Growth US vs CA (Urban Average)</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Sheet1!$O$199</c:f>
              <c:strCache>
                <c:ptCount val="1"/>
                <c:pt idx="0">
                  <c:v>US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Sheet1!$N$200:$N$304</c:f>
              <c:numCache>
                <c:formatCode>mmm\-yy</c:formatCode>
                <c:ptCount val="105"/>
                <c:pt idx="0">
                  <c:v>42156</c:v>
                </c:pt>
                <c:pt idx="1">
                  <c:v>42186</c:v>
                </c:pt>
                <c:pt idx="2">
                  <c:v>42217</c:v>
                </c:pt>
                <c:pt idx="3">
                  <c:v>42248</c:v>
                </c:pt>
                <c:pt idx="4">
                  <c:v>42278</c:v>
                </c:pt>
                <c:pt idx="5">
                  <c:v>42309</c:v>
                </c:pt>
                <c:pt idx="6">
                  <c:v>42339</c:v>
                </c:pt>
                <c:pt idx="7">
                  <c:v>42370</c:v>
                </c:pt>
                <c:pt idx="8">
                  <c:v>42401</c:v>
                </c:pt>
                <c:pt idx="9">
                  <c:v>42430</c:v>
                </c:pt>
                <c:pt idx="10">
                  <c:v>42461</c:v>
                </c:pt>
                <c:pt idx="11">
                  <c:v>42491</c:v>
                </c:pt>
                <c:pt idx="12">
                  <c:v>42522</c:v>
                </c:pt>
                <c:pt idx="13">
                  <c:v>42552</c:v>
                </c:pt>
                <c:pt idx="14">
                  <c:v>42583</c:v>
                </c:pt>
                <c:pt idx="15">
                  <c:v>42614</c:v>
                </c:pt>
                <c:pt idx="16">
                  <c:v>42644</c:v>
                </c:pt>
                <c:pt idx="17">
                  <c:v>42675</c:v>
                </c:pt>
                <c:pt idx="18">
                  <c:v>42705</c:v>
                </c:pt>
                <c:pt idx="19">
                  <c:v>42736</c:v>
                </c:pt>
                <c:pt idx="20">
                  <c:v>42767</c:v>
                </c:pt>
                <c:pt idx="21">
                  <c:v>42795</c:v>
                </c:pt>
                <c:pt idx="22">
                  <c:v>42826</c:v>
                </c:pt>
                <c:pt idx="23">
                  <c:v>42856</c:v>
                </c:pt>
                <c:pt idx="24">
                  <c:v>42887</c:v>
                </c:pt>
                <c:pt idx="25">
                  <c:v>42917</c:v>
                </c:pt>
                <c:pt idx="26">
                  <c:v>42948</c:v>
                </c:pt>
                <c:pt idx="27">
                  <c:v>42979</c:v>
                </c:pt>
                <c:pt idx="28">
                  <c:v>43009</c:v>
                </c:pt>
                <c:pt idx="29">
                  <c:v>43040</c:v>
                </c:pt>
                <c:pt idx="30">
                  <c:v>43070</c:v>
                </c:pt>
                <c:pt idx="31">
                  <c:v>43101</c:v>
                </c:pt>
                <c:pt idx="32">
                  <c:v>43132</c:v>
                </c:pt>
                <c:pt idx="33">
                  <c:v>43160</c:v>
                </c:pt>
                <c:pt idx="34">
                  <c:v>43191</c:v>
                </c:pt>
                <c:pt idx="35">
                  <c:v>43221</c:v>
                </c:pt>
                <c:pt idx="36">
                  <c:v>43252</c:v>
                </c:pt>
                <c:pt idx="37">
                  <c:v>43282</c:v>
                </c:pt>
                <c:pt idx="38">
                  <c:v>43313</c:v>
                </c:pt>
                <c:pt idx="39">
                  <c:v>43344</c:v>
                </c:pt>
                <c:pt idx="40">
                  <c:v>43374</c:v>
                </c:pt>
                <c:pt idx="41">
                  <c:v>43405</c:v>
                </c:pt>
                <c:pt idx="42">
                  <c:v>43435</c:v>
                </c:pt>
                <c:pt idx="43">
                  <c:v>43466</c:v>
                </c:pt>
                <c:pt idx="44">
                  <c:v>43497</c:v>
                </c:pt>
                <c:pt idx="45">
                  <c:v>43525</c:v>
                </c:pt>
                <c:pt idx="46">
                  <c:v>43556</c:v>
                </c:pt>
                <c:pt idx="47">
                  <c:v>43586</c:v>
                </c:pt>
                <c:pt idx="48">
                  <c:v>43617</c:v>
                </c:pt>
                <c:pt idx="49">
                  <c:v>43647</c:v>
                </c:pt>
                <c:pt idx="50">
                  <c:v>43678</c:v>
                </c:pt>
                <c:pt idx="51">
                  <c:v>43709</c:v>
                </c:pt>
                <c:pt idx="52">
                  <c:v>43739</c:v>
                </c:pt>
                <c:pt idx="53">
                  <c:v>43770</c:v>
                </c:pt>
                <c:pt idx="54">
                  <c:v>43800</c:v>
                </c:pt>
                <c:pt idx="55">
                  <c:v>43831</c:v>
                </c:pt>
                <c:pt idx="56">
                  <c:v>43862</c:v>
                </c:pt>
                <c:pt idx="57">
                  <c:v>43891</c:v>
                </c:pt>
                <c:pt idx="58">
                  <c:v>43922</c:v>
                </c:pt>
                <c:pt idx="59">
                  <c:v>43952</c:v>
                </c:pt>
                <c:pt idx="60">
                  <c:v>43983</c:v>
                </c:pt>
                <c:pt idx="61">
                  <c:v>44013</c:v>
                </c:pt>
                <c:pt idx="62">
                  <c:v>44044</c:v>
                </c:pt>
                <c:pt idx="63">
                  <c:v>44075</c:v>
                </c:pt>
                <c:pt idx="64">
                  <c:v>44105</c:v>
                </c:pt>
                <c:pt idx="65">
                  <c:v>44136</c:v>
                </c:pt>
                <c:pt idx="66">
                  <c:v>44166</c:v>
                </c:pt>
                <c:pt idx="67">
                  <c:v>44197</c:v>
                </c:pt>
                <c:pt idx="68">
                  <c:v>44228</c:v>
                </c:pt>
                <c:pt idx="69">
                  <c:v>44256</c:v>
                </c:pt>
                <c:pt idx="70">
                  <c:v>44287</c:v>
                </c:pt>
                <c:pt idx="71">
                  <c:v>44317</c:v>
                </c:pt>
                <c:pt idx="72">
                  <c:v>44348</c:v>
                </c:pt>
                <c:pt idx="73">
                  <c:v>44378</c:v>
                </c:pt>
                <c:pt idx="74">
                  <c:v>44409</c:v>
                </c:pt>
                <c:pt idx="75">
                  <c:v>44440</c:v>
                </c:pt>
                <c:pt idx="76">
                  <c:v>44470</c:v>
                </c:pt>
                <c:pt idx="77">
                  <c:v>44501</c:v>
                </c:pt>
                <c:pt idx="78">
                  <c:v>44531</c:v>
                </c:pt>
                <c:pt idx="79">
                  <c:v>44562</c:v>
                </c:pt>
                <c:pt idx="80">
                  <c:v>44593</c:v>
                </c:pt>
                <c:pt idx="81">
                  <c:v>44621</c:v>
                </c:pt>
                <c:pt idx="82">
                  <c:v>44652</c:v>
                </c:pt>
                <c:pt idx="83">
                  <c:v>44682</c:v>
                </c:pt>
                <c:pt idx="84">
                  <c:v>44713</c:v>
                </c:pt>
                <c:pt idx="85">
                  <c:v>44743</c:v>
                </c:pt>
                <c:pt idx="86">
                  <c:v>44774</c:v>
                </c:pt>
                <c:pt idx="87">
                  <c:v>44805</c:v>
                </c:pt>
                <c:pt idx="88">
                  <c:v>44835</c:v>
                </c:pt>
                <c:pt idx="89">
                  <c:v>44866</c:v>
                </c:pt>
                <c:pt idx="90">
                  <c:v>44896</c:v>
                </c:pt>
                <c:pt idx="91">
                  <c:v>44927</c:v>
                </c:pt>
                <c:pt idx="92">
                  <c:v>44958</c:v>
                </c:pt>
                <c:pt idx="93">
                  <c:v>44986</c:v>
                </c:pt>
                <c:pt idx="94">
                  <c:v>45017</c:v>
                </c:pt>
                <c:pt idx="95">
                  <c:v>45047</c:v>
                </c:pt>
                <c:pt idx="96">
                  <c:v>45078</c:v>
                </c:pt>
                <c:pt idx="97">
                  <c:v>45108</c:v>
                </c:pt>
                <c:pt idx="98">
                  <c:v>45139</c:v>
                </c:pt>
                <c:pt idx="99">
                  <c:v>45170</c:v>
                </c:pt>
                <c:pt idx="100">
                  <c:v>45200</c:v>
                </c:pt>
                <c:pt idx="101">
                  <c:v>45231</c:v>
                </c:pt>
                <c:pt idx="102">
                  <c:v>45261</c:v>
                </c:pt>
                <c:pt idx="103">
                  <c:v>45292</c:v>
                </c:pt>
                <c:pt idx="104">
                  <c:v>45323</c:v>
                </c:pt>
              </c:numCache>
            </c:numRef>
          </c:cat>
          <c:val>
            <c:numRef>
              <c:f>Sheet1!$O$200:$O$304</c:f>
              <c:numCache>
                <c:formatCode>0.0%</c:formatCode>
                <c:ptCount val="105"/>
                <c:pt idx="0">
                  <c:v>1.4667049166433577E-3</c:v>
                </c:pt>
                <c:pt idx="1">
                  <c:v>1.823245363244741E-3</c:v>
                </c:pt>
                <c:pt idx="2">
                  <c:v>7.9474772599880117E-4</c:v>
                </c:pt>
                <c:pt idx="3">
                  <c:v>6.722234396479565E-4</c:v>
                </c:pt>
                <c:pt idx="4">
                  <c:v>3.3618600720172198E-3</c:v>
                </c:pt>
                <c:pt idx="5">
                  <c:v>6.1565868235473609E-3</c:v>
                </c:pt>
                <c:pt idx="6">
                  <c:v>1.0513032999362903E-2</c:v>
                </c:pt>
                <c:pt idx="7">
                  <c:v>1.1954432969982332E-2</c:v>
                </c:pt>
                <c:pt idx="8">
                  <c:v>9.3516800065410743E-3</c:v>
                </c:pt>
                <c:pt idx="9">
                  <c:v>9.8882332001858364E-3</c:v>
                </c:pt>
                <c:pt idx="10">
                  <c:v>1.0722164865439976E-2</c:v>
                </c:pt>
                <c:pt idx="11">
                  <c:v>1.0083245243583283E-2</c:v>
                </c:pt>
                <c:pt idx="12">
                  <c:v>9.1223268251089396E-3</c:v>
                </c:pt>
                <c:pt idx="13">
                  <c:v>9.4500668662986786E-3</c:v>
                </c:pt>
                <c:pt idx="14">
                  <c:v>1.2633290751213E-2</c:v>
                </c:pt>
                <c:pt idx="15">
                  <c:v>1.549885584199584E-2</c:v>
                </c:pt>
                <c:pt idx="16">
                  <c:v>1.6642623417106983E-2</c:v>
                </c:pt>
                <c:pt idx="17">
                  <c:v>1.8835796477353561E-2</c:v>
                </c:pt>
                <c:pt idx="18">
                  <c:v>2.2873321710099592E-2</c:v>
                </c:pt>
                <c:pt idx="19">
                  <c:v>2.619000190271159E-2</c:v>
                </c:pt>
                <c:pt idx="20">
                  <c:v>2.5592853024647977E-2</c:v>
                </c:pt>
                <c:pt idx="21">
                  <c:v>2.2901511559287879E-2</c:v>
                </c:pt>
                <c:pt idx="22">
                  <c:v>2.0372837996293303E-2</c:v>
                </c:pt>
                <c:pt idx="23">
                  <c:v>1.7541828380489122E-2</c:v>
                </c:pt>
                <c:pt idx="24">
                  <c:v>1.6807332058144775E-2</c:v>
                </c:pt>
                <c:pt idx="25">
                  <c:v>1.8334763342153337E-2</c:v>
                </c:pt>
                <c:pt idx="26">
                  <c:v>2.0859690385306995E-2</c:v>
                </c:pt>
                <c:pt idx="27">
                  <c:v>2.1370462834896964E-2</c:v>
                </c:pt>
                <c:pt idx="28">
                  <c:v>2.1218558203296767E-2</c:v>
                </c:pt>
                <c:pt idx="29">
                  <c:v>2.1558327066258043E-2</c:v>
                </c:pt>
                <c:pt idx="30">
                  <c:v>2.0897950474217941E-2</c:v>
                </c:pt>
                <c:pt idx="31">
                  <c:v>2.1411515207569121E-2</c:v>
                </c:pt>
                <c:pt idx="32">
                  <c:v>2.2857534126057844E-2</c:v>
                </c:pt>
                <c:pt idx="33">
                  <c:v>2.4112276736538596E-2</c:v>
                </c:pt>
                <c:pt idx="34">
                  <c:v>2.6318778290711831E-2</c:v>
                </c:pt>
                <c:pt idx="35">
                  <c:v>2.8362797750621227E-2</c:v>
                </c:pt>
                <c:pt idx="36">
                  <c:v>2.9105314609819022E-2</c:v>
                </c:pt>
                <c:pt idx="37">
                  <c:v>2.8243475954172759E-2</c:v>
                </c:pt>
                <c:pt idx="38">
                  <c:v>2.4880761491932191E-2</c:v>
                </c:pt>
                <c:pt idx="39">
                  <c:v>2.3997210614030151E-2</c:v>
                </c:pt>
                <c:pt idx="40">
                  <c:v>2.3495354803797164E-2</c:v>
                </c:pt>
                <c:pt idx="41">
                  <c:v>2.0433799403918873E-2</c:v>
                </c:pt>
                <c:pt idx="42">
                  <c:v>1.7306969934152483E-2</c:v>
                </c:pt>
                <c:pt idx="43">
                  <c:v>1.5356852020662171E-2</c:v>
                </c:pt>
                <c:pt idx="44">
                  <c:v>1.6913290032512407E-2</c:v>
                </c:pt>
                <c:pt idx="45">
                  <c:v>1.9294812580497145E-2</c:v>
                </c:pt>
                <c:pt idx="46">
                  <c:v>1.8933341221483269E-2</c:v>
                </c:pt>
                <c:pt idx="47">
                  <c:v>1.7193565624213258E-2</c:v>
                </c:pt>
                <c:pt idx="48">
                  <c:v>1.7299747312348845E-2</c:v>
                </c:pt>
                <c:pt idx="49">
                  <c:v>1.7806223479113314E-2</c:v>
                </c:pt>
                <c:pt idx="50">
                  <c:v>1.7305422012993343E-2</c:v>
                </c:pt>
                <c:pt idx="51">
                  <c:v>1.7376737287954525E-2</c:v>
                </c:pt>
                <c:pt idx="52">
                  <c:v>1.907660463156502E-2</c:v>
                </c:pt>
                <c:pt idx="53">
                  <c:v>2.1682038610066678E-2</c:v>
                </c:pt>
                <c:pt idx="54">
                  <c:v>2.3858508476860885E-2</c:v>
                </c:pt>
                <c:pt idx="55">
                  <c:v>2.410722759598205E-2</c:v>
                </c:pt>
                <c:pt idx="56">
                  <c:v>1.9371002779328794E-2</c:v>
                </c:pt>
                <c:pt idx="57">
                  <c:v>9.3421183912831829E-3</c:v>
                </c:pt>
                <c:pt idx="58">
                  <c:v>2.2351152827376763E-3</c:v>
                </c:pt>
                <c:pt idx="59">
                  <c:v>3.8182970888309686E-3</c:v>
                </c:pt>
                <c:pt idx="60">
                  <c:v>8.1590743642959707E-3</c:v>
                </c:pt>
                <c:pt idx="61">
                  <c:v>1.1478636038172119E-2</c:v>
                </c:pt>
                <c:pt idx="62">
                  <c:v>1.3404851216935909E-2</c:v>
                </c:pt>
                <c:pt idx="63">
                  <c:v>1.2766955143919789E-2</c:v>
                </c:pt>
                <c:pt idx="64">
                  <c:v>1.1783009759977259E-2</c:v>
                </c:pt>
                <c:pt idx="65">
                  <c:v>1.2682706394936405E-2</c:v>
                </c:pt>
                <c:pt idx="66">
                  <c:v>1.3808876181397034E-2</c:v>
                </c:pt>
                <c:pt idx="67">
                  <c:v>1.5379924794672983E-2</c:v>
                </c:pt>
                <c:pt idx="68">
                  <c:v>2.1479888631668498E-2</c:v>
                </c:pt>
                <c:pt idx="69">
                  <c:v>3.3897286738306498E-2</c:v>
                </c:pt>
                <c:pt idx="70">
                  <c:v>4.5762006881482908E-2</c:v>
                </c:pt>
                <c:pt idx="71">
                  <c:v>5.1920789754579033E-2</c:v>
                </c:pt>
                <c:pt idx="72">
                  <c:v>5.3784633263533665E-2</c:v>
                </c:pt>
                <c:pt idx="73">
                  <c:v>5.308373397130195E-2</c:v>
                </c:pt>
                <c:pt idx="74">
                  <c:v>5.3208102049770778E-2</c:v>
                </c:pt>
                <c:pt idx="75">
                  <c:v>5.8061088792040305E-2</c:v>
                </c:pt>
                <c:pt idx="76">
                  <c:v>6.5154358715676874E-2</c:v>
                </c:pt>
                <c:pt idx="77">
                  <c:v>6.9227028526758105E-2</c:v>
                </c:pt>
                <c:pt idx="78">
                  <c:v>7.2581376669171305E-2</c:v>
                </c:pt>
                <c:pt idx="79">
                  <c:v>7.6754681830142002E-2</c:v>
                </c:pt>
                <c:pt idx="80">
                  <c:v>8.2067597262908576E-2</c:v>
                </c:pt>
                <c:pt idx="81">
                  <c:v>8.4005424478624025E-2</c:v>
                </c:pt>
                <c:pt idx="82">
                  <c:v>8.4200704422794481E-2</c:v>
                </c:pt>
                <c:pt idx="83">
                  <c:v>8.8206347542303387E-2</c:v>
                </c:pt>
                <c:pt idx="84">
                  <c:v>8.7922863552048369E-2</c:v>
                </c:pt>
                <c:pt idx="85">
                  <c:v>8.393753624370881E-2</c:v>
                </c:pt>
                <c:pt idx="86">
                  <c:v>8.2321810734749312E-2</c:v>
                </c:pt>
                <c:pt idx="87">
                  <c:v>7.9735484873192708E-2</c:v>
                </c:pt>
                <c:pt idx="88">
                  <c:v>7.4278750624983236E-2</c:v>
                </c:pt>
                <c:pt idx="89">
                  <c:v>6.7823620628012726E-2</c:v>
                </c:pt>
                <c:pt idx="90">
                  <c:v>6.4322741501335434E-2</c:v>
                </c:pt>
                <c:pt idx="91">
                  <c:v>6.2228800233614323E-2</c:v>
                </c:pt>
                <c:pt idx="92">
                  <c:v>5.510293599982885E-2</c:v>
                </c:pt>
                <c:pt idx="93">
                  <c:v>4.9576472601440491E-2</c:v>
                </c:pt>
                <c:pt idx="94">
                  <c:v>4.4889648354904499E-2</c:v>
                </c:pt>
                <c:pt idx="95">
                  <c:v>3.5083934636754299E-2</c:v>
                </c:pt>
                <c:pt idx="96">
                  <c:v>3.0734789162505272E-2</c:v>
                </c:pt>
                <c:pt idx="97">
                  <c:v>3.421446281170859E-2</c:v>
                </c:pt>
                <c:pt idx="98">
                  <c:v>3.6824052528719897E-2</c:v>
                </c:pt>
                <c:pt idx="99">
                  <c:v>3.4704213866188161E-2</c:v>
                </c:pt>
                <c:pt idx="100">
                  <c:v>3.1892076803674896E-2</c:v>
                </c:pt>
                <c:pt idx="101">
                  <c:v>3.2446967701360019E-2</c:v>
                </c:pt>
                <c:pt idx="102">
                  <c:v>3.2215038063291401E-2</c:v>
                </c:pt>
                <c:pt idx="103">
                  <c:v>3.1220279510448257E-2</c:v>
                </c:pt>
                <c:pt idx="104">
                  <c:v>3.315278095449814E-2</c:v>
                </c:pt>
              </c:numCache>
            </c:numRef>
          </c:val>
          <c:smooth val="0"/>
          <c:extLst>
            <c:ext xmlns:c16="http://schemas.microsoft.com/office/drawing/2014/chart" uri="{C3380CC4-5D6E-409C-BE32-E72D297353CC}">
              <c16:uniqueId val="{00000000-7E32-7946-AC1E-6C0AB32915BF}"/>
            </c:ext>
          </c:extLst>
        </c:ser>
        <c:ser>
          <c:idx val="1"/>
          <c:order val="1"/>
          <c:tx>
            <c:strRef>
              <c:f>Sheet1!$P$199</c:f>
              <c:strCache>
                <c:ptCount val="1"/>
                <c:pt idx="0">
                  <c:v>CA Urban Avg</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Sheet1!$N$200:$N$304</c:f>
              <c:numCache>
                <c:formatCode>mmm\-yy</c:formatCode>
                <c:ptCount val="105"/>
                <c:pt idx="0">
                  <c:v>42156</c:v>
                </c:pt>
                <c:pt idx="1">
                  <c:v>42186</c:v>
                </c:pt>
                <c:pt idx="2">
                  <c:v>42217</c:v>
                </c:pt>
                <c:pt idx="3">
                  <c:v>42248</c:v>
                </c:pt>
                <c:pt idx="4">
                  <c:v>42278</c:v>
                </c:pt>
                <c:pt idx="5">
                  <c:v>42309</c:v>
                </c:pt>
                <c:pt idx="6">
                  <c:v>42339</c:v>
                </c:pt>
                <c:pt idx="7">
                  <c:v>42370</c:v>
                </c:pt>
                <c:pt idx="8">
                  <c:v>42401</c:v>
                </c:pt>
                <c:pt idx="9">
                  <c:v>42430</c:v>
                </c:pt>
                <c:pt idx="10">
                  <c:v>42461</c:v>
                </c:pt>
                <c:pt idx="11">
                  <c:v>42491</c:v>
                </c:pt>
                <c:pt idx="12">
                  <c:v>42522</c:v>
                </c:pt>
                <c:pt idx="13">
                  <c:v>42552</c:v>
                </c:pt>
                <c:pt idx="14">
                  <c:v>42583</c:v>
                </c:pt>
                <c:pt idx="15">
                  <c:v>42614</c:v>
                </c:pt>
                <c:pt idx="16">
                  <c:v>42644</c:v>
                </c:pt>
                <c:pt idx="17">
                  <c:v>42675</c:v>
                </c:pt>
                <c:pt idx="18">
                  <c:v>42705</c:v>
                </c:pt>
                <c:pt idx="19">
                  <c:v>42736</c:v>
                </c:pt>
                <c:pt idx="20">
                  <c:v>42767</c:v>
                </c:pt>
                <c:pt idx="21">
                  <c:v>42795</c:v>
                </c:pt>
                <c:pt idx="22">
                  <c:v>42826</c:v>
                </c:pt>
                <c:pt idx="23">
                  <c:v>42856</c:v>
                </c:pt>
                <c:pt idx="24">
                  <c:v>42887</c:v>
                </c:pt>
                <c:pt idx="25">
                  <c:v>42917</c:v>
                </c:pt>
                <c:pt idx="26">
                  <c:v>42948</c:v>
                </c:pt>
                <c:pt idx="27">
                  <c:v>42979</c:v>
                </c:pt>
                <c:pt idx="28">
                  <c:v>43009</c:v>
                </c:pt>
                <c:pt idx="29">
                  <c:v>43040</c:v>
                </c:pt>
                <c:pt idx="30">
                  <c:v>43070</c:v>
                </c:pt>
                <c:pt idx="31">
                  <c:v>43101</c:v>
                </c:pt>
                <c:pt idx="32">
                  <c:v>43132</c:v>
                </c:pt>
                <c:pt idx="33">
                  <c:v>43160</c:v>
                </c:pt>
                <c:pt idx="34">
                  <c:v>43191</c:v>
                </c:pt>
                <c:pt idx="35">
                  <c:v>43221</c:v>
                </c:pt>
                <c:pt idx="36">
                  <c:v>43252</c:v>
                </c:pt>
                <c:pt idx="37">
                  <c:v>43282</c:v>
                </c:pt>
                <c:pt idx="38">
                  <c:v>43313</c:v>
                </c:pt>
                <c:pt idx="39">
                  <c:v>43344</c:v>
                </c:pt>
                <c:pt idx="40">
                  <c:v>43374</c:v>
                </c:pt>
                <c:pt idx="41">
                  <c:v>43405</c:v>
                </c:pt>
                <c:pt idx="42">
                  <c:v>43435</c:v>
                </c:pt>
                <c:pt idx="43">
                  <c:v>43466</c:v>
                </c:pt>
                <c:pt idx="44">
                  <c:v>43497</c:v>
                </c:pt>
                <c:pt idx="45">
                  <c:v>43525</c:v>
                </c:pt>
                <c:pt idx="46">
                  <c:v>43556</c:v>
                </c:pt>
                <c:pt idx="47">
                  <c:v>43586</c:v>
                </c:pt>
                <c:pt idx="48">
                  <c:v>43617</c:v>
                </c:pt>
                <c:pt idx="49">
                  <c:v>43647</c:v>
                </c:pt>
                <c:pt idx="50">
                  <c:v>43678</c:v>
                </c:pt>
                <c:pt idx="51">
                  <c:v>43709</c:v>
                </c:pt>
                <c:pt idx="52">
                  <c:v>43739</c:v>
                </c:pt>
                <c:pt idx="53">
                  <c:v>43770</c:v>
                </c:pt>
                <c:pt idx="54">
                  <c:v>43800</c:v>
                </c:pt>
                <c:pt idx="55">
                  <c:v>43831</c:v>
                </c:pt>
                <c:pt idx="56">
                  <c:v>43862</c:v>
                </c:pt>
                <c:pt idx="57">
                  <c:v>43891</c:v>
                </c:pt>
                <c:pt idx="58">
                  <c:v>43922</c:v>
                </c:pt>
                <c:pt idx="59">
                  <c:v>43952</c:v>
                </c:pt>
                <c:pt idx="60">
                  <c:v>43983</c:v>
                </c:pt>
                <c:pt idx="61">
                  <c:v>44013</c:v>
                </c:pt>
                <c:pt idx="62">
                  <c:v>44044</c:v>
                </c:pt>
                <c:pt idx="63">
                  <c:v>44075</c:v>
                </c:pt>
                <c:pt idx="64">
                  <c:v>44105</c:v>
                </c:pt>
                <c:pt idx="65">
                  <c:v>44136</c:v>
                </c:pt>
                <c:pt idx="66">
                  <c:v>44166</c:v>
                </c:pt>
                <c:pt idx="67">
                  <c:v>44197</c:v>
                </c:pt>
                <c:pt idx="68">
                  <c:v>44228</c:v>
                </c:pt>
                <c:pt idx="69">
                  <c:v>44256</c:v>
                </c:pt>
                <c:pt idx="70">
                  <c:v>44287</c:v>
                </c:pt>
                <c:pt idx="71">
                  <c:v>44317</c:v>
                </c:pt>
                <c:pt idx="72">
                  <c:v>44348</c:v>
                </c:pt>
                <c:pt idx="73">
                  <c:v>44378</c:v>
                </c:pt>
                <c:pt idx="74">
                  <c:v>44409</c:v>
                </c:pt>
                <c:pt idx="75">
                  <c:v>44440</c:v>
                </c:pt>
                <c:pt idx="76">
                  <c:v>44470</c:v>
                </c:pt>
                <c:pt idx="77">
                  <c:v>44501</c:v>
                </c:pt>
                <c:pt idx="78">
                  <c:v>44531</c:v>
                </c:pt>
                <c:pt idx="79">
                  <c:v>44562</c:v>
                </c:pt>
                <c:pt idx="80">
                  <c:v>44593</c:v>
                </c:pt>
                <c:pt idx="81">
                  <c:v>44621</c:v>
                </c:pt>
                <c:pt idx="82">
                  <c:v>44652</c:v>
                </c:pt>
                <c:pt idx="83">
                  <c:v>44682</c:v>
                </c:pt>
                <c:pt idx="84">
                  <c:v>44713</c:v>
                </c:pt>
                <c:pt idx="85">
                  <c:v>44743</c:v>
                </c:pt>
                <c:pt idx="86">
                  <c:v>44774</c:v>
                </c:pt>
                <c:pt idx="87">
                  <c:v>44805</c:v>
                </c:pt>
                <c:pt idx="88">
                  <c:v>44835</c:v>
                </c:pt>
                <c:pt idx="89">
                  <c:v>44866</c:v>
                </c:pt>
                <c:pt idx="90">
                  <c:v>44896</c:v>
                </c:pt>
                <c:pt idx="91">
                  <c:v>44927</c:v>
                </c:pt>
                <c:pt idx="92">
                  <c:v>44958</c:v>
                </c:pt>
                <c:pt idx="93">
                  <c:v>44986</c:v>
                </c:pt>
                <c:pt idx="94">
                  <c:v>45017</c:v>
                </c:pt>
                <c:pt idx="95">
                  <c:v>45047</c:v>
                </c:pt>
                <c:pt idx="96">
                  <c:v>45078</c:v>
                </c:pt>
                <c:pt idx="97">
                  <c:v>45108</c:v>
                </c:pt>
                <c:pt idx="98">
                  <c:v>45139</c:v>
                </c:pt>
                <c:pt idx="99">
                  <c:v>45170</c:v>
                </c:pt>
                <c:pt idx="100">
                  <c:v>45200</c:v>
                </c:pt>
                <c:pt idx="101">
                  <c:v>45231</c:v>
                </c:pt>
                <c:pt idx="102">
                  <c:v>45261</c:v>
                </c:pt>
                <c:pt idx="103">
                  <c:v>45292</c:v>
                </c:pt>
                <c:pt idx="104">
                  <c:v>45323</c:v>
                </c:pt>
              </c:numCache>
            </c:numRef>
          </c:cat>
          <c:val>
            <c:numRef>
              <c:f>Sheet1!$P$200:$P$304</c:f>
              <c:numCache>
                <c:formatCode>0.0%</c:formatCode>
                <c:ptCount val="105"/>
                <c:pt idx="0">
                  <c:v>1.4841746766158348E-2</c:v>
                </c:pt>
                <c:pt idx="1">
                  <c:v>1.6995195337980922E-2</c:v>
                </c:pt>
                <c:pt idx="2">
                  <c:v>1.4902378122365315E-2</c:v>
                </c:pt>
                <c:pt idx="3">
                  <c:v>1.4392872929406275E-2</c:v>
                </c:pt>
                <c:pt idx="4">
                  <c:v>1.7376466150361185E-2</c:v>
                </c:pt>
                <c:pt idx="5">
                  <c:v>2.2816223224645233E-2</c:v>
                </c:pt>
                <c:pt idx="6">
                  <c:v>2.7691578431582764E-2</c:v>
                </c:pt>
                <c:pt idx="7">
                  <c:v>2.8422911421175884E-2</c:v>
                </c:pt>
                <c:pt idx="8">
                  <c:v>2.3745174718171835E-2</c:v>
                </c:pt>
                <c:pt idx="9">
                  <c:v>2.1206037200010464E-2</c:v>
                </c:pt>
                <c:pt idx="10">
                  <c:v>2.0238987577270013E-2</c:v>
                </c:pt>
                <c:pt idx="11">
                  <c:v>1.9475243038333662E-2</c:v>
                </c:pt>
                <c:pt idx="12">
                  <c:v>1.8454349745862908E-2</c:v>
                </c:pt>
                <c:pt idx="13">
                  <c:v>1.8407665980625671E-2</c:v>
                </c:pt>
                <c:pt idx="14">
                  <c:v>2.1142972187855918E-2</c:v>
                </c:pt>
                <c:pt idx="15">
                  <c:v>2.5430350676210505E-2</c:v>
                </c:pt>
                <c:pt idx="16">
                  <c:v>2.5097469136870387E-2</c:v>
                </c:pt>
                <c:pt idx="17">
                  <c:v>2.4408137260283718E-2</c:v>
                </c:pt>
                <c:pt idx="18">
                  <c:v>2.5376095417338318E-2</c:v>
                </c:pt>
                <c:pt idx="19">
                  <c:v>2.7535040330887977E-2</c:v>
                </c:pt>
                <c:pt idx="20">
                  <c:v>2.9443062314083706E-2</c:v>
                </c:pt>
                <c:pt idx="21">
                  <c:v>3.0436827839254093E-2</c:v>
                </c:pt>
                <c:pt idx="22">
                  <c:v>2.9665970149532466E-2</c:v>
                </c:pt>
                <c:pt idx="23">
                  <c:v>2.7101409448945013E-2</c:v>
                </c:pt>
                <c:pt idx="24">
                  <c:v>2.7252686201945986E-2</c:v>
                </c:pt>
                <c:pt idx="25">
                  <c:v>2.7727957559221011E-2</c:v>
                </c:pt>
                <c:pt idx="26">
                  <c:v>2.9722778021209928E-2</c:v>
                </c:pt>
                <c:pt idx="27">
                  <c:v>2.9613040181938777E-2</c:v>
                </c:pt>
                <c:pt idx="28">
                  <c:v>3.1216868706589684E-2</c:v>
                </c:pt>
                <c:pt idx="29">
                  <c:v>3.3766888789854711E-2</c:v>
                </c:pt>
                <c:pt idx="30">
                  <c:v>3.3547276709896399E-2</c:v>
                </c:pt>
                <c:pt idx="31">
                  <c:v>3.5664781333082152E-2</c:v>
                </c:pt>
                <c:pt idx="32">
                  <c:v>3.6575540831776353E-2</c:v>
                </c:pt>
                <c:pt idx="33">
                  <c:v>3.6573840973781101E-2</c:v>
                </c:pt>
                <c:pt idx="34">
                  <c:v>3.7613594503206858E-2</c:v>
                </c:pt>
                <c:pt idx="35">
                  <c:v>4.0061352396910742E-2</c:v>
                </c:pt>
                <c:pt idx="36">
                  <c:v>3.9404774388396437E-2</c:v>
                </c:pt>
                <c:pt idx="37">
                  <c:v>4.0107806416933123E-2</c:v>
                </c:pt>
                <c:pt idx="38">
                  <c:v>4.021792254035176E-2</c:v>
                </c:pt>
                <c:pt idx="39">
                  <c:v>4.1290511587773082E-2</c:v>
                </c:pt>
                <c:pt idx="40">
                  <c:v>3.7132836849596951E-2</c:v>
                </c:pt>
                <c:pt idx="41">
                  <c:v>3.5357030936279565E-2</c:v>
                </c:pt>
                <c:pt idx="42">
                  <c:v>3.3039406556557752E-2</c:v>
                </c:pt>
                <c:pt idx="43">
                  <c:v>2.9618910837245372E-2</c:v>
                </c:pt>
                <c:pt idx="44">
                  <c:v>2.7493808289196585E-2</c:v>
                </c:pt>
                <c:pt idx="45">
                  <c:v>3.0132584900254011E-2</c:v>
                </c:pt>
                <c:pt idx="46">
                  <c:v>3.4502103190667065E-2</c:v>
                </c:pt>
                <c:pt idx="47">
                  <c:v>3.2897743793524989E-2</c:v>
                </c:pt>
                <c:pt idx="48">
                  <c:v>2.7626093271074882E-2</c:v>
                </c:pt>
                <c:pt idx="49">
                  <c:v>2.5900485744707647E-2</c:v>
                </c:pt>
                <c:pt idx="50">
                  <c:v>2.6986473718021608E-2</c:v>
                </c:pt>
                <c:pt idx="51">
                  <c:v>2.8042390381096859E-2</c:v>
                </c:pt>
                <c:pt idx="52">
                  <c:v>2.9818260357753167E-2</c:v>
                </c:pt>
                <c:pt idx="53">
                  <c:v>2.8211725216715999E-2</c:v>
                </c:pt>
                <c:pt idx="54">
                  <c:v>2.7639025454362455E-2</c:v>
                </c:pt>
                <c:pt idx="55">
                  <c:v>2.9337706635774376E-2</c:v>
                </c:pt>
                <c:pt idx="56">
                  <c:v>2.4631313556699164E-2</c:v>
                </c:pt>
                <c:pt idx="57">
                  <c:v>1.5720104896125919E-2</c:v>
                </c:pt>
                <c:pt idx="58">
                  <c:v>7.7848578837328656E-3</c:v>
                </c:pt>
                <c:pt idx="59">
                  <c:v>1.013136539979409E-2</c:v>
                </c:pt>
                <c:pt idx="60">
                  <c:v>1.7400696367148825E-2</c:v>
                </c:pt>
                <c:pt idx="61">
                  <c:v>1.8649552936518134E-2</c:v>
                </c:pt>
                <c:pt idx="62">
                  <c:v>1.5236290976240064E-2</c:v>
                </c:pt>
                <c:pt idx="63">
                  <c:v>1.1580651521692697E-2</c:v>
                </c:pt>
                <c:pt idx="64">
                  <c:v>1.2664464778348705E-2</c:v>
                </c:pt>
                <c:pt idx="65">
                  <c:v>1.6020191405089434E-2</c:v>
                </c:pt>
                <c:pt idx="66">
                  <c:v>1.6533728272171321E-2</c:v>
                </c:pt>
                <c:pt idx="67">
                  <c:v>1.4690077111882749E-2</c:v>
                </c:pt>
                <c:pt idx="68">
                  <c:v>2.4800357853790402E-2</c:v>
                </c:pt>
                <c:pt idx="69">
                  <c:v>3.4564912439057724E-2</c:v>
                </c:pt>
                <c:pt idx="70">
                  <c:v>4.4949289022806926E-2</c:v>
                </c:pt>
                <c:pt idx="71">
                  <c:v>4.4408780004747725E-2</c:v>
                </c:pt>
                <c:pt idx="72">
                  <c:v>4.7199945955985312E-2</c:v>
                </c:pt>
                <c:pt idx="73">
                  <c:v>4.8238357134257018E-2</c:v>
                </c:pt>
                <c:pt idx="74">
                  <c:v>5.1057407678599009E-2</c:v>
                </c:pt>
                <c:pt idx="75">
                  <c:v>5.4097785179993793E-2</c:v>
                </c:pt>
                <c:pt idx="76">
                  <c:v>5.9196174435562285E-2</c:v>
                </c:pt>
                <c:pt idx="77">
                  <c:v>6.2454507496929955E-2</c:v>
                </c:pt>
                <c:pt idx="78">
                  <c:v>7.0270405169555336E-2</c:v>
                </c:pt>
                <c:pt idx="79">
                  <c:v>7.3828850146706329E-2</c:v>
                </c:pt>
                <c:pt idx="80">
                  <c:v>7.8030458530911145E-2</c:v>
                </c:pt>
                <c:pt idx="81">
                  <c:v>7.8578497787878246E-2</c:v>
                </c:pt>
                <c:pt idx="82">
                  <c:v>7.7220247863766772E-2</c:v>
                </c:pt>
                <c:pt idx="83">
                  <c:v>8.2271917319309162E-2</c:v>
                </c:pt>
                <c:pt idx="84">
                  <c:v>7.926751786332091E-2</c:v>
                </c:pt>
                <c:pt idx="85">
                  <c:v>7.5153813684105536E-2</c:v>
                </c:pt>
                <c:pt idx="86">
                  <c:v>7.550905962887558E-2</c:v>
                </c:pt>
                <c:pt idx="87">
                  <c:v>7.5792047015858177E-2</c:v>
                </c:pt>
                <c:pt idx="88">
                  <c:v>6.7264669223997764E-2</c:v>
                </c:pt>
                <c:pt idx="89">
                  <c:v>5.9926567594950651E-2</c:v>
                </c:pt>
                <c:pt idx="90">
                  <c:v>5.8708349908077474E-2</c:v>
                </c:pt>
                <c:pt idx="91">
                  <c:v>5.9895147058824351E-2</c:v>
                </c:pt>
                <c:pt idx="92">
                  <c:v>4.7935974549855584E-2</c:v>
                </c:pt>
                <c:pt idx="93">
                  <c:v>4.3163266821067928E-2</c:v>
                </c:pt>
                <c:pt idx="94">
                  <c:v>4.0636150418255038E-2</c:v>
                </c:pt>
                <c:pt idx="95">
                  <c:v>3.5448318048032057E-2</c:v>
                </c:pt>
                <c:pt idx="96">
                  <c:v>3.1688140348952711E-2</c:v>
                </c:pt>
                <c:pt idx="97">
                  <c:v>3.4330556773219986E-2</c:v>
                </c:pt>
                <c:pt idx="98">
                  <c:v>3.8929338553804316E-2</c:v>
                </c:pt>
                <c:pt idx="99">
                  <c:v>3.5711345958926846E-2</c:v>
                </c:pt>
                <c:pt idx="100">
                  <c:v>3.4811170091959331E-2</c:v>
                </c:pt>
                <c:pt idx="101">
                  <c:v>3.6738728116580611E-2</c:v>
                </c:pt>
                <c:pt idx="102">
                  <c:v>3.0600377985038431E-2</c:v>
                </c:pt>
                <c:pt idx="103">
                  <c:v>2.985275302649848E-2</c:v>
                </c:pt>
                <c:pt idx="104">
                  <c:v>3.5181648252827991E-2</c:v>
                </c:pt>
              </c:numCache>
            </c:numRef>
          </c:val>
          <c:smooth val="0"/>
          <c:extLst>
            <c:ext xmlns:c16="http://schemas.microsoft.com/office/drawing/2014/chart" uri="{C3380CC4-5D6E-409C-BE32-E72D297353CC}">
              <c16:uniqueId val="{00000001-7E32-7946-AC1E-6C0AB32915BF}"/>
            </c:ext>
          </c:extLst>
        </c:ser>
        <c:dLbls>
          <c:showLegendKey val="0"/>
          <c:showVal val="0"/>
          <c:showCatName val="0"/>
          <c:showSerName val="0"/>
          <c:showPercent val="0"/>
          <c:showBubbleSize val="0"/>
        </c:dLbls>
        <c:smooth val="0"/>
        <c:axId val="35279231"/>
        <c:axId val="35451695"/>
      </c:lineChart>
      <c:dateAx>
        <c:axId val="35279231"/>
        <c:scaling>
          <c:orientation val="minMax"/>
        </c:scaling>
        <c:delete val="0"/>
        <c:axPos val="b"/>
        <c:numFmt formatCode="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451695"/>
        <c:crosses val="autoZero"/>
        <c:auto val="1"/>
        <c:lblOffset val="100"/>
        <c:baseTimeUnit val="months"/>
      </c:dateAx>
      <c:valAx>
        <c:axId val="3545169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279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dirty="0"/>
              <a:t>CA vs TX? Put ‘</a:t>
            </a:r>
            <a:r>
              <a:rPr lang="en-US" dirty="0" err="1"/>
              <a:t>em</a:t>
            </a:r>
            <a:r>
              <a:rPr lang="en-US" dirty="0"/>
              <a:t> up! </a:t>
            </a:r>
          </a:p>
          <a:p>
            <a:pPr>
              <a:defRPr/>
            </a:pPr>
            <a:r>
              <a:rPr lang="en-US" dirty="0"/>
              <a:t>(Houses that is)</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'FRED Graph'!$E$24</c:f>
              <c:strCache>
                <c:ptCount val="1"/>
                <c:pt idx="0">
                  <c:v>California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'FRED Graph'!$D$25:$D$436</c:f>
              <c:numCache>
                <c:formatCode>mmm\-yy</c:formatCode>
                <c:ptCount val="412"/>
                <c:pt idx="0">
                  <c:v>32509</c:v>
                </c:pt>
                <c:pt idx="1">
                  <c:v>32540</c:v>
                </c:pt>
                <c:pt idx="2">
                  <c:v>32568</c:v>
                </c:pt>
                <c:pt idx="3">
                  <c:v>32599</c:v>
                </c:pt>
                <c:pt idx="4">
                  <c:v>32629</c:v>
                </c:pt>
                <c:pt idx="5">
                  <c:v>32660</c:v>
                </c:pt>
                <c:pt idx="6">
                  <c:v>32690</c:v>
                </c:pt>
                <c:pt idx="7">
                  <c:v>32721</c:v>
                </c:pt>
                <c:pt idx="8">
                  <c:v>32752</c:v>
                </c:pt>
                <c:pt idx="9">
                  <c:v>32782</c:v>
                </c:pt>
                <c:pt idx="10">
                  <c:v>32813</c:v>
                </c:pt>
                <c:pt idx="11">
                  <c:v>32843</c:v>
                </c:pt>
                <c:pt idx="12">
                  <c:v>32874</c:v>
                </c:pt>
                <c:pt idx="13">
                  <c:v>32905</c:v>
                </c:pt>
                <c:pt idx="14">
                  <c:v>32933</c:v>
                </c:pt>
                <c:pt idx="15">
                  <c:v>32964</c:v>
                </c:pt>
                <c:pt idx="16">
                  <c:v>32994</c:v>
                </c:pt>
                <c:pt idx="17">
                  <c:v>33025</c:v>
                </c:pt>
                <c:pt idx="18">
                  <c:v>33055</c:v>
                </c:pt>
                <c:pt idx="19">
                  <c:v>33086</c:v>
                </c:pt>
                <c:pt idx="20">
                  <c:v>33117</c:v>
                </c:pt>
                <c:pt idx="21">
                  <c:v>33147</c:v>
                </c:pt>
                <c:pt idx="22">
                  <c:v>33178</c:v>
                </c:pt>
                <c:pt idx="23">
                  <c:v>33208</c:v>
                </c:pt>
                <c:pt idx="24">
                  <c:v>33239</c:v>
                </c:pt>
                <c:pt idx="25">
                  <c:v>33270</c:v>
                </c:pt>
                <c:pt idx="26">
                  <c:v>33298</c:v>
                </c:pt>
                <c:pt idx="27">
                  <c:v>33329</c:v>
                </c:pt>
                <c:pt idx="28">
                  <c:v>33359</c:v>
                </c:pt>
                <c:pt idx="29">
                  <c:v>33390</c:v>
                </c:pt>
                <c:pt idx="30">
                  <c:v>33420</c:v>
                </c:pt>
                <c:pt idx="31">
                  <c:v>33451</c:v>
                </c:pt>
                <c:pt idx="32">
                  <c:v>33482</c:v>
                </c:pt>
                <c:pt idx="33">
                  <c:v>33512</c:v>
                </c:pt>
                <c:pt idx="34">
                  <c:v>33543</c:v>
                </c:pt>
                <c:pt idx="35">
                  <c:v>33573</c:v>
                </c:pt>
                <c:pt idx="36">
                  <c:v>33604</c:v>
                </c:pt>
                <c:pt idx="37">
                  <c:v>33635</c:v>
                </c:pt>
                <c:pt idx="38">
                  <c:v>33664</c:v>
                </c:pt>
                <c:pt idx="39">
                  <c:v>33695</c:v>
                </c:pt>
                <c:pt idx="40">
                  <c:v>33725</c:v>
                </c:pt>
                <c:pt idx="41">
                  <c:v>33756</c:v>
                </c:pt>
                <c:pt idx="42">
                  <c:v>33786</c:v>
                </c:pt>
                <c:pt idx="43">
                  <c:v>33817</c:v>
                </c:pt>
                <c:pt idx="44">
                  <c:v>33848</c:v>
                </c:pt>
                <c:pt idx="45">
                  <c:v>33878</c:v>
                </c:pt>
                <c:pt idx="46">
                  <c:v>33909</c:v>
                </c:pt>
                <c:pt idx="47">
                  <c:v>33939</c:v>
                </c:pt>
                <c:pt idx="48">
                  <c:v>33970</c:v>
                </c:pt>
                <c:pt idx="49">
                  <c:v>34001</c:v>
                </c:pt>
                <c:pt idx="50">
                  <c:v>34029</c:v>
                </c:pt>
                <c:pt idx="51">
                  <c:v>34060</c:v>
                </c:pt>
                <c:pt idx="52">
                  <c:v>34090</c:v>
                </c:pt>
                <c:pt idx="53">
                  <c:v>34121</c:v>
                </c:pt>
                <c:pt idx="54">
                  <c:v>34151</c:v>
                </c:pt>
                <c:pt idx="55">
                  <c:v>34182</c:v>
                </c:pt>
                <c:pt idx="56">
                  <c:v>34213</c:v>
                </c:pt>
                <c:pt idx="57">
                  <c:v>34243</c:v>
                </c:pt>
                <c:pt idx="58">
                  <c:v>34274</c:v>
                </c:pt>
                <c:pt idx="59">
                  <c:v>34304</c:v>
                </c:pt>
                <c:pt idx="60">
                  <c:v>34335</c:v>
                </c:pt>
                <c:pt idx="61">
                  <c:v>34366</c:v>
                </c:pt>
                <c:pt idx="62">
                  <c:v>34394</c:v>
                </c:pt>
                <c:pt idx="63">
                  <c:v>34425</c:v>
                </c:pt>
                <c:pt idx="64">
                  <c:v>34455</c:v>
                </c:pt>
                <c:pt idx="65">
                  <c:v>34486</c:v>
                </c:pt>
                <c:pt idx="66">
                  <c:v>34516</c:v>
                </c:pt>
                <c:pt idx="67">
                  <c:v>34547</c:v>
                </c:pt>
                <c:pt idx="68">
                  <c:v>34578</c:v>
                </c:pt>
                <c:pt idx="69">
                  <c:v>34608</c:v>
                </c:pt>
                <c:pt idx="70">
                  <c:v>34639</c:v>
                </c:pt>
                <c:pt idx="71">
                  <c:v>34669</c:v>
                </c:pt>
                <c:pt idx="72">
                  <c:v>34700</c:v>
                </c:pt>
                <c:pt idx="73">
                  <c:v>34731</c:v>
                </c:pt>
                <c:pt idx="74">
                  <c:v>34759</c:v>
                </c:pt>
                <c:pt idx="75">
                  <c:v>34790</c:v>
                </c:pt>
                <c:pt idx="76">
                  <c:v>34820</c:v>
                </c:pt>
                <c:pt idx="77">
                  <c:v>34851</c:v>
                </c:pt>
                <c:pt idx="78">
                  <c:v>34881</c:v>
                </c:pt>
                <c:pt idx="79">
                  <c:v>34912</c:v>
                </c:pt>
                <c:pt idx="80">
                  <c:v>34943</c:v>
                </c:pt>
                <c:pt idx="81">
                  <c:v>34973</c:v>
                </c:pt>
                <c:pt idx="82">
                  <c:v>35004</c:v>
                </c:pt>
                <c:pt idx="83">
                  <c:v>35034</c:v>
                </c:pt>
                <c:pt idx="84">
                  <c:v>35065</c:v>
                </c:pt>
                <c:pt idx="85">
                  <c:v>35096</c:v>
                </c:pt>
                <c:pt idx="86">
                  <c:v>35125</c:v>
                </c:pt>
                <c:pt idx="87">
                  <c:v>35156</c:v>
                </c:pt>
                <c:pt idx="88">
                  <c:v>35186</c:v>
                </c:pt>
                <c:pt idx="89">
                  <c:v>35217</c:v>
                </c:pt>
                <c:pt idx="90">
                  <c:v>35247</c:v>
                </c:pt>
                <c:pt idx="91">
                  <c:v>35278</c:v>
                </c:pt>
                <c:pt idx="92">
                  <c:v>35309</c:v>
                </c:pt>
                <c:pt idx="93">
                  <c:v>35339</c:v>
                </c:pt>
                <c:pt idx="94">
                  <c:v>35370</c:v>
                </c:pt>
                <c:pt idx="95">
                  <c:v>35400</c:v>
                </c:pt>
                <c:pt idx="96">
                  <c:v>35431</c:v>
                </c:pt>
                <c:pt idx="97">
                  <c:v>35462</c:v>
                </c:pt>
                <c:pt idx="98">
                  <c:v>35490</c:v>
                </c:pt>
                <c:pt idx="99">
                  <c:v>35521</c:v>
                </c:pt>
                <c:pt idx="100">
                  <c:v>35551</c:v>
                </c:pt>
                <c:pt idx="101">
                  <c:v>35582</c:v>
                </c:pt>
                <c:pt idx="102">
                  <c:v>35612</c:v>
                </c:pt>
                <c:pt idx="103">
                  <c:v>35643</c:v>
                </c:pt>
                <c:pt idx="104">
                  <c:v>35674</c:v>
                </c:pt>
                <c:pt idx="105">
                  <c:v>35704</c:v>
                </c:pt>
                <c:pt idx="106">
                  <c:v>35735</c:v>
                </c:pt>
                <c:pt idx="107">
                  <c:v>35765</c:v>
                </c:pt>
                <c:pt idx="108">
                  <c:v>35796</c:v>
                </c:pt>
                <c:pt idx="109">
                  <c:v>35827</c:v>
                </c:pt>
                <c:pt idx="110">
                  <c:v>35855</c:v>
                </c:pt>
                <c:pt idx="111">
                  <c:v>35886</c:v>
                </c:pt>
                <c:pt idx="112">
                  <c:v>35916</c:v>
                </c:pt>
                <c:pt idx="113">
                  <c:v>35947</c:v>
                </c:pt>
                <c:pt idx="114">
                  <c:v>35977</c:v>
                </c:pt>
                <c:pt idx="115">
                  <c:v>36008</c:v>
                </c:pt>
                <c:pt idx="116">
                  <c:v>36039</c:v>
                </c:pt>
                <c:pt idx="117">
                  <c:v>36069</c:v>
                </c:pt>
                <c:pt idx="118">
                  <c:v>36100</c:v>
                </c:pt>
                <c:pt idx="119">
                  <c:v>36130</c:v>
                </c:pt>
                <c:pt idx="120">
                  <c:v>36161</c:v>
                </c:pt>
                <c:pt idx="121">
                  <c:v>36192</c:v>
                </c:pt>
                <c:pt idx="122">
                  <c:v>36220</c:v>
                </c:pt>
                <c:pt idx="123">
                  <c:v>36251</c:v>
                </c:pt>
                <c:pt idx="124">
                  <c:v>36281</c:v>
                </c:pt>
                <c:pt idx="125">
                  <c:v>36312</c:v>
                </c:pt>
                <c:pt idx="126">
                  <c:v>36342</c:v>
                </c:pt>
                <c:pt idx="127">
                  <c:v>36373</c:v>
                </c:pt>
                <c:pt idx="128">
                  <c:v>36404</c:v>
                </c:pt>
                <c:pt idx="129">
                  <c:v>36434</c:v>
                </c:pt>
                <c:pt idx="130">
                  <c:v>36465</c:v>
                </c:pt>
                <c:pt idx="131">
                  <c:v>36495</c:v>
                </c:pt>
                <c:pt idx="132">
                  <c:v>36526</c:v>
                </c:pt>
                <c:pt idx="133">
                  <c:v>36557</c:v>
                </c:pt>
                <c:pt idx="134">
                  <c:v>36586</c:v>
                </c:pt>
                <c:pt idx="135">
                  <c:v>36617</c:v>
                </c:pt>
                <c:pt idx="136">
                  <c:v>36647</c:v>
                </c:pt>
                <c:pt idx="137">
                  <c:v>36678</c:v>
                </c:pt>
                <c:pt idx="138">
                  <c:v>36708</c:v>
                </c:pt>
                <c:pt idx="139">
                  <c:v>36739</c:v>
                </c:pt>
                <c:pt idx="140">
                  <c:v>36770</c:v>
                </c:pt>
                <c:pt idx="141">
                  <c:v>36800</c:v>
                </c:pt>
                <c:pt idx="142">
                  <c:v>36831</c:v>
                </c:pt>
                <c:pt idx="143">
                  <c:v>36861</c:v>
                </c:pt>
                <c:pt idx="144">
                  <c:v>36892</c:v>
                </c:pt>
                <c:pt idx="145">
                  <c:v>36923</c:v>
                </c:pt>
                <c:pt idx="146">
                  <c:v>36951</c:v>
                </c:pt>
                <c:pt idx="147">
                  <c:v>36982</c:v>
                </c:pt>
                <c:pt idx="148">
                  <c:v>37012</c:v>
                </c:pt>
                <c:pt idx="149">
                  <c:v>37043</c:v>
                </c:pt>
                <c:pt idx="150">
                  <c:v>37073</c:v>
                </c:pt>
                <c:pt idx="151">
                  <c:v>37104</c:v>
                </c:pt>
                <c:pt idx="152">
                  <c:v>37135</c:v>
                </c:pt>
                <c:pt idx="153">
                  <c:v>37165</c:v>
                </c:pt>
                <c:pt idx="154">
                  <c:v>37196</c:v>
                </c:pt>
                <c:pt idx="155">
                  <c:v>37226</c:v>
                </c:pt>
                <c:pt idx="156">
                  <c:v>37257</c:v>
                </c:pt>
                <c:pt idx="157">
                  <c:v>37288</c:v>
                </c:pt>
                <c:pt idx="158">
                  <c:v>37316</c:v>
                </c:pt>
                <c:pt idx="159">
                  <c:v>37347</c:v>
                </c:pt>
                <c:pt idx="160">
                  <c:v>37377</c:v>
                </c:pt>
                <c:pt idx="161">
                  <c:v>37408</c:v>
                </c:pt>
                <c:pt idx="162">
                  <c:v>37438</c:v>
                </c:pt>
                <c:pt idx="163">
                  <c:v>37469</c:v>
                </c:pt>
                <c:pt idx="164">
                  <c:v>37500</c:v>
                </c:pt>
                <c:pt idx="165">
                  <c:v>37530</c:v>
                </c:pt>
                <c:pt idx="166">
                  <c:v>37561</c:v>
                </c:pt>
                <c:pt idx="167">
                  <c:v>37591</c:v>
                </c:pt>
                <c:pt idx="168">
                  <c:v>37622</c:v>
                </c:pt>
                <c:pt idx="169">
                  <c:v>37653</c:v>
                </c:pt>
                <c:pt idx="170">
                  <c:v>37681</c:v>
                </c:pt>
                <c:pt idx="171">
                  <c:v>37712</c:v>
                </c:pt>
                <c:pt idx="172">
                  <c:v>37742</c:v>
                </c:pt>
                <c:pt idx="173">
                  <c:v>37773</c:v>
                </c:pt>
                <c:pt idx="174">
                  <c:v>37803</c:v>
                </c:pt>
                <c:pt idx="175">
                  <c:v>37834</c:v>
                </c:pt>
                <c:pt idx="176">
                  <c:v>37865</c:v>
                </c:pt>
                <c:pt idx="177">
                  <c:v>37895</c:v>
                </c:pt>
                <c:pt idx="178">
                  <c:v>37926</c:v>
                </c:pt>
                <c:pt idx="179">
                  <c:v>37956</c:v>
                </c:pt>
                <c:pt idx="180">
                  <c:v>37987</c:v>
                </c:pt>
                <c:pt idx="181">
                  <c:v>38018</c:v>
                </c:pt>
                <c:pt idx="182">
                  <c:v>38047</c:v>
                </c:pt>
                <c:pt idx="183">
                  <c:v>38078</c:v>
                </c:pt>
                <c:pt idx="184">
                  <c:v>38108</c:v>
                </c:pt>
                <c:pt idx="185">
                  <c:v>38139</c:v>
                </c:pt>
                <c:pt idx="186">
                  <c:v>38169</c:v>
                </c:pt>
                <c:pt idx="187">
                  <c:v>38200</c:v>
                </c:pt>
                <c:pt idx="188">
                  <c:v>38231</c:v>
                </c:pt>
                <c:pt idx="189">
                  <c:v>38261</c:v>
                </c:pt>
                <c:pt idx="190">
                  <c:v>38292</c:v>
                </c:pt>
                <c:pt idx="191">
                  <c:v>38322</c:v>
                </c:pt>
                <c:pt idx="192">
                  <c:v>38353</c:v>
                </c:pt>
                <c:pt idx="193">
                  <c:v>38384</c:v>
                </c:pt>
                <c:pt idx="194">
                  <c:v>38412</c:v>
                </c:pt>
                <c:pt idx="195">
                  <c:v>38443</c:v>
                </c:pt>
                <c:pt idx="196">
                  <c:v>38473</c:v>
                </c:pt>
                <c:pt idx="197">
                  <c:v>38504</c:v>
                </c:pt>
                <c:pt idx="198">
                  <c:v>38534</c:v>
                </c:pt>
                <c:pt idx="199">
                  <c:v>38565</c:v>
                </c:pt>
                <c:pt idx="200">
                  <c:v>38596</c:v>
                </c:pt>
                <c:pt idx="201">
                  <c:v>38626</c:v>
                </c:pt>
                <c:pt idx="202">
                  <c:v>38657</c:v>
                </c:pt>
                <c:pt idx="203">
                  <c:v>38687</c:v>
                </c:pt>
                <c:pt idx="204">
                  <c:v>38718</c:v>
                </c:pt>
                <c:pt idx="205">
                  <c:v>38749</c:v>
                </c:pt>
                <c:pt idx="206">
                  <c:v>38777</c:v>
                </c:pt>
                <c:pt idx="207">
                  <c:v>38808</c:v>
                </c:pt>
                <c:pt idx="208">
                  <c:v>38838</c:v>
                </c:pt>
                <c:pt idx="209">
                  <c:v>38869</c:v>
                </c:pt>
                <c:pt idx="210">
                  <c:v>38899</c:v>
                </c:pt>
                <c:pt idx="211">
                  <c:v>38930</c:v>
                </c:pt>
                <c:pt idx="212">
                  <c:v>38961</c:v>
                </c:pt>
                <c:pt idx="213">
                  <c:v>38991</c:v>
                </c:pt>
                <c:pt idx="214">
                  <c:v>39022</c:v>
                </c:pt>
                <c:pt idx="215">
                  <c:v>39052</c:v>
                </c:pt>
                <c:pt idx="216">
                  <c:v>39083</c:v>
                </c:pt>
                <c:pt idx="217">
                  <c:v>39114</c:v>
                </c:pt>
                <c:pt idx="218">
                  <c:v>39142</c:v>
                </c:pt>
                <c:pt idx="219">
                  <c:v>39173</c:v>
                </c:pt>
                <c:pt idx="220">
                  <c:v>39203</c:v>
                </c:pt>
                <c:pt idx="221">
                  <c:v>39234</c:v>
                </c:pt>
                <c:pt idx="222">
                  <c:v>39264</c:v>
                </c:pt>
                <c:pt idx="223">
                  <c:v>39295</c:v>
                </c:pt>
                <c:pt idx="224">
                  <c:v>39326</c:v>
                </c:pt>
                <c:pt idx="225">
                  <c:v>39356</c:v>
                </c:pt>
                <c:pt idx="226">
                  <c:v>39387</c:v>
                </c:pt>
                <c:pt idx="227">
                  <c:v>39417</c:v>
                </c:pt>
                <c:pt idx="228">
                  <c:v>39448</c:v>
                </c:pt>
                <c:pt idx="229">
                  <c:v>39479</c:v>
                </c:pt>
                <c:pt idx="230">
                  <c:v>39508</c:v>
                </c:pt>
                <c:pt idx="231">
                  <c:v>39539</c:v>
                </c:pt>
                <c:pt idx="232">
                  <c:v>39569</c:v>
                </c:pt>
                <c:pt idx="233">
                  <c:v>39600</c:v>
                </c:pt>
                <c:pt idx="234">
                  <c:v>39630</c:v>
                </c:pt>
                <c:pt idx="235">
                  <c:v>39661</c:v>
                </c:pt>
                <c:pt idx="236">
                  <c:v>39692</c:v>
                </c:pt>
                <c:pt idx="237">
                  <c:v>39722</c:v>
                </c:pt>
                <c:pt idx="238">
                  <c:v>39753</c:v>
                </c:pt>
                <c:pt idx="239">
                  <c:v>39783</c:v>
                </c:pt>
                <c:pt idx="240">
                  <c:v>39814</c:v>
                </c:pt>
                <c:pt idx="241">
                  <c:v>39845</c:v>
                </c:pt>
                <c:pt idx="242">
                  <c:v>39873</c:v>
                </c:pt>
                <c:pt idx="243">
                  <c:v>39904</c:v>
                </c:pt>
                <c:pt idx="244">
                  <c:v>39934</c:v>
                </c:pt>
                <c:pt idx="245">
                  <c:v>39965</c:v>
                </c:pt>
                <c:pt idx="246">
                  <c:v>39995</c:v>
                </c:pt>
                <c:pt idx="247">
                  <c:v>40026</c:v>
                </c:pt>
                <c:pt idx="248">
                  <c:v>40057</c:v>
                </c:pt>
                <c:pt idx="249">
                  <c:v>40087</c:v>
                </c:pt>
                <c:pt idx="250">
                  <c:v>40118</c:v>
                </c:pt>
                <c:pt idx="251">
                  <c:v>40148</c:v>
                </c:pt>
                <c:pt idx="252">
                  <c:v>40179</c:v>
                </c:pt>
                <c:pt idx="253">
                  <c:v>40210</c:v>
                </c:pt>
                <c:pt idx="254">
                  <c:v>40238</c:v>
                </c:pt>
                <c:pt idx="255">
                  <c:v>40269</c:v>
                </c:pt>
                <c:pt idx="256">
                  <c:v>40299</c:v>
                </c:pt>
                <c:pt idx="257">
                  <c:v>40330</c:v>
                </c:pt>
                <c:pt idx="258">
                  <c:v>40360</c:v>
                </c:pt>
                <c:pt idx="259">
                  <c:v>40391</c:v>
                </c:pt>
                <c:pt idx="260">
                  <c:v>40422</c:v>
                </c:pt>
                <c:pt idx="261">
                  <c:v>40452</c:v>
                </c:pt>
                <c:pt idx="262">
                  <c:v>40483</c:v>
                </c:pt>
                <c:pt idx="263">
                  <c:v>40513</c:v>
                </c:pt>
                <c:pt idx="264">
                  <c:v>40544</c:v>
                </c:pt>
                <c:pt idx="265">
                  <c:v>40575</c:v>
                </c:pt>
                <c:pt idx="266">
                  <c:v>40603</c:v>
                </c:pt>
                <c:pt idx="267">
                  <c:v>40634</c:v>
                </c:pt>
                <c:pt idx="268">
                  <c:v>40664</c:v>
                </c:pt>
                <c:pt idx="269">
                  <c:v>40695</c:v>
                </c:pt>
                <c:pt idx="270">
                  <c:v>40725</c:v>
                </c:pt>
                <c:pt idx="271">
                  <c:v>40756</c:v>
                </c:pt>
                <c:pt idx="272">
                  <c:v>40787</c:v>
                </c:pt>
                <c:pt idx="273">
                  <c:v>40817</c:v>
                </c:pt>
                <c:pt idx="274">
                  <c:v>40848</c:v>
                </c:pt>
                <c:pt idx="275">
                  <c:v>40878</c:v>
                </c:pt>
                <c:pt idx="276">
                  <c:v>40909</c:v>
                </c:pt>
                <c:pt idx="277">
                  <c:v>40940</c:v>
                </c:pt>
                <c:pt idx="278">
                  <c:v>40969</c:v>
                </c:pt>
                <c:pt idx="279">
                  <c:v>41000</c:v>
                </c:pt>
                <c:pt idx="280">
                  <c:v>41030</c:v>
                </c:pt>
                <c:pt idx="281">
                  <c:v>41061</c:v>
                </c:pt>
                <c:pt idx="282">
                  <c:v>41091</c:v>
                </c:pt>
                <c:pt idx="283">
                  <c:v>41122</c:v>
                </c:pt>
                <c:pt idx="284">
                  <c:v>41153</c:v>
                </c:pt>
                <c:pt idx="285">
                  <c:v>41183</c:v>
                </c:pt>
                <c:pt idx="286">
                  <c:v>41214</c:v>
                </c:pt>
                <c:pt idx="287">
                  <c:v>41244</c:v>
                </c:pt>
                <c:pt idx="288">
                  <c:v>41275</c:v>
                </c:pt>
                <c:pt idx="289">
                  <c:v>41306</c:v>
                </c:pt>
                <c:pt idx="290">
                  <c:v>41334</c:v>
                </c:pt>
                <c:pt idx="291">
                  <c:v>41365</c:v>
                </c:pt>
                <c:pt idx="292">
                  <c:v>41395</c:v>
                </c:pt>
                <c:pt idx="293">
                  <c:v>41426</c:v>
                </c:pt>
                <c:pt idx="294">
                  <c:v>41456</c:v>
                </c:pt>
                <c:pt idx="295">
                  <c:v>41487</c:v>
                </c:pt>
                <c:pt idx="296">
                  <c:v>41518</c:v>
                </c:pt>
                <c:pt idx="297">
                  <c:v>41548</c:v>
                </c:pt>
                <c:pt idx="298">
                  <c:v>41579</c:v>
                </c:pt>
                <c:pt idx="299">
                  <c:v>41609</c:v>
                </c:pt>
                <c:pt idx="300">
                  <c:v>41640</c:v>
                </c:pt>
                <c:pt idx="301">
                  <c:v>41671</c:v>
                </c:pt>
                <c:pt idx="302">
                  <c:v>41699</c:v>
                </c:pt>
                <c:pt idx="303">
                  <c:v>41730</c:v>
                </c:pt>
                <c:pt idx="304">
                  <c:v>41760</c:v>
                </c:pt>
                <c:pt idx="305">
                  <c:v>41791</c:v>
                </c:pt>
                <c:pt idx="306">
                  <c:v>41821</c:v>
                </c:pt>
                <c:pt idx="307">
                  <c:v>41852</c:v>
                </c:pt>
                <c:pt idx="308">
                  <c:v>41883</c:v>
                </c:pt>
                <c:pt idx="309">
                  <c:v>41913</c:v>
                </c:pt>
                <c:pt idx="310">
                  <c:v>41944</c:v>
                </c:pt>
                <c:pt idx="311">
                  <c:v>41974</c:v>
                </c:pt>
                <c:pt idx="312">
                  <c:v>42005</c:v>
                </c:pt>
                <c:pt idx="313">
                  <c:v>42036</c:v>
                </c:pt>
                <c:pt idx="314">
                  <c:v>42064</c:v>
                </c:pt>
                <c:pt idx="315">
                  <c:v>42095</c:v>
                </c:pt>
                <c:pt idx="316">
                  <c:v>42125</c:v>
                </c:pt>
                <c:pt idx="317">
                  <c:v>42156</c:v>
                </c:pt>
                <c:pt idx="318">
                  <c:v>42186</c:v>
                </c:pt>
                <c:pt idx="319">
                  <c:v>42217</c:v>
                </c:pt>
                <c:pt idx="320">
                  <c:v>42248</c:v>
                </c:pt>
                <c:pt idx="321">
                  <c:v>42278</c:v>
                </c:pt>
                <c:pt idx="322">
                  <c:v>42309</c:v>
                </c:pt>
                <c:pt idx="323">
                  <c:v>42339</c:v>
                </c:pt>
                <c:pt idx="324">
                  <c:v>42370</c:v>
                </c:pt>
                <c:pt idx="325">
                  <c:v>42401</c:v>
                </c:pt>
                <c:pt idx="326">
                  <c:v>42430</c:v>
                </c:pt>
                <c:pt idx="327">
                  <c:v>42461</c:v>
                </c:pt>
                <c:pt idx="328">
                  <c:v>42491</c:v>
                </c:pt>
                <c:pt idx="329">
                  <c:v>42522</c:v>
                </c:pt>
                <c:pt idx="330">
                  <c:v>42552</c:v>
                </c:pt>
                <c:pt idx="331">
                  <c:v>42583</c:v>
                </c:pt>
                <c:pt idx="332">
                  <c:v>42614</c:v>
                </c:pt>
                <c:pt idx="333">
                  <c:v>42644</c:v>
                </c:pt>
                <c:pt idx="334">
                  <c:v>42675</c:v>
                </c:pt>
                <c:pt idx="335">
                  <c:v>42705</c:v>
                </c:pt>
                <c:pt idx="336">
                  <c:v>42736</c:v>
                </c:pt>
                <c:pt idx="337">
                  <c:v>42767</c:v>
                </c:pt>
                <c:pt idx="338">
                  <c:v>42795</c:v>
                </c:pt>
                <c:pt idx="339">
                  <c:v>42826</c:v>
                </c:pt>
                <c:pt idx="340">
                  <c:v>42856</c:v>
                </c:pt>
                <c:pt idx="341">
                  <c:v>42887</c:v>
                </c:pt>
                <c:pt idx="342">
                  <c:v>42917</c:v>
                </c:pt>
                <c:pt idx="343">
                  <c:v>42948</c:v>
                </c:pt>
                <c:pt idx="344">
                  <c:v>42979</c:v>
                </c:pt>
                <c:pt idx="345">
                  <c:v>43009</c:v>
                </c:pt>
                <c:pt idx="346">
                  <c:v>43040</c:v>
                </c:pt>
                <c:pt idx="347">
                  <c:v>43070</c:v>
                </c:pt>
                <c:pt idx="348">
                  <c:v>43101</c:v>
                </c:pt>
                <c:pt idx="349">
                  <c:v>43132</c:v>
                </c:pt>
                <c:pt idx="350">
                  <c:v>43160</c:v>
                </c:pt>
                <c:pt idx="351">
                  <c:v>43191</c:v>
                </c:pt>
                <c:pt idx="352">
                  <c:v>43221</c:v>
                </c:pt>
                <c:pt idx="353">
                  <c:v>43252</c:v>
                </c:pt>
                <c:pt idx="354">
                  <c:v>43282</c:v>
                </c:pt>
                <c:pt idx="355">
                  <c:v>43313</c:v>
                </c:pt>
                <c:pt idx="356">
                  <c:v>43344</c:v>
                </c:pt>
                <c:pt idx="357">
                  <c:v>43374</c:v>
                </c:pt>
                <c:pt idx="358">
                  <c:v>43405</c:v>
                </c:pt>
                <c:pt idx="359">
                  <c:v>43435</c:v>
                </c:pt>
                <c:pt idx="360">
                  <c:v>43466</c:v>
                </c:pt>
                <c:pt idx="361">
                  <c:v>43497</c:v>
                </c:pt>
                <c:pt idx="362">
                  <c:v>43525</c:v>
                </c:pt>
                <c:pt idx="363">
                  <c:v>43556</c:v>
                </c:pt>
                <c:pt idx="364">
                  <c:v>43586</c:v>
                </c:pt>
                <c:pt idx="365">
                  <c:v>43617</c:v>
                </c:pt>
                <c:pt idx="366">
                  <c:v>43647</c:v>
                </c:pt>
                <c:pt idx="367">
                  <c:v>43678</c:v>
                </c:pt>
                <c:pt idx="368">
                  <c:v>43709</c:v>
                </c:pt>
                <c:pt idx="369">
                  <c:v>43739</c:v>
                </c:pt>
                <c:pt idx="370">
                  <c:v>43770</c:v>
                </c:pt>
                <c:pt idx="371">
                  <c:v>43800</c:v>
                </c:pt>
                <c:pt idx="372">
                  <c:v>43831</c:v>
                </c:pt>
                <c:pt idx="373">
                  <c:v>43862</c:v>
                </c:pt>
                <c:pt idx="374">
                  <c:v>43891</c:v>
                </c:pt>
                <c:pt idx="375">
                  <c:v>43922</c:v>
                </c:pt>
                <c:pt idx="376">
                  <c:v>43952</c:v>
                </c:pt>
                <c:pt idx="377">
                  <c:v>43983</c:v>
                </c:pt>
                <c:pt idx="378">
                  <c:v>44013</c:v>
                </c:pt>
                <c:pt idx="379">
                  <c:v>44044</c:v>
                </c:pt>
                <c:pt idx="380">
                  <c:v>44075</c:v>
                </c:pt>
                <c:pt idx="381">
                  <c:v>44105</c:v>
                </c:pt>
                <c:pt idx="382">
                  <c:v>44136</c:v>
                </c:pt>
                <c:pt idx="383">
                  <c:v>44166</c:v>
                </c:pt>
                <c:pt idx="384">
                  <c:v>44197</c:v>
                </c:pt>
                <c:pt idx="385">
                  <c:v>44228</c:v>
                </c:pt>
                <c:pt idx="386">
                  <c:v>44256</c:v>
                </c:pt>
                <c:pt idx="387">
                  <c:v>44287</c:v>
                </c:pt>
                <c:pt idx="388">
                  <c:v>44317</c:v>
                </c:pt>
                <c:pt idx="389">
                  <c:v>44348</c:v>
                </c:pt>
                <c:pt idx="390">
                  <c:v>44378</c:v>
                </c:pt>
                <c:pt idx="391">
                  <c:v>44409</c:v>
                </c:pt>
                <c:pt idx="392">
                  <c:v>44440</c:v>
                </c:pt>
                <c:pt idx="393">
                  <c:v>44470</c:v>
                </c:pt>
                <c:pt idx="394">
                  <c:v>44501</c:v>
                </c:pt>
                <c:pt idx="395">
                  <c:v>44531</c:v>
                </c:pt>
                <c:pt idx="396">
                  <c:v>44562</c:v>
                </c:pt>
                <c:pt idx="397">
                  <c:v>44593</c:v>
                </c:pt>
                <c:pt idx="398">
                  <c:v>44621</c:v>
                </c:pt>
                <c:pt idx="399">
                  <c:v>44652</c:v>
                </c:pt>
                <c:pt idx="400">
                  <c:v>44682</c:v>
                </c:pt>
                <c:pt idx="401">
                  <c:v>44713</c:v>
                </c:pt>
                <c:pt idx="402">
                  <c:v>44743</c:v>
                </c:pt>
                <c:pt idx="403">
                  <c:v>44774</c:v>
                </c:pt>
                <c:pt idx="404">
                  <c:v>44805</c:v>
                </c:pt>
                <c:pt idx="405">
                  <c:v>44835</c:v>
                </c:pt>
                <c:pt idx="406">
                  <c:v>44866</c:v>
                </c:pt>
                <c:pt idx="407">
                  <c:v>44896</c:v>
                </c:pt>
                <c:pt idx="408">
                  <c:v>44927</c:v>
                </c:pt>
                <c:pt idx="409">
                  <c:v>44958</c:v>
                </c:pt>
                <c:pt idx="410">
                  <c:v>44986</c:v>
                </c:pt>
                <c:pt idx="411">
                  <c:v>45017</c:v>
                </c:pt>
              </c:numCache>
            </c:numRef>
          </c:cat>
          <c:val>
            <c:numRef>
              <c:f>'FRED Graph'!$E$25:$E$436</c:f>
              <c:numCache>
                <c:formatCode>General</c:formatCode>
                <c:ptCount val="412"/>
                <c:pt idx="0">
                  <c:v>252062.78398953503</c:v>
                </c:pt>
                <c:pt idx="1">
                  <c:v>252468.32920005155</c:v>
                </c:pt>
                <c:pt idx="2">
                  <c:v>251822.77615240714</c:v>
                </c:pt>
                <c:pt idx="3">
                  <c:v>249694.31737367253</c:v>
                </c:pt>
                <c:pt idx="4">
                  <c:v>251278.10806929183</c:v>
                </c:pt>
                <c:pt idx="5">
                  <c:v>248236.70882890938</c:v>
                </c:pt>
                <c:pt idx="6">
                  <c:v>249286.02105964551</c:v>
                </c:pt>
                <c:pt idx="7">
                  <c:v>244911.52041676638</c:v>
                </c:pt>
                <c:pt idx="8">
                  <c:v>243290.87429938649</c:v>
                </c:pt>
                <c:pt idx="9">
                  <c:v>240353.819753888</c:v>
                </c:pt>
                <c:pt idx="10">
                  <c:v>233261.25791977148</c:v>
                </c:pt>
                <c:pt idx="11">
                  <c:v>236897.21633492981</c:v>
                </c:pt>
                <c:pt idx="12">
                  <c:v>237965.60673549867</c:v>
                </c:pt>
                <c:pt idx="13">
                  <c:v>237157.52456582009</c:v>
                </c:pt>
                <c:pt idx="14">
                  <c:v>234915.73711204249</c:v>
                </c:pt>
                <c:pt idx="15">
                  <c:v>230307.57793431869</c:v>
                </c:pt>
                <c:pt idx="16">
                  <c:v>223897.459113513</c:v>
                </c:pt>
                <c:pt idx="17">
                  <c:v>219734.20829915901</c:v>
                </c:pt>
                <c:pt idx="18">
                  <c:v>212270.29599185969</c:v>
                </c:pt>
                <c:pt idx="19">
                  <c:v>206107.28168600751</c:v>
                </c:pt>
                <c:pt idx="20">
                  <c:v>198276.28005230296</c:v>
                </c:pt>
                <c:pt idx="21">
                  <c:v>188095.32580368142</c:v>
                </c:pt>
                <c:pt idx="22">
                  <c:v>177147.73816970308</c:v>
                </c:pt>
                <c:pt idx="23">
                  <c:v>162289.31842777281</c:v>
                </c:pt>
                <c:pt idx="24">
                  <c:v>150225.60764435804</c:v>
                </c:pt>
                <c:pt idx="25">
                  <c:v>139160.36571980244</c:v>
                </c:pt>
                <c:pt idx="26">
                  <c:v>132666.76520534078</c:v>
                </c:pt>
                <c:pt idx="27">
                  <c:v>127493.15762620376</c:v>
                </c:pt>
                <c:pt idx="28">
                  <c:v>123496.44423115667</c:v>
                </c:pt>
                <c:pt idx="29">
                  <c:v>117987.04807091506</c:v>
                </c:pt>
                <c:pt idx="30">
                  <c:v>115058.54013728074</c:v>
                </c:pt>
                <c:pt idx="31">
                  <c:v>111493.28654723469</c:v>
                </c:pt>
                <c:pt idx="32">
                  <c:v>108592.80278612256</c:v>
                </c:pt>
                <c:pt idx="33">
                  <c:v>108627.01609388145</c:v>
                </c:pt>
                <c:pt idx="34">
                  <c:v>106881.60958269359</c:v>
                </c:pt>
                <c:pt idx="35">
                  <c:v>106871.06078236985</c:v>
                </c:pt>
                <c:pt idx="36">
                  <c:v>106247.37142575713</c:v>
                </c:pt>
                <c:pt idx="37">
                  <c:v>107870.87151731648</c:v>
                </c:pt>
                <c:pt idx="38">
                  <c:v>105189.54915626734</c:v>
                </c:pt>
                <c:pt idx="39">
                  <c:v>104762.84329267858</c:v>
                </c:pt>
                <c:pt idx="40">
                  <c:v>101853.49445886421</c:v>
                </c:pt>
                <c:pt idx="41">
                  <c:v>102121.20825322042</c:v>
                </c:pt>
                <c:pt idx="42">
                  <c:v>100265.61143746819</c:v>
                </c:pt>
                <c:pt idx="43">
                  <c:v>99381.442051194201</c:v>
                </c:pt>
                <c:pt idx="44">
                  <c:v>98613.24881083818</c:v>
                </c:pt>
                <c:pt idx="45">
                  <c:v>96930.981786008138</c:v>
                </c:pt>
                <c:pt idx="46">
                  <c:v>96746.762021148374</c:v>
                </c:pt>
                <c:pt idx="47">
                  <c:v>98138.851118057501</c:v>
                </c:pt>
                <c:pt idx="48">
                  <c:v>97904.640911291921</c:v>
                </c:pt>
                <c:pt idx="49">
                  <c:v>94729.42011022837</c:v>
                </c:pt>
                <c:pt idx="50">
                  <c:v>95358.975702286625</c:v>
                </c:pt>
                <c:pt idx="51">
                  <c:v>93614.57193870694</c:v>
                </c:pt>
                <c:pt idx="52">
                  <c:v>92823.196775404591</c:v>
                </c:pt>
                <c:pt idx="53">
                  <c:v>91716.761050358356</c:v>
                </c:pt>
                <c:pt idx="54">
                  <c:v>90523.618150475624</c:v>
                </c:pt>
                <c:pt idx="55">
                  <c:v>89591.267262345369</c:v>
                </c:pt>
                <c:pt idx="56">
                  <c:v>88982.3752439979</c:v>
                </c:pt>
                <c:pt idx="57">
                  <c:v>87765.310419209927</c:v>
                </c:pt>
                <c:pt idx="58">
                  <c:v>87261.083470351703</c:v>
                </c:pt>
                <c:pt idx="59">
                  <c:v>85346.357070289407</c:v>
                </c:pt>
                <c:pt idx="60">
                  <c:v>84503.517014324694</c:v>
                </c:pt>
                <c:pt idx="61">
                  <c:v>85797.76729489796</c:v>
                </c:pt>
                <c:pt idx="62">
                  <c:v>86351.382433626815</c:v>
                </c:pt>
                <c:pt idx="63">
                  <c:v>86652.755154492377</c:v>
                </c:pt>
                <c:pt idx="64">
                  <c:v>87943.774424604489</c:v>
                </c:pt>
                <c:pt idx="65">
                  <c:v>90897.332312340426</c:v>
                </c:pt>
                <c:pt idx="66">
                  <c:v>90516.749817762</c:v>
                </c:pt>
                <c:pt idx="67">
                  <c:v>92220.407001528889</c:v>
                </c:pt>
                <c:pt idx="68">
                  <c:v>93569.923042643437</c:v>
                </c:pt>
                <c:pt idx="69">
                  <c:v>94880.271739250398</c:v>
                </c:pt>
                <c:pt idx="70">
                  <c:v>96278.875069830479</c:v>
                </c:pt>
                <c:pt idx="71">
                  <c:v>95542.714121209196</c:v>
                </c:pt>
                <c:pt idx="72">
                  <c:v>94230.367338016251</c:v>
                </c:pt>
                <c:pt idx="73">
                  <c:v>94224.442542071396</c:v>
                </c:pt>
                <c:pt idx="74">
                  <c:v>91539.208856080979</c:v>
                </c:pt>
                <c:pt idx="75">
                  <c:v>90575.146410852365</c:v>
                </c:pt>
                <c:pt idx="76">
                  <c:v>89976.227776834945</c:v>
                </c:pt>
                <c:pt idx="77">
                  <c:v>86029.241952796641</c:v>
                </c:pt>
                <c:pt idx="78">
                  <c:v>86630.282676686998</c:v>
                </c:pt>
                <c:pt idx="79">
                  <c:v>87023.101801423269</c:v>
                </c:pt>
                <c:pt idx="80">
                  <c:v>85462.757006617627</c:v>
                </c:pt>
                <c:pt idx="81">
                  <c:v>84794.395657329733</c:v>
                </c:pt>
                <c:pt idx="82">
                  <c:v>84276.78929022346</c:v>
                </c:pt>
                <c:pt idx="83">
                  <c:v>85216.528457613356</c:v>
                </c:pt>
                <c:pt idx="84">
                  <c:v>87268.44041173211</c:v>
                </c:pt>
                <c:pt idx="85">
                  <c:v>86494.984964375268</c:v>
                </c:pt>
                <c:pt idx="86">
                  <c:v>88375.872230221517</c:v>
                </c:pt>
                <c:pt idx="87">
                  <c:v>90122.997453226402</c:v>
                </c:pt>
                <c:pt idx="88">
                  <c:v>90509.388218200562</c:v>
                </c:pt>
                <c:pt idx="89">
                  <c:v>90876.284527973068</c:v>
                </c:pt>
                <c:pt idx="90">
                  <c:v>91889.387885076634</c:v>
                </c:pt>
                <c:pt idx="91">
                  <c:v>90602.506295232713</c:v>
                </c:pt>
                <c:pt idx="92">
                  <c:v>91342.636659106851</c:v>
                </c:pt>
                <c:pt idx="93">
                  <c:v>93895.906081974725</c:v>
                </c:pt>
                <c:pt idx="94">
                  <c:v>93309.129852293176</c:v>
                </c:pt>
                <c:pt idx="95">
                  <c:v>91812.114436647127</c:v>
                </c:pt>
                <c:pt idx="96">
                  <c:v>91371.601016371293</c:v>
                </c:pt>
                <c:pt idx="97">
                  <c:v>93944.476962558299</c:v>
                </c:pt>
                <c:pt idx="98">
                  <c:v>94224.856932191469</c:v>
                </c:pt>
                <c:pt idx="99">
                  <c:v>94800.780739822425</c:v>
                </c:pt>
                <c:pt idx="100">
                  <c:v>95774.029041881295</c:v>
                </c:pt>
                <c:pt idx="101">
                  <c:v>96966.959572573047</c:v>
                </c:pt>
                <c:pt idx="102">
                  <c:v>98428.667081639302</c:v>
                </c:pt>
                <c:pt idx="103">
                  <c:v>99866.523760175449</c:v>
                </c:pt>
                <c:pt idx="104">
                  <c:v>102209.17202938441</c:v>
                </c:pt>
                <c:pt idx="105">
                  <c:v>104409.1893143746</c:v>
                </c:pt>
                <c:pt idx="106">
                  <c:v>105897.50271996732</c:v>
                </c:pt>
                <c:pt idx="107">
                  <c:v>109077.86304855751</c:v>
                </c:pt>
                <c:pt idx="108">
                  <c:v>109389.98010899585</c:v>
                </c:pt>
                <c:pt idx="109">
                  <c:v>108836.34623258081</c:v>
                </c:pt>
                <c:pt idx="110">
                  <c:v>110452.67520849485</c:v>
                </c:pt>
                <c:pt idx="111">
                  <c:v>112046.80035832476</c:v>
                </c:pt>
                <c:pt idx="112">
                  <c:v>112887.85117299436</c:v>
                </c:pt>
                <c:pt idx="113">
                  <c:v>115993.17240252573</c:v>
                </c:pt>
                <c:pt idx="114">
                  <c:v>117031.89292092627</c:v>
                </c:pt>
                <c:pt idx="115">
                  <c:v>118976.12007090489</c:v>
                </c:pt>
                <c:pt idx="116">
                  <c:v>120212.01599748824</c:v>
                </c:pt>
                <c:pt idx="117">
                  <c:v>119540.39376465703</c:v>
                </c:pt>
                <c:pt idx="118">
                  <c:v>121585.83611559725</c:v>
                </c:pt>
                <c:pt idx="119">
                  <c:v>122537.12371034156</c:v>
                </c:pt>
                <c:pt idx="120">
                  <c:v>125811.50289491798</c:v>
                </c:pt>
                <c:pt idx="121">
                  <c:v>126991.81946925889</c:v>
                </c:pt>
                <c:pt idx="122">
                  <c:v>128278.73931559791</c:v>
                </c:pt>
                <c:pt idx="123">
                  <c:v>128137.29372627841</c:v>
                </c:pt>
                <c:pt idx="124">
                  <c:v>129756.70630021128</c:v>
                </c:pt>
                <c:pt idx="125">
                  <c:v>130502.71522081431</c:v>
                </c:pt>
                <c:pt idx="126">
                  <c:v>132345.51713753119</c:v>
                </c:pt>
                <c:pt idx="127">
                  <c:v>132210.72625558652</c:v>
                </c:pt>
                <c:pt idx="128">
                  <c:v>132098.2188752036</c:v>
                </c:pt>
                <c:pt idx="129">
                  <c:v>131827.23191299889</c:v>
                </c:pt>
                <c:pt idx="130">
                  <c:v>131999.0405096394</c:v>
                </c:pt>
                <c:pt idx="131">
                  <c:v>133070.48293408932</c:v>
                </c:pt>
                <c:pt idx="132">
                  <c:v>133979.98859219908</c:v>
                </c:pt>
                <c:pt idx="133">
                  <c:v>135503.5820962853</c:v>
                </c:pt>
                <c:pt idx="134">
                  <c:v>136651.49601414579</c:v>
                </c:pt>
                <c:pt idx="135">
                  <c:v>137228.67771305639</c:v>
                </c:pt>
                <c:pt idx="136">
                  <c:v>137356.36516032839</c:v>
                </c:pt>
                <c:pt idx="137">
                  <c:v>139925.6436237536</c:v>
                </c:pt>
                <c:pt idx="138">
                  <c:v>138624.2335131577</c:v>
                </c:pt>
                <c:pt idx="139">
                  <c:v>139975.10439816682</c:v>
                </c:pt>
                <c:pt idx="140">
                  <c:v>140268.13346459731</c:v>
                </c:pt>
                <c:pt idx="141">
                  <c:v>140927.16230438382</c:v>
                </c:pt>
                <c:pt idx="142">
                  <c:v>142605.26497388439</c:v>
                </c:pt>
                <c:pt idx="143">
                  <c:v>143715.45156232751</c:v>
                </c:pt>
                <c:pt idx="144">
                  <c:v>147714.93936979931</c:v>
                </c:pt>
                <c:pt idx="145">
                  <c:v>146411.36277588137</c:v>
                </c:pt>
                <c:pt idx="146">
                  <c:v>146278.09737049512</c:v>
                </c:pt>
                <c:pt idx="147">
                  <c:v>147672.29075023919</c:v>
                </c:pt>
                <c:pt idx="148">
                  <c:v>148519.03827330668</c:v>
                </c:pt>
                <c:pt idx="149">
                  <c:v>145916.61981768112</c:v>
                </c:pt>
                <c:pt idx="150">
                  <c:v>145387.14830517551</c:v>
                </c:pt>
                <c:pt idx="151">
                  <c:v>146051.18451138699</c:v>
                </c:pt>
                <c:pt idx="152">
                  <c:v>144085.918917692</c:v>
                </c:pt>
                <c:pt idx="153">
                  <c:v>144478.31055326093</c:v>
                </c:pt>
                <c:pt idx="154">
                  <c:v>143290.25569610603</c:v>
                </c:pt>
                <c:pt idx="155">
                  <c:v>142346.31471095132</c:v>
                </c:pt>
                <c:pt idx="156">
                  <c:v>138195.4695066589</c:v>
                </c:pt>
                <c:pt idx="157">
                  <c:v>140324.26704264263</c:v>
                </c:pt>
                <c:pt idx="158">
                  <c:v>140011.14908585171</c:v>
                </c:pt>
                <c:pt idx="159">
                  <c:v>140413.66487854382</c:v>
                </c:pt>
                <c:pt idx="160">
                  <c:v>140318.68001723592</c:v>
                </c:pt>
                <c:pt idx="161">
                  <c:v>139925.82629957641</c:v>
                </c:pt>
                <c:pt idx="162">
                  <c:v>143225.21459871571</c:v>
                </c:pt>
                <c:pt idx="163">
                  <c:v>143390.07038784161</c:v>
                </c:pt>
                <c:pt idx="164">
                  <c:v>147565.27213496919</c:v>
                </c:pt>
                <c:pt idx="165">
                  <c:v>153750.02058154249</c:v>
                </c:pt>
                <c:pt idx="166">
                  <c:v>156459.5609091373</c:v>
                </c:pt>
                <c:pt idx="167">
                  <c:v>157364.37013919331</c:v>
                </c:pt>
                <c:pt idx="168">
                  <c:v>160768.66580584599</c:v>
                </c:pt>
                <c:pt idx="169">
                  <c:v>165782.81286661047</c:v>
                </c:pt>
                <c:pt idx="170">
                  <c:v>168357.80302477931</c:v>
                </c:pt>
                <c:pt idx="171">
                  <c:v>170789.83920691468</c:v>
                </c:pt>
                <c:pt idx="172">
                  <c:v>174726.34336115871</c:v>
                </c:pt>
                <c:pt idx="173">
                  <c:v>177212.14671297211</c:v>
                </c:pt>
                <c:pt idx="174">
                  <c:v>179496.78194419612</c:v>
                </c:pt>
                <c:pt idx="175">
                  <c:v>180650.0054816932</c:v>
                </c:pt>
                <c:pt idx="176">
                  <c:v>182569.27124821546</c:v>
                </c:pt>
                <c:pt idx="177">
                  <c:v>184993.41364693455</c:v>
                </c:pt>
                <c:pt idx="178">
                  <c:v>185876.05947725708</c:v>
                </c:pt>
                <c:pt idx="179">
                  <c:v>188861.14051613209</c:v>
                </c:pt>
                <c:pt idx="180">
                  <c:v>189804.01924329301</c:v>
                </c:pt>
                <c:pt idx="181">
                  <c:v>188082.68741429632</c:v>
                </c:pt>
                <c:pt idx="182">
                  <c:v>191015.6776767924</c:v>
                </c:pt>
                <c:pt idx="183">
                  <c:v>193027.70859891718</c:v>
                </c:pt>
                <c:pt idx="184">
                  <c:v>193182.59962312848</c:v>
                </c:pt>
                <c:pt idx="185">
                  <c:v>196372.70852962317</c:v>
                </c:pt>
                <c:pt idx="186">
                  <c:v>197286.5540174623</c:v>
                </c:pt>
                <c:pt idx="187">
                  <c:v>200773.54665188852</c:v>
                </c:pt>
                <c:pt idx="188">
                  <c:v>203216.11980850852</c:v>
                </c:pt>
                <c:pt idx="189">
                  <c:v>200134.66347407611</c:v>
                </c:pt>
                <c:pt idx="190">
                  <c:v>204979.93793357071</c:v>
                </c:pt>
                <c:pt idx="191">
                  <c:v>208486.01513350586</c:v>
                </c:pt>
                <c:pt idx="192">
                  <c:v>208857.61244851138</c:v>
                </c:pt>
                <c:pt idx="193">
                  <c:v>208651.73666097698</c:v>
                </c:pt>
                <c:pt idx="194">
                  <c:v>207644.41909118317</c:v>
                </c:pt>
                <c:pt idx="195">
                  <c:v>207441.52353532138</c:v>
                </c:pt>
                <c:pt idx="196">
                  <c:v>206959.20155538738</c:v>
                </c:pt>
                <c:pt idx="197">
                  <c:v>206772.61917763529</c:v>
                </c:pt>
                <c:pt idx="198">
                  <c:v>207127.33275737209</c:v>
                </c:pt>
                <c:pt idx="199">
                  <c:v>206446.56758603692</c:v>
                </c:pt>
                <c:pt idx="200">
                  <c:v>209284.20900932717</c:v>
                </c:pt>
                <c:pt idx="201">
                  <c:v>206799.69098180148</c:v>
                </c:pt>
                <c:pt idx="202">
                  <c:v>202913.53916377222</c:v>
                </c:pt>
                <c:pt idx="203">
                  <c:v>197336.68695693428</c:v>
                </c:pt>
                <c:pt idx="204">
                  <c:v>195028.93264131941</c:v>
                </c:pt>
                <c:pt idx="205">
                  <c:v>197370.9213813564</c:v>
                </c:pt>
                <c:pt idx="206">
                  <c:v>194967.11665715752</c:v>
                </c:pt>
                <c:pt idx="207">
                  <c:v>191669.9121707732</c:v>
                </c:pt>
                <c:pt idx="208">
                  <c:v>189910.355396342</c:v>
                </c:pt>
                <c:pt idx="209">
                  <c:v>186693.91919413899</c:v>
                </c:pt>
                <c:pt idx="210">
                  <c:v>180226.60512378172</c:v>
                </c:pt>
                <c:pt idx="211">
                  <c:v>174886.18234767648</c:v>
                </c:pt>
                <c:pt idx="212">
                  <c:v>166453.0064164917</c:v>
                </c:pt>
                <c:pt idx="213">
                  <c:v>161952.94083337532</c:v>
                </c:pt>
                <c:pt idx="214">
                  <c:v>156748.81011241261</c:v>
                </c:pt>
                <c:pt idx="215">
                  <c:v>153806.88018547444</c:v>
                </c:pt>
                <c:pt idx="216">
                  <c:v>151480.38726176682</c:v>
                </c:pt>
                <c:pt idx="217">
                  <c:v>142869.2867329405</c:v>
                </c:pt>
                <c:pt idx="218">
                  <c:v>140616.41697075148</c:v>
                </c:pt>
                <c:pt idx="219">
                  <c:v>136580.78108461743</c:v>
                </c:pt>
                <c:pt idx="220">
                  <c:v>132208.00265483168</c:v>
                </c:pt>
                <c:pt idx="221">
                  <c:v>125971.76575006431</c:v>
                </c:pt>
                <c:pt idx="222">
                  <c:v>123869.49052626075</c:v>
                </c:pt>
                <c:pt idx="223">
                  <c:v>122763.40758806044</c:v>
                </c:pt>
                <c:pt idx="224">
                  <c:v>117492.91072705897</c:v>
                </c:pt>
                <c:pt idx="225">
                  <c:v>114944.97430930709</c:v>
                </c:pt>
                <c:pt idx="226">
                  <c:v>110493.04667851789</c:v>
                </c:pt>
                <c:pt idx="227">
                  <c:v>106068.77003133409</c:v>
                </c:pt>
                <c:pt idx="228">
                  <c:v>100536.21619761059</c:v>
                </c:pt>
                <c:pt idx="229">
                  <c:v>97845.217317545728</c:v>
                </c:pt>
                <c:pt idx="230">
                  <c:v>90400.57636929139</c:v>
                </c:pt>
                <c:pt idx="231">
                  <c:v>86832.334113281366</c:v>
                </c:pt>
                <c:pt idx="232">
                  <c:v>83657.858795501583</c:v>
                </c:pt>
                <c:pt idx="233">
                  <c:v>81526.881858937311</c:v>
                </c:pt>
                <c:pt idx="234">
                  <c:v>77759.699388431589</c:v>
                </c:pt>
                <c:pt idx="235">
                  <c:v>70921.420057827141</c:v>
                </c:pt>
                <c:pt idx="236">
                  <c:v>68584.246130839252</c:v>
                </c:pt>
                <c:pt idx="237">
                  <c:v>64652.894598364117</c:v>
                </c:pt>
                <c:pt idx="238">
                  <c:v>63208.797379641372</c:v>
                </c:pt>
                <c:pt idx="239">
                  <c:v>60687.154941319626</c:v>
                </c:pt>
                <c:pt idx="240">
                  <c:v>56946.328657156031</c:v>
                </c:pt>
                <c:pt idx="241">
                  <c:v>52670.233729041334</c:v>
                </c:pt>
                <c:pt idx="242">
                  <c:v>51282.711022236828</c:v>
                </c:pt>
                <c:pt idx="243">
                  <c:v>48252.683374888242</c:v>
                </c:pt>
                <c:pt idx="244">
                  <c:v>44391.45997953591</c:v>
                </c:pt>
                <c:pt idx="245">
                  <c:v>41688.382646142694</c:v>
                </c:pt>
                <c:pt idx="246">
                  <c:v>39723.919722840619</c:v>
                </c:pt>
                <c:pt idx="247">
                  <c:v>38810.497522003039</c:v>
                </c:pt>
                <c:pt idx="248">
                  <c:v>37084.245265804078</c:v>
                </c:pt>
                <c:pt idx="249">
                  <c:v>36076.41093855862</c:v>
                </c:pt>
                <c:pt idx="250">
                  <c:v>33986.379347395457</c:v>
                </c:pt>
                <c:pt idx="251">
                  <c:v>33208.555136886462</c:v>
                </c:pt>
                <c:pt idx="252">
                  <c:v>34646.872642141723</c:v>
                </c:pt>
                <c:pt idx="253">
                  <c:v>35863.059370724251</c:v>
                </c:pt>
                <c:pt idx="254">
                  <c:v>36488.089071870912</c:v>
                </c:pt>
                <c:pt idx="255">
                  <c:v>36816.581220073327</c:v>
                </c:pt>
                <c:pt idx="256">
                  <c:v>37119.089972182141</c:v>
                </c:pt>
                <c:pt idx="257">
                  <c:v>37951.707356390587</c:v>
                </c:pt>
                <c:pt idx="258">
                  <c:v>38548.782451215608</c:v>
                </c:pt>
                <c:pt idx="259">
                  <c:v>39421.456264984619</c:v>
                </c:pt>
                <c:pt idx="260">
                  <c:v>39626.522647503676</c:v>
                </c:pt>
                <c:pt idx="261">
                  <c:v>39944.992671851141</c:v>
                </c:pt>
                <c:pt idx="262">
                  <c:v>40481.635246628299</c:v>
                </c:pt>
                <c:pt idx="263">
                  <c:v>43132.775533704938</c:v>
                </c:pt>
                <c:pt idx="264">
                  <c:v>42502.873747883801</c:v>
                </c:pt>
                <c:pt idx="265">
                  <c:v>41162.224928077376</c:v>
                </c:pt>
                <c:pt idx="266">
                  <c:v>41967.051760659633</c:v>
                </c:pt>
                <c:pt idx="267">
                  <c:v>42415.572547846037</c:v>
                </c:pt>
                <c:pt idx="268">
                  <c:v>43847.961380547466</c:v>
                </c:pt>
                <c:pt idx="269">
                  <c:v>44405.237540422982</c:v>
                </c:pt>
                <c:pt idx="270">
                  <c:v>43261.231012024989</c:v>
                </c:pt>
                <c:pt idx="271">
                  <c:v>43839.889833178444</c:v>
                </c:pt>
                <c:pt idx="272">
                  <c:v>44511.51761449709</c:v>
                </c:pt>
                <c:pt idx="273">
                  <c:v>44618.672707740254</c:v>
                </c:pt>
                <c:pt idx="274">
                  <c:v>46128.865749547193</c:v>
                </c:pt>
                <c:pt idx="275">
                  <c:v>44983.674015439523</c:v>
                </c:pt>
                <c:pt idx="276">
                  <c:v>44460.201690567264</c:v>
                </c:pt>
                <c:pt idx="277">
                  <c:v>45634.153180209716</c:v>
                </c:pt>
                <c:pt idx="278">
                  <c:v>47353.978177279554</c:v>
                </c:pt>
                <c:pt idx="279">
                  <c:v>46891.58455477855</c:v>
                </c:pt>
                <c:pt idx="280">
                  <c:v>47828.918662773496</c:v>
                </c:pt>
                <c:pt idx="281">
                  <c:v>48697.376036982991</c:v>
                </c:pt>
                <c:pt idx="282">
                  <c:v>51384.658162910433</c:v>
                </c:pt>
                <c:pt idx="283">
                  <c:v>52372.526699324284</c:v>
                </c:pt>
                <c:pt idx="284">
                  <c:v>54593.565927840296</c:v>
                </c:pt>
                <c:pt idx="285">
                  <c:v>56385.354373832175</c:v>
                </c:pt>
                <c:pt idx="286">
                  <c:v>55914.53075805906</c:v>
                </c:pt>
                <c:pt idx="287">
                  <c:v>56823.923128415845</c:v>
                </c:pt>
                <c:pt idx="288">
                  <c:v>60621.733055186778</c:v>
                </c:pt>
                <c:pt idx="289">
                  <c:v>64005.147056234098</c:v>
                </c:pt>
                <c:pt idx="290">
                  <c:v>62823.814364579084</c:v>
                </c:pt>
                <c:pt idx="291">
                  <c:v>66797.73546232337</c:v>
                </c:pt>
                <c:pt idx="292">
                  <c:v>68436.648627635965</c:v>
                </c:pt>
                <c:pt idx="293">
                  <c:v>68814.082275904613</c:v>
                </c:pt>
                <c:pt idx="294">
                  <c:v>70869.261170995858</c:v>
                </c:pt>
                <c:pt idx="295">
                  <c:v>72592.503768185285</c:v>
                </c:pt>
                <c:pt idx="296">
                  <c:v>70905.826142208403</c:v>
                </c:pt>
                <c:pt idx="297">
                  <c:v>72550.999456950114</c:v>
                </c:pt>
                <c:pt idx="298">
                  <c:v>75097.594652772576</c:v>
                </c:pt>
                <c:pt idx="299">
                  <c:v>77637.541294277689</c:v>
                </c:pt>
                <c:pt idx="300">
                  <c:v>76393.909068355002</c:v>
                </c:pt>
                <c:pt idx="301">
                  <c:v>75986.774226996247</c:v>
                </c:pt>
                <c:pt idx="302">
                  <c:v>78033.080837355184</c:v>
                </c:pt>
                <c:pt idx="303">
                  <c:v>78840.082646737035</c:v>
                </c:pt>
                <c:pt idx="304">
                  <c:v>77904.836426379101</c:v>
                </c:pt>
                <c:pt idx="305">
                  <c:v>78717.391757570498</c:v>
                </c:pt>
                <c:pt idx="306">
                  <c:v>78657.330043464506</c:v>
                </c:pt>
                <c:pt idx="307">
                  <c:v>77758.765542655572</c:v>
                </c:pt>
                <c:pt idx="308">
                  <c:v>80260.999059679714</c:v>
                </c:pt>
                <c:pt idx="309">
                  <c:v>82906.942434205746</c:v>
                </c:pt>
                <c:pt idx="310">
                  <c:v>83798.188400314553</c:v>
                </c:pt>
                <c:pt idx="311">
                  <c:v>82587.764709537121</c:v>
                </c:pt>
                <c:pt idx="312">
                  <c:v>86209.553046860543</c:v>
                </c:pt>
                <c:pt idx="313">
                  <c:v>87622.358029389128</c:v>
                </c:pt>
                <c:pt idx="314">
                  <c:v>89833.529682168315</c:v>
                </c:pt>
                <c:pt idx="315">
                  <c:v>89675.446248613604</c:v>
                </c:pt>
                <c:pt idx="316">
                  <c:v>91008.164977297711</c:v>
                </c:pt>
                <c:pt idx="317">
                  <c:v>94443.568132886212</c:v>
                </c:pt>
                <c:pt idx="318">
                  <c:v>95959.491887013457</c:v>
                </c:pt>
                <c:pt idx="319">
                  <c:v>97299.936791627857</c:v>
                </c:pt>
                <c:pt idx="320">
                  <c:v>99151.860460076918</c:v>
                </c:pt>
                <c:pt idx="321">
                  <c:v>95817.240413292966</c:v>
                </c:pt>
                <c:pt idx="322">
                  <c:v>97063.641743401953</c:v>
                </c:pt>
                <c:pt idx="323">
                  <c:v>97693.226677714076</c:v>
                </c:pt>
                <c:pt idx="324">
                  <c:v>96826.22033501757</c:v>
                </c:pt>
                <c:pt idx="325">
                  <c:v>98939.427996371523</c:v>
                </c:pt>
                <c:pt idx="326">
                  <c:v>97345.141765065753</c:v>
                </c:pt>
                <c:pt idx="327">
                  <c:v>96960.026641908466</c:v>
                </c:pt>
                <c:pt idx="328">
                  <c:v>99293.66730016761</c:v>
                </c:pt>
                <c:pt idx="329">
                  <c:v>97059.06482874816</c:v>
                </c:pt>
                <c:pt idx="330">
                  <c:v>94797.880716358442</c:v>
                </c:pt>
                <c:pt idx="331">
                  <c:v>97163.8992922732</c:v>
                </c:pt>
                <c:pt idx="332">
                  <c:v>97515.086512314985</c:v>
                </c:pt>
                <c:pt idx="333">
                  <c:v>99724.557509075195</c:v>
                </c:pt>
                <c:pt idx="334">
                  <c:v>99014.177751332551</c:v>
                </c:pt>
                <c:pt idx="335">
                  <c:v>100911.8582166158</c:v>
                </c:pt>
                <c:pt idx="336">
                  <c:v>98823.738651172971</c:v>
                </c:pt>
                <c:pt idx="337">
                  <c:v>96372.290374593897</c:v>
                </c:pt>
                <c:pt idx="338">
                  <c:v>98747.887780612189</c:v>
                </c:pt>
                <c:pt idx="339">
                  <c:v>100634.78375659743</c:v>
                </c:pt>
                <c:pt idx="340">
                  <c:v>99961.046567118756</c:v>
                </c:pt>
                <c:pt idx="341">
                  <c:v>104255.04792425685</c:v>
                </c:pt>
                <c:pt idx="342">
                  <c:v>106341.05663630218</c:v>
                </c:pt>
                <c:pt idx="343">
                  <c:v>106679.29116302324</c:v>
                </c:pt>
                <c:pt idx="344">
                  <c:v>107098.68137345747</c:v>
                </c:pt>
                <c:pt idx="345">
                  <c:v>109123.21038140415</c:v>
                </c:pt>
                <c:pt idx="346">
                  <c:v>109887.56376011293</c:v>
                </c:pt>
                <c:pt idx="347">
                  <c:v>110415.16634218729</c:v>
                </c:pt>
                <c:pt idx="348">
                  <c:v>113852.57705085886</c:v>
                </c:pt>
                <c:pt idx="349">
                  <c:v>116319.08408958232</c:v>
                </c:pt>
                <c:pt idx="350">
                  <c:v>117664.40765704639</c:v>
                </c:pt>
                <c:pt idx="351">
                  <c:v>118306.51885611356</c:v>
                </c:pt>
                <c:pt idx="352">
                  <c:v>120679.13001345869</c:v>
                </c:pt>
                <c:pt idx="353">
                  <c:v>119848.93190042139</c:v>
                </c:pt>
                <c:pt idx="354">
                  <c:v>121424.94268515019</c:v>
                </c:pt>
                <c:pt idx="355">
                  <c:v>120463.47334530865</c:v>
                </c:pt>
                <c:pt idx="356">
                  <c:v>118790.50694649095</c:v>
                </c:pt>
                <c:pt idx="357">
                  <c:v>117065.71698170603</c:v>
                </c:pt>
                <c:pt idx="358">
                  <c:v>116723.88115444983</c:v>
                </c:pt>
                <c:pt idx="359">
                  <c:v>115894.24585264463</c:v>
                </c:pt>
                <c:pt idx="360">
                  <c:v>116502.44488493871</c:v>
                </c:pt>
                <c:pt idx="361">
                  <c:v>114289.12770535501</c:v>
                </c:pt>
                <c:pt idx="362">
                  <c:v>111274.25681946424</c:v>
                </c:pt>
                <c:pt idx="363">
                  <c:v>110198.66841390438</c:v>
                </c:pt>
                <c:pt idx="364">
                  <c:v>108339.20705166695</c:v>
                </c:pt>
                <c:pt idx="365">
                  <c:v>105212.18282401969</c:v>
                </c:pt>
                <c:pt idx="366">
                  <c:v>105486.16574592289</c:v>
                </c:pt>
                <c:pt idx="367">
                  <c:v>105393.29995013398</c:v>
                </c:pt>
                <c:pt idx="368">
                  <c:v>107879.11610708173</c:v>
                </c:pt>
                <c:pt idx="369">
                  <c:v>109292.31463278677</c:v>
                </c:pt>
                <c:pt idx="370">
                  <c:v>109343.44856181403</c:v>
                </c:pt>
                <c:pt idx="371">
                  <c:v>110018.56590995507</c:v>
                </c:pt>
                <c:pt idx="372">
                  <c:v>109222.52207863143</c:v>
                </c:pt>
                <c:pt idx="373">
                  <c:v>112235.24017371442</c:v>
                </c:pt>
                <c:pt idx="374">
                  <c:v>111912.65572799524</c:v>
                </c:pt>
                <c:pt idx="375">
                  <c:v>108855.93642890092</c:v>
                </c:pt>
                <c:pt idx="376">
                  <c:v>106009.16024074757</c:v>
                </c:pt>
                <c:pt idx="377">
                  <c:v>105954.42968023445</c:v>
                </c:pt>
                <c:pt idx="378">
                  <c:v>106175.92033333037</c:v>
                </c:pt>
                <c:pt idx="379">
                  <c:v>105426.06632996807</c:v>
                </c:pt>
                <c:pt idx="380">
                  <c:v>104807.51963153407</c:v>
                </c:pt>
                <c:pt idx="381">
                  <c:v>103369.3306260175</c:v>
                </c:pt>
                <c:pt idx="382">
                  <c:v>104281.61580298486</c:v>
                </c:pt>
                <c:pt idx="383">
                  <c:v>105403.62742863923</c:v>
                </c:pt>
                <c:pt idx="384">
                  <c:v>106671.41777840994</c:v>
                </c:pt>
                <c:pt idx="385">
                  <c:v>105149.77118115267</c:v>
                </c:pt>
                <c:pt idx="386">
                  <c:v>108849.96715115895</c:v>
                </c:pt>
                <c:pt idx="387">
                  <c:v>113211.07441711135</c:v>
                </c:pt>
                <c:pt idx="388">
                  <c:v>116436.95373069901</c:v>
                </c:pt>
                <c:pt idx="389">
                  <c:v>118167.50506975468</c:v>
                </c:pt>
                <c:pt idx="390">
                  <c:v>117453.55018709581</c:v>
                </c:pt>
                <c:pt idx="391">
                  <c:v>118915.85128040749</c:v>
                </c:pt>
                <c:pt idx="392">
                  <c:v>117989.38663820093</c:v>
                </c:pt>
                <c:pt idx="393">
                  <c:v>120594.32586059169</c:v>
                </c:pt>
                <c:pt idx="394">
                  <c:v>121034.63324941926</c:v>
                </c:pt>
                <c:pt idx="395">
                  <c:v>119932.56293762177</c:v>
                </c:pt>
                <c:pt idx="396">
                  <c:v>118525.02968315093</c:v>
                </c:pt>
                <c:pt idx="397">
                  <c:v>119612.92106164704</c:v>
                </c:pt>
                <c:pt idx="398">
                  <c:v>118887.54057841844</c:v>
                </c:pt>
                <c:pt idx="399">
                  <c:v>118806.01698682315</c:v>
                </c:pt>
                <c:pt idx="400">
                  <c:v>119179.14269296695</c:v>
                </c:pt>
                <c:pt idx="401">
                  <c:v>120768.34631567071</c:v>
                </c:pt>
                <c:pt idx="402">
                  <c:v>118746.20725358125</c:v>
                </c:pt>
                <c:pt idx="403">
                  <c:v>119707.46829566843</c:v>
                </c:pt>
                <c:pt idx="404">
                  <c:v>121183.73366783478</c:v>
                </c:pt>
                <c:pt idx="405">
                  <c:v>117413.79395939576</c:v>
                </c:pt>
                <c:pt idx="406">
                  <c:v>115151.12025091931</c:v>
                </c:pt>
                <c:pt idx="407">
                  <c:v>112950.45758952539</c:v>
                </c:pt>
                <c:pt idx="408">
                  <c:v>111899.02285037098</c:v>
                </c:pt>
                <c:pt idx="409">
                  <c:v>110662.5462405881</c:v>
                </c:pt>
                <c:pt idx="410">
                  <c:v>107229.11486211872</c:v>
                </c:pt>
                <c:pt idx="411">
                  <c:v>105815.79250864545</c:v>
                </c:pt>
              </c:numCache>
            </c:numRef>
          </c:val>
          <c:smooth val="0"/>
          <c:extLst>
            <c:ext xmlns:c16="http://schemas.microsoft.com/office/drawing/2014/chart" uri="{C3380CC4-5D6E-409C-BE32-E72D297353CC}">
              <c16:uniqueId val="{00000000-7B47-614F-991C-D7382666846A}"/>
            </c:ext>
          </c:extLst>
        </c:ser>
        <c:ser>
          <c:idx val="1"/>
          <c:order val="1"/>
          <c:tx>
            <c:strRef>
              <c:f>'FRED Graph'!$F$24</c:f>
              <c:strCache>
                <c:ptCount val="1"/>
                <c:pt idx="0">
                  <c:v>Texas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'FRED Graph'!$D$25:$D$436</c:f>
              <c:numCache>
                <c:formatCode>mmm\-yy</c:formatCode>
                <c:ptCount val="412"/>
                <c:pt idx="0">
                  <c:v>32509</c:v>
                </c:pt>
                <c:pt idx="1">
                  <c:v>32540</c:v>
                </c:pt>
                <c:pt idx="2">
                  <c:v>32568</c:v>
                </c:pt>
                <c:pt idx="3">
                  <c:v>32599</c:v>
                </c:pt>
                <c:pt idx="4">
                  <c:v>32629</c:v>
                </c:pt>
                <c:pt idx="5">
                  <c:v>32660</c:v>
                </c:pt>
                <c:pt idx="6">
                  <c:v>32690</c:v>
                </c:pt>
                <c:pt idx="7">
                  <c:v>32721</c:v>
                </c:pt>
                <c:pt idx="8">
                  <c:v>32752</c:v>
                </c:pt>
                <c:pt idx="9">
                  <c:v>32782</c:v>
                </c:pt>
                <c:pt idx="10">
                  <c:v>32813</c:v>
                </c:pt>
                <c:pt idx="11">
                  <c:v>32843</c:v>
                </c:pt>
                <c:pt idx="12">
                  <c:v>32874</c:v>
                </c:pt>
                <c:pt idx="13">
                  <c:v>32905</c:v>
                </c:pt>
                <c:pt idx="14">
                  <c:v>32933</c:v>
                </c:pt>
                <c:pt idx="15">
                  <c:v>32964</c:v>
                </c:pt>
                <c:pt idx="16">
                  <c:v>32994</c:v>
                </c:pt>
                <c:pt idx="17">
                  <c:v>33025</c:v>
                </c:pt>
                <c:pt idx="18">
                  <c:v>33055</c:v>
                </c:pt>
                <c:pt idx="19">
                  <c:v>33086</c:v>
                </c:pt>
                <c:pt idx="20">
                  <c:v>33117</c:v>
                </c:pt>
                <c:pt idx="21">
                  <c:v>33147</c:v>
                </c:pt>
                <c:pt idx="22">
                  <c:v>33178</c:v>
                </c:pt>
                <c:pt idx="23">
                  <c:v>33208</c:v>
                </c:pt>
                <c:pt idx="24">
                  <c:v>33239</c:v>
                </c:pt>
                <c:pt idx="25">
                  <c:v>33270</c:v>
                </c:pt>
                <c:pt idx="26">
                  <c:v>33298</c:v>
                </c:pt>
                <c:pt idx="27">
                  <c:v>33329</c:v>
                </c:pt>
                <c:pt idx="28">
                  <c:v>33359</c:v>
                </c:pt>
                <c:pt idx="29">
                  <c:v>33390</c:v>
                </c:pt>
                <c:pt idx="30">
                  <c:v>33420</c:v>
                </c:pt>
                <c:pt idx="31">
                  <c:v>33451</c:v>
                </c:pt>
                <c:pt idx="32">
                  <c:v>33482</c:v>
                </c:pt>
                <c:pt idx="33">
                  <c:v>33512</c:v>
                </c:pt>
                <c:pt idx="34">
                  <c:v>33543</c:v>
                </c:pt>
                <c:pt idx="35">
                  <c:v>33573</c:v>
                </c:pt>
                <c:pt idx="36">
                  <c:v>33604</c:v>
                </c:pt>
                <c:pt idx="37">
                  <c:v>33635</c:v>
                </c:pt>
                <c:pt idx="38">
                  <c:v>33664</c:v>
                </c:pt>
                <c:pt idx="39">
                  <c:v>33695</c:v>
                </c:pt>
                <c:pt idx="40">
                  <c:v>33725</c:v>
                </c:pt>
                <c:pt idx="41">
                  <c:v>33756</c:v>
                </c:pt>
                <c:pt idx="42">
                  <c:v>33786</c:v>
                </c:pt>
                <c:pt idx="43">
                  <c:v>33817</c:v>
                </c:pt>
                <c:pt idx="44">
                  <c:v>33848</c:v>
                </c:pt>
                <c:pt idx="45">
                  <c:v>33878</c:v>
                </c:pt>
                <c:pt idx="46">
                  <c:v>33909</c:v>
                </c:pt>
                <c:pt idx="47">
                  <c:v>33939</c:v>
                </c:pt>
                <c:pt idx="48">
                  <c:v>33970</c:v>
                </c:pt>
                <c:pt idx="49">
                  <c:v>34001</c:v>
                </c:pt>
                <c:pt idx="50">
                  <c:v>34029</c:v>
                </c:pt>
                <c:pt idx="51">
                  <c:v>34060</c:v>
                </c:pt>
                <c:pt idx="52">
                  <c:v>34090</c:v>
                </c:pt>
                <c:pt idx="53">
                  <c:v>34121</c:v>
                </c:pt>
                <c:pt idx="54">
                  <c:v>34151</c:v>
                </c:pt>
                <c:pt idx="55">
                  <c:v>34182</c:v>
                </c:pt>
                <c:pt idx="56">
                  <c:v>34213</c:v>
                </c:pt>
                <c:pt idx="57">
                  <c:v>34243</c:v>
                </c:pt>
                <c:pt idx="58">
                  <c:v>34274</c:v>
                </c:pt>
                <c:pt idx="59">
                  <c:v>34304</c:v>
                </c:pt>
                <c:pt idx="60">
                  <c:v>34335</c:v>
                </c:pt>
                <c:pt idx="61">
                  <c:v>34366</c:v>
                </c:pt>
                <c:pt idx="62">
                  <c:v>34394</c:v>
                </c:pt>
                <c:pt idx="63">
                  <c:v>34425</c:v>
                </c:pt>
                <c:pt idx="64">
                  <c:v>34455</c:v>
                </c:pt>
                <c:pt idx="65">
                  <c:v>34486</c:v>
                </c:pt>
                <c:pt idx="66">
                  <c:v>34516</c:v>
                </c:pt>
                <c:pt idx="67">
                  <c:v>34547</c:v>
                </c:pt>
                <c:pt idx="68">
                  <c:v>34578</c:v>
                </c:pt>
                <c:pt idx="69">
                  <c:v>34608</c:v>
                </c:pt>
                <c:pt idx="70">
                  <c:v>34639</c:v>
                </c:pt>
                <c:pt idx="71">
                  <c:v>34669</c:v>
                </c:pt>
                <c:pt idx="72">
                  <c:v>34700</c:v>
                </c:pt>
                <c:pt idx="73">
                  <c:v>34731</c:v>
                </c:pt>
                <c:pt idx="74">
                  <c:v>34759</c:v>
                </c:pt>
                <c:pt idx="75">
                  <c:v>34790</c:v>
                </c:pt>
                <c:pt idx="76">
                  <c:v>34820</c:v>
                </c:pt>
                <c:pt idx="77">
                  <c:v>34851</c:v>
                </c:pt>
                <c:pt idx="78">
                  <c:v>34881</c:v>
                </c:pt>
                <c:pt idx="79">
                  <c:v>34912</c:v>
                </c:pt>
                <c:pt idx="80">
                  <c:v>34943</c:v>
                </c:pt>
                <c:pt idx="81">
                  <c:v>34973</c:v>
                </c:pt>
                <c:pt idx="82">
                  <c:v>35004</c:v>
                </c:pt>
                <c:pt idx="83">
                  <c:v>35034</c:v>
                </c:pt>
                <c:pt idx="84">
                  <c:v>35065</c:v>
                </c:pt>
                <c:pt idx="85">
                  <c:v>35096</c:v>
                </c:pt>
                <c:pt idx="86">
                  <c:v>35125</c:v>
                </c:pt>
                <c:pt idx="87">
                  <c:v>35156</c:v>
                </c:pt>
                <c:pt idx="88">
                  <c:v>35186</c:v>
                </c:pt>
                <c:pt idx="89">
                  <c:v>35217</c:v>
                </c:pt>
                <c:pt idx="90">
                  <c:v>35247</c:v>
                </c:pt>
                <c:pt idx="91">
                  <c:v>35278</c:v>
                </c:pt>
                <c:pt idx="92">
                  <c:v>35309</c:v>
                </c:pt>
                <c:pt idx="93">
                  <c:v>35339</c:v>
                </c:pt>
                <c:pt idx="94">
                  <c:v>35370</c:v>
                </c:pt>
                <c:pt idx="95">
                  <c:v>35400</c:v>
                </c:pt>
                <c:pt idx="96">
                  <c:v>35431</c:v>
                </c:pt>
                <c:pt idx="97">
                  <c:v>35462</c:v>
                </c:pt>
                <c:pt idx="98">
                  <c:v>35490</c:v>
                </c:pt>
                <c:pt idx="99">
                  <c:v>35521</c:v>
                </c:pt>
                <c:pt idx="100">
                  <c:v>35551</c:v>
                </c:pt>
                <c:pt idx="101">
                  <c:v>35582</c:v>
                </c:pt>
                <c:pt idx="102">
                  <c:v>35612</c:v>
                </c:pt>
                <c:pt idx="103">
                  <c:v>35643</c:v>
                </c:pt>
                <c:pt idx="104">
                  <c:v>35674</c:v>
                </c:pt>
                <c:pt idx="105">
                  <c:v>35704</c:v>
                </c:pt>
                <c:pt idx="106">
                  <c:v>35735</c:v>
                </c:pt>
                <c:pt idx="107">
                  <c:v>35765</c:v>
                </c:pt>
                <c:pt idx="108">
                  <c:v>35796</c:v>
                </c:pt>
                <c:pt idx="109">
                  <c:v>35827</c:v>
                </c:pt>
                <c:pt idx="110">
                  <c:v>35855</c:v>
                </c:pt>
                <c:pt idx="111">
                  <c:v>35886</c:v>
                </c:pt>
                <c:pt idx="112">
                  <c:v>35916</c:v>
                </c:pt>
                <c:pt idx="113">
                  <c:v>35947</c:v>
                </c:pt>
                <c:pt idx="114">
                  <c:v>35977</c:v>
                </c:pt>
                <c:pt idx="115">
                  <c:v>36008</c:v>
                </c:pt>
                <c:pt idx="116">
                  <c:v>36039</c:v>
                </c:pt>
                <c:pt idx="117">
                  <c:v>36069</c:v>
                </c:pt>
                <c:pt idx="118">
                  <c:v>36100</c:v>
                </c:pt>
                <c:pt idx="119">
                  <c:v>36130</c:v>
                </c:pt>
                <c:pt idx="120">
                  <c:v>36161</c:v>
                </c:pt>
                <c:pt idx="121">
                  <c:v>36192</c:v>
                </c:pt>
                <c:pt idx="122">
                  <c:v>36220</c:v>
                </c:pt>
                <c:pt idx="123">
                  <c:v>36251</c:v>
                </c:pt>
                <c:pt idx="124">
                  <c:v>36281</c:v>
                </c:pt>
                <c:pt idx="125">
                  <c:v>36312</c:v>
                </c:pt>
                <c:pt idx="126">
                  <c:v>36342</c:v>
                </c:pt>
                <c:pt idx="127">
                  <c:v>36373</c:v>
                </c:pt>
                <c:pt idx="128">
                  <c:v>36404</c:v>
                </c:pt>
                <c:pt idx="129">
                  <c:v>36434</c:v>
                </c:pt>
                <c:pt idx="130">
                  <c:v>36465</c:v>
                </c:pt>
                <c:pt idx="131">
                  <c:v>36495</c:v>
                </c:pt>
                <c:pt idx="132">
                  <c:v>36526</c:v>
                </c:pt>
                <c:pt idx="133">
                  <c:v>36557</c:v>
                </c:pt>
                <c:pt idx="134">
                  <c:v>36586</c:v>
                </c:pt>
                <c:pt idx="135">
                  <c:v>36617</c:v>
                </c:pt>
                <c:pt idx="136">
                  <c:v>36647</c:v>
                </c:pt>
                <c:pt idx="137">
                  <c:v>36678</c:v>
                </c:pt>
                <c:pt idx="138">
                  <c:v>36708</c:v>
                </c:pt>
                <c:pt idx="139">
                  <c:v>36739</c:v>
                </c:pt>
                <c:pt idx="140">
                  <c:v>36770</c:v>
                </c:pt>
                <c:pt idx="141">
                  <c:v>36800</c:v>
                </c:pt>
                <c:pt idx="142">
                  <c:v>36831</c:v>
                </c:pt>
                <c:pt idx="143">
                  <c:v>36861</c:v>
                </c:pt>
                <c:pt idx="144">
                  <c:v>36892</c:v>
                </c:pt>
                <c:pt idx="145">
                  <c:v>36923</c:v>
                </c:pt>
                <c:pt idx="146">
                  <c:v>36951</c:v>
                </c:pt>
                <c:pt idx="147">
                  <c:v>36982</c:v>
                </c:pt>
                <c:pt idx="148">
                  <c:v>37012</c:v>
                </c:pt>
                <c:pt idx="149">
                  <c:v>37043</c:v>
                </c:pt>
                <c:pt idx="150">
                  <c:v>37073</c:v>
                </c:pt>
                <c:pt idx="151">
                  <c:v>37104</c:v>
                </c:pt>
                <c:pt idx="152">
                  <c:v>37135</c:v>
                </c:pt>
                <c:pt idx="153">
                  <c:v>37165</c:v>
                </c:pt>
                <c:pt idx="154">
                  <c:v>37196</c:v>
                </c:pt>
                <c:pt idx="155">
                  <c:v>37226</c:v>
                </c:pt>
                <c:pt idx="156">
                  <c:v>37257</c:v>
                </c:pt>
                <c:pt idx="157">
                  <c:v>37288</c:v>
                </c:pt>
                <c:pt idx="158">
                  <c:v>37316</c:v>
                </c:pt>
                <c:pt idx="159">
                  <c:v>37347</c:v>
                </c:pt>
                <c:pt idx="160">
                  <c:v>37377</c:v>
                </c:pt>
                <c:pt idx="161">
                  <c:v>37408</c:v>
                </c:pt>
                <c:pt idx="162">
                  <c:v>37438</c:v>
                </c:pt>
                <c:pt idx="163">
                  <c:v>37469</c:v>
                </c:pt>
                <c:pt idx="164">
                  <c:v>37500</c:v>
                </c:pt>
                <c:pt idx="165">
                  <c:v>37530</c:v>
                </c:pt>
                <c:pt idx="166">
                  <c:v>37561</c:v>
                </c:pt>
                <c:pt idx="167">
                  <c:v>37591</c:v>
                </c:pt>
                <c:pt idx="168">
                  <c:v>37622</c:v>
                </c:pt>
                <c:pt idx="169">
                  <c:v>37653</c:v>
                </c:pt>
                <c:pt idx="170">
                  <c:v>37681</c:v>
                </c:pt>
                <c:pt idx="171">
                  <c:v>37712</c:v>
                </c:pt>
                <c:pt idx="172">
                  <c:v>37742</c:v>
                </c:pt>
                <c:pt idx="173">
                  <c:v>37773</c:v>
                </c:pt>
                <c:pt idx="174">
                  <c:v>37803</c:v>
                </c:pt>
                <c:pt idx="175">
                  <c:v>37834</c:v>
                </c:pt>
                <c:pt idx="176">
                  <c:v>37865</c:v>
                </c:pt>
                <c:pt idx="177">
                  <c:v>37895</c:v>
                </c:pt>
                <c:pt idx="178">
                  <c:v>37926</c:v>
                </c:pt>
                <c:pt idx="179">
                  <c:v>37956</c:v>
                </c:pt>
                <c:pt idx="180">
                  <c:v>37987</c:v>
                </c:pt>
                <c:pt idx="181">
                  <c:v>38018</c:v>
                </c:pt>
                <c:pt idx="182">
                  <c:v>38047</c:v>
                </c:pt>
                <c:pt idx="183">
                  <c:v>38078</c:v>
                </c:pt>
                <c:pt idx="184">
                  <c:v>38108</c:v>
                </c:pt>
                <c:pt idx="185">
                  <c:v>38139</c:v>
                </c:pt>
                <c:pt idx="186">
                  <c:v>38169</c:v>
                </c:pt>
                <c:pt idx="187">
                  <c:v>38200</c:v>
                </c:pt>
                <c:pt idx="188">
                  <c:v>38231</c:v>
                </c:pt>
                <c:pt idx="189">
                  <c:v>38261</c:v>
                </c:pt>
                <c:pt idx="190">
                  <c:v>38292</c:v>
                </c:pt>
                <c:pt idx="191">
                  <c:v>38322</c:v>
                </c:pt>
                <c:pt idx="192">
                  <c:v>38353</c:v>
                </c:pt>
                <c:pt idx="193">
                  <c:v>38384</c:v>
                </c:pt>
                <c:pt idx="194">
                  <c:v>38412</c:v>
                </c:pt>
                <c:pt idx="195">
                  <c:v>38443</c:v>
                </c:pt>
                <c:pt idx="196">
                  <c:v>38473</c:v>
                </c:pt>
                <c:pt idx="197">
                  <c:v>38504</c:v>
                </c:pt>
                <c:pt idx="198">
                  <c:v>38534</c:v>
                </c:pt>
                <c:pt idx="199">
                  <c:v>38565</c:v>
                </c:pt>
                <c:pt idx="200">
                  <c:v>38596</c:v>
                </c:pt>
                <c:pt idx="201">
                  <c:v>38626</c:v>
                </c:pt>
                <c:pt idx="202">
                  <c:v>38657</c:v>
                </c:pt>
                <c:pt idx="203">
                  <c:v>38687</c:v>
                </c:pt>
                <c:pt idx="204">
                  <c:v>38718</c:v>
                </c:pt>
                <c:pt idx="205">
                  <c:v>38749</c:v>
                </c:pt>
                <c:pt idx="206">
                  <c:v>38777</c:v>
                </c:pt>
                <c:pt idx="207">
                  <c:v>38808</c:v>
                </c:pt>
                <c:pt idx="208">
                  <c:v>38838</c:v>
                </c:pt>
                <c:pt idx="209">
                  <c:v>38869</c:v>
                </c:pt>
                <c:pt idx="210">
                  <c:v>38899</c:v>
                </c:pt>
                <c:pt idx="211">
                  <c:v>38930</c:v>
                </c:pt>
                <c:pt idx="212">
                  <c:v>38961</c:v>
                </c:pt>
                <c:pt idx="213">
                  <c:v>38991</c:v>
                </c:pt>
                <c:pt idx="214">
                  <c:v>39022</c:v>
                </c:pt>
                <c:pt idx="215">
                  <c:v>39052</c:v>
                </c:pt>
                <c:pt idx="216">
                  <c:v>39083</c:v>
                </c:pt>
                <c:pt idx="217">
                  <c:v>39114</c:v>
                </c:pt>
                <c:pt idx="218">
                  <c:v>39142</c:v>
                </c:pt>
                <c:pt idx="219">
                  <c:v>39173</c:v>
                </c:pt>
                <c:pt idx="220">
                  <c:v>39203</c:v>
                </c:pt>
                <c:pt idx="221">
                  <c:v>39234</c:v>
                </c:pt>
                <c:pt idx="222">
                  <c:v>39264</c:v>
                </c:pt>
                <c:pt idx="223">
                  <c:v>39295</c:v>
                </c:pt>
                <c:pt idx="224">
                  <c:v>39326</c:v>
                </c:pt>
                <c:pt idx="225">
                  <c:v>39356</c:v>
                </c:pt>
                <c:pt idx="226">
                  <c:v>39387</c:v>
                </c:pt>
                <c:pt idx="227">
                  <c:v>39417</c:v>
                </c:pt>
                <c:pt idx="228">
                  <c:v>39448</c:v>
                </c:pt>
                <c:pt idx="229">
                  <c:v>39479</c:v>
                </c:pt>
                <c:pt idx="230">
                  <c:v>39508</c:v>
                </c:pt>
                <c:pt idx="231">
                  <c:v>39539</c:v>
                </c:pt>
                <c:pt idx="232">
                  <c:v>39569</c:v>
                </c:pt>
                <c:pt idx="233">
                  <c:v>39600</c:v>
                </c:pt>
                <c:pt idx="234">
                  <c:v>39630</c:v>
                </c:pt>
                <c:pt idx="235">
                  <c:v>39661</c:v>
                </c:pt>
                <c:pt idx="236">
                  <c:v>39692</c:v>
                </c:pt>
                <c:pt idx="237">
                  <c:v>39722</c:v>
                </c:pt>
                <c:pt idx="238">
                  <c:v>39753</c:v>
                </c:pt>
                <c:pt idx="239">
                  <c:v>39783</c:v>
                </c:pt>
                <c:pt idx="240">
                  <c:v>39814</c:v>
                </c:pt>
                <c:pt idx="241">
                  <c:v>39845</c:v>
                </c:pt>
                <c:pt idx="242">
                  <c:v>39873</c:v>
                </c:pt>
                <c:pt idx="243">
                  <c:v>39904</c:v>
                </c:pt>
                <c:pt idx="244">
                  <c:v>39934</c:v>
                </c:pt>
                <c:pt idx="245">
                  <c:v>39965</c:v>
                </c:pt>
                <c:pt idx="246">
                  <c:v>39995</c:v>
                </c:pt>
                <c:pt idx="247">
                  <c:v>40026</c:v>
                </c:pt>
                <c:pt idx="248">
                  <c:v>40057</c:v>
                </c:pt>
                <c:pt idx="249">
                  <c:v>40087</c:v>
                </c:pt>
                <c:pt idx="250">
                  <c:v>40118</c:v>
                </c:pt>
                <c:pt idx="251">
                  <c:v>40148</c:v>
                </c:pt>
                <c:pt idx="252">
                  <c:v>40179</c:v>
                </c:pt>
                <c:pt idx="253">
                  <c:v>40210</c:v>
                </c:pt>
                <c:pt idx="254">
                  <c:v>40238</c:v>
                </c:pt>
                <c:pt idx="255">
                  <c:v>40269</c:v>
                </c:pt>
                <c:pt idx="256">
                  <c:v>40299</c:v>
                </c:pt>
                <c:pt idx="257">
                  <c:v>40330</c:v>
                </c:pt>
                <c:pt idx="258">
                  <c:v>40360</c:v>
                </c:pt>
                <c:pt idx="259">
                  <c:v>40391</c:v>
                </c:pt>
                <c:pt idx="260">
                  <c:v>40422</c:v>
                </c:pt>
                <c:pt idx="261">
                  <c:v>40452</c:v>
                </c:pt>
                <c:pt idx="262">
                  <c:v>40483</c:v>
                </c:pt>
                <c:pt idx="263">
                  <c:v>40513</c:v>
                </c:pt>
                <c:pt idx="264">
                  <c:v>40544</c:v>
                </c:pt>
                <c:pt idx="265">
                  <c:v>40575</c:v>
                </c:pt>
                <c:pt idx="266">
                  <c:v>40603</c:v>
                </c:pt>
                <c:pt idx="267">
                  <c:v>40634</c:v>
                </c:pt>
                <c:pt idx="268">
                  <c:v>40664</c:v>
                </c:pt>
                <c:pt idx="269">
                  <c:v>40695</c:v>
                </c:pt>
                <c:pt idx="270">
                  <c:v>40725</c:v>
                </c:pt>
                <c:pt idx="271">
                  <c:v>40756</c:v>
                </c:pt>
                <c:pt idx="272">
                  <c:v>40787</c:v>
                </c:pt>
                <c:pt idx="273">
                  <c:v>40817</c:v>
                </c:pt>
                <c:pt idx="274">
                  <c:v>40848</c:v>
                </c:pt>
                <c:pt idx="275">
                  <c:v>40878</c:v>
                </c:pt>
                <c:pt idx="276">
                  <c:v>40909</c:v>
                </c:pt>
                <c:pt idx="277">
                  <c:v>40940</c:v>
                </c:pt>
                <c:pt idx="278">
                  <c:v>40969</c:v>
                </c:pt>
                <c:pt idx="279">
                  <c:v>41000</c:v>
                </c:pt>
                <c:pt idx="280">
                  <c:v>41030</c:v>
                </c:pt>
                <c:pt idx="281">
                  <c:v>41061</c:v>
                </c:pt>
                <c:pt idx="282">
                  <c:v>41091</c:v>
                </c:pt>
                <c:pt idx="283">
                  <c:v>41122</c:v>
                </c:pt>
                <c:pt idx="284">
                  <c:v>41153</c:v>
                </c:pt>
                <c:pt idx="285">
                  <c:v>41183</c:v>
                </c:pt>
                <c:pt idx="286">
                  <c:v>41214</c:v>
                </c:pt>
                <c:pt idx="287">
                  <c:v>41244</c:v>
                </c:pt>
                <c:pt idx="288">
                  <c:v>41275</c:v>
                </c:pt>
                <c:pt idx="289">
                  <c:v>41306</c:v>
                </c:pt>
                <c:pt idx="290">
                  <c:v>41334</c:v>
                </c:pt>
                <c:pt idx="291">
                  <c:v>41365</c:v>
                </c:pt>
                <c:pt idx="292">
                  <c:v>41395</c:v>
                </c:pt>
                <c:pt idx="293">
                  <c:v>41426</c:v>
                </c:pt>
                <c:pt idx="294">
                  <c:v>41456</c:v>
                </c:pt>
                <c:pt idx="295">
                  <c:v>41487</c:v>
                </c:pt>
                <c:pt idx="296">
                  <c:v>41518</c:v>
                </c:pt>
                <c:pt idx="297">
                  <c:v>41548</c:v>
                </c:pt>
                <c:pt idx="298">
                  <c:v>41579</c:v>
                </c:pt>
                <c:pt idx="299">
                  <c:v>41609</c:v>
                </c:pt>
                <c:pt idx="300">
                  <c:v>41640</c:v>
                </c:pt>
                <c:pt idx="301">
                  <c:v>41671</c:v>
                </c:pt>
                <c:pt idx="302">
                  <c:v>41699</c:v>
                </c:pt>
                <c:pt idx="303">
                  <c:v>41730</c:v>
                </c:pt>
                <c:pt idx="304">
                  <c:v>41760</c:v>
                </c:pt>
                <c:pt idx="305">
                  <c:v>41791</c:v>
                </c:pt>
                <c:pt idx="306">
                  <c:v>41821</c:v>
                </c:pt>
                <c:pt idx="307">
                  <c:v>41852</c:v>
                </c:pt>
                <c:pt idx="308">
                  <c:v>41883</c:v>
                </c:pt>
                <c:pt idx="309">
                  <c:v>41913</c:v>
                </c:pt>
                <c:pt idx="310">
                  <c:v>41944</c:v>
                </c:pt>
                <c:pt idx="311">
                  <c:v>41974</c:v>
                </c:pt>
                <c:pt idx="312">
                  <c:v>42005</c:v>
                </c:pt>
                <c:pt idx="313">
                  <c:v>42036</c:v>
                </c:pt>
                <c:pt idx="314">
                  <c:v>42064</c:v>
                </c:pt>
                <c:pt idx="315">
                  <c:v>42095</c:v>
                </c:pt>
                <c:pt idx="316">
                  <c:v>42125</c:v>
                </c:pt>
                <c:pt idx="317">
                  <c:v>42156</c:v>
                </c:pt>
                <c:pt idx="318">
                  <c:v>42186</c:v>
                </c:pt>
                <c:pt idx="319">
                  <c:v>42217</c:v>
                </c:pt>
                <c:pt idx="320">
                  <c:v>42248</c:v>
                </c:pt>
                <c:pt idx="321">
                  <c:v>42278</c:v>
                </c:pt>
                <c:pt idx="322">
                  <c:v>42309</c:v>
                </c:pt>
                <c:pt idx="323">
                  <c:v>42339</c:v>
                </c:pt>
                <c:pt idx="324">
                  <c:v>42370</c:v>
                </c:pt>
                <c:pt idx="325">
                  <c:v>42401</c:v>
                </c:pt>
                <c:pt idx="326">
                  <c:v>42430</c:v>
                </c:pt>
                <c:pt idx="327">
                  <c:v>42461</c:v>
                </c:pt>
                <c:pt idx="328">
                  <c:v>42491</c:v>
                </c:pt>
                <c:pt idx="329">
                  <c:v>42522</c:v>
                </c:pt>
                <c:pt idx="330">
                  <c:v>42552</c:v>
                </c:pt>
                <c:pt idx="331">
                  <c:v>42583</c:v>
                </c:pt>
                <c:pt idx="332">
                  <c:v>42614</c:v>
                </c:pt>
                <c:pt idx="333">
                  <c:v>42644</c:v>
                </c:pt>
                <c:pt idx="334">
                  <c:v>42675</c:v>
                </c:pt>
                <c:pt idx="335">
                  <c:v>42705</c:v>
                </c:pt>
                <c:pt idx="336">
                  <c:v>42736</c:v>
                </c:pt>
                <c:pt idx="337">
                  <c:v>42767</c:v>
                </c:pt>
                <c:pt idx="338">
                  <c:v>42795</c:v>
                </c:pt>
                <c:pt idx="339">
                  <c:v>42826</c:v>
                </c:pt>
                <c:pt idx="340">
                  <c:v>42856</c:v>
                </c:pt>
                <c:pt idx="341">
                  <c:v>42887</c:v>
                </c:pt>
                <c:pt idx="342">
                  <c:v>42917</c:v>
                </c:pt>
                <c:pt idx="343">
                  <c:v>42948</c:v>
                </c:pt>
                <c:pt idx="344">
                  <c:v>42979</c:v>
                </c:pt>
                <c:pt idx="345">
                  <c:v>43009</c:v>
                </c:pt>
                <c:pt idx="346">
                  <c:v>43040</c:v>
                </c:pt>
                <c:pt idx="347">
                  <c:v>43070</c:v>
                </c:pt>
                <c:pt idx="348">
                  <c:v>43101</c:v>
                </c:pt>
                <c:pt idx="349">
                  <c:v>43132</c:v>
                </c:pt>
                <c:pt idx="350">
                  <c:v>43160</c:v>
                </c:pt>
                <c:pt idx="351">
                  <c:v>43191</c:v>
                </c:pt>
                <c:pt idx="352">
                  <c:v>43221</c:v>
                </c:pt>
                <c:pt idx="353">
                  <c:v>43252</c:v>
                </c:pt>
                <c:pt idx="354">
                  <c:v>43282</c:v>
                </c:pt>
                <c:pt idx="355">
                  <c:v>43313</c:v>
                </c:pt>
                <c:pt idx="356">
                  <c:v>43344</c:v>
                </c:pt>
                <c:pt idx="357">
                  <c:v>43374</c:v>
                </c:pt>
                <c:pt idx="358">
                  <c:v>43405</c:v>
                </c:pt>
                <c:pt idx="359">
                  <c:v>43435</c:v>
                </c:pt>
                <c:pt idx="360">
                  <c:v>43466</c:v>
                </c:pt>
                <c:pt idx="361">
                  <c:v>43497</c:v>
                </c:pt>
                <c:pt idx="362">
                  <c:v>43525</c:v>
                </c:pt>
                <c:pt idx="363">
                  <c:v>43556</c:v>
                </c:pt>
                <c:pt idx="364">
                  <c:v>43586</c:v>
                </c:pt>
                <c:pt idx="365">
                  <c:v>43617</c:v>
                </c:pt>
                <c:pt idx="366">
                  <c:v>43647</c:v>
                </c:pt>
                <c:pt idx="367">
                  <c:v>43678</c:v>
                </c:pt>
                <c:pt idx="368">
                  <c:v>43709</c:v>
                </c:pt>
                <c:pt idx="369">
                  <c:v>43739</c:v>
                </c:pt>
                <c:pt idx="370">
                  <c:v>43770</c:v>
                </c:pt>
                <c:pt idx="371">
                  <c:v>43800</c:v>
                </c:pt>
                <c:pt idx="372">
                  <c:v>43831</c:v>
                </c:pt>
                <c:pt idx="373">
                  <c:v>43862</c:v>
                </c:pt>
                <c:pt idx="374">
                  <c:v>43891</c:v>
                </c:pt>
                <c:pt idx="375">
                  <c:v>43922</c:v>
                </c:pt>
                <c:pt idx="376">
                  <c:v>43952</c:v>
                </c:pt>
                <c:pt idx="377">
                  <c:v>43983</c:v>
                </c:pt>
                <c:pt idx="378">
                  <c:v>44013</c:v>
                </c:pt>
                <c:pt idx="379">
                  <c:v>44044</c:v>
                </c:pt>
                <c:pt idx="380">
                  <c:v>44075</c:v>
                </c:pt>
                <c:pt idx="381">
                  <c:v>44105</c:v>
                </c:pt>
                <c:pt idx="382">
                  <c:v>44136</c:v>
                </c:pt>
                <c:pt idx="383">
                  <c:v>44166</c:v>
                </c:pt>
                <c:pt idx="384">
                  <c:v>44197</c:v>
                </c:pt>
                <c:pt idx="385">
                  <c:v>44228</c:v>
                </c:pt>
                <c:pt idx="386">
                  <c:v>44256</c:v>
                </c:pt>
                <c:pt idx="387">
                  <c:v>44287</c:v>
                </c:pt>
                <c:pt idx="388">
                  <c:v>44317</c:v>
                </c:pt>
                <c:pt idx="389">
                  <c:v>44348</c:v>
                </c:pt>
                <c:pt idx="390">
                  <c:v>44378</c:v>
                </c:pt>
                <c:pt idx="391">
                  <c:v>44409</c:v>
                </c:pt>
                <c:pt idx="392">
                  <c:v>44440</c:v>
                </c:pt>
                <c:pt idx="393">
                  <c:v>44470</c:v>
                </c:pt>
                <c:pt idx="394">
                  <c:v>44501</c:v>
                </c:pt>
                <c:pt idx="395">
                  <c:v>44531</c:v>
                </c:pt>
                <c:pt idx="396">
                  <c:v>44562</c:v>
                </c:pt>
                <c:pt idx="397">
                  <c:v>44593</c:v>
                </c:pt>
                <c:pt idx="398">
                  <c:v>44621</c:v>
                </c:pt>
                <c:pt idx="399">
                  <c:v>44652</c:v>
                </c:pt>
                <c:pt idx="400">
                  <c:v>44682</c:v>
                </c:pt>
                <c:pt idx="401">
                  <c:v>44713</c:v>
                </c:pt>
                <c:pt idx="402">
                  <c:v>44743</c:v>
                </c:pt>
                <c:pt idx="403">
                  <c:v>44774</c:v>
                </c:pt>
                <c:pt idx="404">
                  <c:v>44805</c:v>
                </c:pt>
                <c:pt idx="405">
                  <c:v>44835</c:v>
                </c:pt>
                <c:pt idx="406">
                  <c:v>44866</c:v>
                </c:pt>
                <c:pt idx="407">
                  <c:v>44896</c:v>
                </c:pt>
                <c:pt idx="408">
                  <c:v>44927</c:v>
                </c:pt>
                <c:pt idx="409">
                  <c:v>44958</c:v>
                </c:pt>
                <c:pt idx="410">
                  <c:v>44986</c:v>
                </c:pt>
                <c:pt idx="411">
                  <c:v>45017</c:v>
                </c:pt>
              </c:numCache>
            </c:numRef>
          </c:cat>
          <c:val>
            <c:numRef>
              <c:f>'FRED Graph'!$F$25:$F$436</c:f>
              <c:numCache>
                <c:formatCode>General</c:formatCode>
                <c:ptCount val="412"/>
                <c:pt idx="0">
                  <c:v>40260</c:v>
                </c:pt>
                <c:pt idx="1">
                  <c:v>39978</c:v>
                </c:pt>
                <c:pt idx="2">
                  <c:v>41027</c:v>
                </c:pt>
                <c:pt idx="3">
                  <c:v>40766</c:v>
                </c:pt>
                <c:pt idx="4">
                  <c:v>40839</c:v>
                </c:pt>
                <c:pt idx="5">
                  <c:v>40269</c:v>
                </c:pt>
                <c:pt idx="6">
                  <c:v>40056</c:v>
                </c:pt>
                <c:pt idx="7">
                  <c:v>40642</c:v>
                </c:pt>
                <c:pt idx="8">
                  <c:v>40205</c:v>
                </c:pt>
                <c:pt idx="9">
                  <c:v>40411</c:v>
                </c:pt>
                <c:pt idx="10">
                  <c:v>40458</c:v>
                </c:pt>
                <c:pt idx="11">
                  <c:v>40916</c:v>
                </c:pt>
                <c:pt idx="12">
                  <c:v>44394</c:v>
                </c:pt>
                <c:pt idx="13">
                  <c:v>44901</c:v>
                </c:pt>
                <c:pt idx="14">
                  <c:v>43517</c:v>
                </c:pt>
                <c:pt idx="15">
                  <c:v>44211</c:v>
                </c:pt>
                <c:pt idx="16">
                  <c:v>44748</c:v>
                </c:pt>
                <c:pt idx="17">
                  <c:v>45902</c:v>
                </c:pt>
                <c:pt idx="18">
                  <c:v>46722</c:v>
                </c:pt>
                <c:pt idx="19">
                  <c:v>46684</c:v>
                </c:pt>
                <c:pt idx="20">
                  <c:v>46986</c:v>
                </c:pt>
                <c:pt idx="21">
                  <c:v>47034</c:v>
                </c:pt>
                <c:pt idx="22">
                  <c:v>46974</c:v>
                </c:pt>
                <c:pt idx="23">
                  <c:v>46116</c:v>
                </c:pt>
                <c:pt idx="24">
                  <c:v>43052</c:v>
                </c:pt>
                <c:pt idx="25">
                  <c:v>43144</c:v>
                </c:pt>
                <c:pt idx="26">
                  <c:v>43389</c:v>
                </c:pt>
                <c:pt idx="27">
                  <c:v>43518</c:v>
                </c:pt>
                <c:pt idx="28">
                  <c:v>44237</c:v>
                </c:pt>
                <c:pt idx="29">
                  <c:v>44393</c:v>
                </c:pt>
                <c:pt idx="30">
                  <c:v>45068</c:v>
                </c:pt>
                <c:pt idx="31">
                  <c:v>45290</c:v>
                </c:pt>
                <c:pt idx="32">
                  <c:v>46959</c:v>
                </c:pt>
                <c:pt idx="33">
                  <c:v>49215</c:v>
                </c:pt>
                <c:pt idx="34">
                  <c:v>50260</c:v>
                </c:pt>
                <c:pt idx="35">
                  <c:v>51274</c:v>
                </c:pt>
                <c:pt idx="36">
                  <c:v>51851</c:v>
                </c:pt>
                <c:pt idx="37">
                  <c:v>53372</c:v>
                </c:pt>
                <c:pt idx="38">
                  <c:v>54994</c:v>
                </c:pt>
                <c:pt idx="39">
                  <c:v>57394</c:v>
                </c:pt>
                <c:pt idx="40">
                  <c:v>57218</c:v>
                </c:pt>
                <c:pt idx="41">
                  <c:v>58665</c:v>
                </c:pt>
                <c:pt idx="42">
                  <c:v>59548</c:v>
                </c:pt>
                <c:pt idx="43">
                  <c:v>60326</c:v>
                </c:pt>
                <c:pt idx="44">
                  <c:v>60612</c:v>
                </c:pt>
                <c:pt idx="45">
                  <c:v>60748</c:v>
                </c:pt>
                <c:pt idx="46">
                  <c:v>60747</c:v>
                </c:pt>
                <c:pt idx="47">
                  <c:v>62019</c:v>
                </c:pt>
                <c:pt idx="48">
                  <c:v>63641</c:v>
                </c:pt>
                <c:pt idx="49">
                  <c:v>63546</c:v>
                </c:pt>
                <c:pt idx="50">
                  <c:v>64788</c:v>
                </c:pt>
                <c:pt idx="51">
                  <c:v>65013</c:v>
                </c:pt>
                <c:pt idx="52">
                  <c:v>66674</c:v>
                </c:pt>
                <c:pt idx="53">
                  <c:v>66718</c:v>
                </c:pt>
                <c:pt idx="54">
                  <c:v>67446</c:v>
                </c:pt>
                <c:pt idx="55">
                  <c:v>69041</c:v>
                </c:pt>
                <c:pt idx="56">
                  <c:v>70919</c:v>
                </c:pt>
                <c:pt idx="57">
                  <c:v>71211</c:v>
                </c:pt>
                <c:pt idx="58">
                  <c:v>72446</c:v>
                </c:pt>
                <c:pt idx="59">
                  <c:v>76144</c:v>
                </c:pt>
                <c:pt idx="60">
                  <c:v>78442</c:v>
                </c:pt>
                <c:pt idx="61">
                  <c:v>80205</c:v>
                </c:pt>
                <c:pt idx="62">
                  <c:v>84788</c:v>
                </c:pt>
                <c:pt idx="63">
                  <c:v>89360</c:v>
                </c:pt>
                <c:pt idx="64">
                  <c:v>91112</c:v>
                </c:pt>
                <c:pt idx="65">
                  <c:v>93357</c:v>
                </c:pt>
                <c:pt idx="66">
                  <c:v>94348</c:v>
                </c:pt>
                <c:pt idx="67">
                  <c:v>96312</c:v>
                </c:pt>
                <c:pt idx="68">
                  <c:v>100743</c:v>
                </c:pt>
                <c:pt idx="69">
                  <c:v>101835</c:v>
                </c:pt>
                <c:pt idx="70">
                  <c:v>104069</c:v>
                </c:pt>
                <c:pt idx="71">
                  <c:v>103283</c:v>
                </c:pt>
                <c:pt idx="72">
                  <c:v>103028</c:v>
                </c:pt>
                <c:pt idx="73">
                  <c:v>105003</c:v>
                </c:pt>
                <c:pt idx="74">
                  <c:v>101616</c:v>
                </c:pt>
                <c:pt idx="75">
                  <c:v>97989</c:v>
                </c:pt>
                <c:pt idx="76">
                  <c:v>99233</c:v>
                </c:pt>
                <c:pt idx="77">
                  <c:v>99601</c:v>
                </c:pt>
                <c:pt idx="78">
                  <c:v>101216</c:v>
                </c:pt>
                <c:pt idx="79">
                  <c:v>101038</c:v>
                </c:pt>
                <c:pt idx="80">
                  <c:v>100186</c:v>
                </c:pt>
                <c:pt idx="81">
                  <c:v>102240</c:v>
                </c:pt>
                <c:pt idx="82">
                  <c:v>102512</c:v>
                </c:pt>
                <c:pt idx="83">
                  <c:v>101966</c:v>
                </c:pt>
                <c:pt idx="84">
                  <c:v>103608</c:v>
                </c:pt>
                <c:pt idx="85">
                  <c:v>103527</c:v>
                </c:pt>
                <c:pt idx="86">
                  <c:v>104753</c:v>
                </c:pt>
                <c:pt idx="87">
                  <c:v>107457</c:v>
                </c:pt>
                <c:pt idx="88">
                  <c:v>109214</c:v>
                </c:pt>
                <c:pt idx="89">
                  <c:v>110185</c:v>
                </c:pt>
                <c:pt idx="90">
                  <c:v>112143</c:v>
                </c:pt>
                <c:pt idx="91">
                  <c:v>113117</c:v>
                </c:pt>
                <c:pt idx="92">
                  <c:v>111837</c:v>
                </c:pt>
                <c:pt idx="93">
                  <c:v>111651</c:v>
                </c:pt>
                <c:pt idx="94">
                  <c:v>112796</c:v>
                </c:pt>
                <c:pt idx="95">
                  <c:v>116765</c:v>
                </c:pt>
                <c:pt idx="96">
                  <c:v>115982</c:v>
                </c:pt>
                <c:pt idx="97">
                  <c:v>116274</c:v>
                </c:pt>
                <c:pt idx="98">
                  <c:v>117235</c:v>
                </c:pt>
                <c:pt idx="99">
                  <c:v>118461</c:v>
                </c:pt>
                <c:pt idx="100">
                  <c:v>117223</c:v>
                </c:pt>
                <c:pt idx="101">
                  <c:v>118218</c:v>
                </c:pt>
                <c:pt idx="102">
                  <c:v>118224</c:v>
                </c:pt>
                <c:pt idx="103">
                  <c:v>118707</c:v>
                </c:pt>
                <c:pt idx="104">
                  <c:v>123317</c:v>
                </c:pt>
                <c:pt idx="105">
                  <c:v>125241</c:v>
                </c:pt>
                <c:pt idx="106">
                  <c:v>124779</c:v>
                </c:pt>
                <c:pt idx="107">
                  <c:v>123647</c:v>
                </c:pt>
                <c:pt idx="108">
                  <c:v>123956</c:v>
                </c:pt>
                <c:pt idx="109">
                  <c:v>126117</c:v>
                </c:pt>
                <c:pt idx="110">
                  <c:v>131901</c:v>
                </c:pt>
                <c:pt idx="111">
                  <c:v>133281</c:v>
                </c:pt>
                <c:pt idx="112">
                  <c:v>137482</c:v>
                </c:pt>
                <c:pt idx="113">
                  <c:v>140919</c:v>
                </c:pt>
                <c:pt idx="114">
                  <c:v>144232</c:v>
                </c:pt>
                <c:pt idx="115">
                  <c:v>147360</c:v>
                </c:pt>
                <c:pt idx="116">
                  <c:v>147540</c:v>
                </c:pt>
                <c:pt idx="117">
                  <c:v>150610</c:v>
                </c:pt>
                <c:pt idx="118">
                  <c:v>151528</c:v>
                </c:pt>
                <c:pt idx="119">
                  <c:v>152727</c:v>
                </c:pt>
                <c:pt idx="120">
                  <c:v>156465</c:v>
                </c:pt>
                <c:pt idx="121">
                  <c:v>158051</c:v>
                </c:pt>
                <c:pt idx="122">
                  <c:v>155429</c:v>
                </c:pt>
                <c:pt idx="123">
                  <c:v>154566</c:v>
                </c:pt>
                <c:pt idx="124">
                  <c:v>152402</c:v>
                </c:pt>
                <c:pt idx="125">
                  <c:v>150274</c:v>
                </c:pt>
                <c:pt idx="126">
                  <c:v>149971</c:v>
                </c:pt>
                <c:pt idx="127">
                  <c:v>149146</c:v>
                </c:pt>
                <c:pt idx="128">
                  <c:v>146437</c:v>
                </c:pt>
                <c:pt idx="129">
                  <c:v>144371</c:v>
                </c:pt>
                <c:pt idx="130">
                  <c:v>145162</c:v>
                </c:pt>
                <c:pt idx="131">
                  <c:v>144348</c:v>
                </c:pt>
                <c:pt idx="132">
                  <c:v>141567</c:v>
                </c:pt>
                <c:pt idx="133">
                  <c:v>140025</c:v>
                </c:pt>
                <c:pt idx="134">
                  <c:v>138946</c:v>
                </c:pt>
                <c:pt idx="135">
                  <c:v>137221</c:v>
                </c:pt>
                <c:pt idx="136">
                  <c:v>137799</c:v>
                </c:pt>
                <c:pt idx="137">
                  <c:v>138527</c:v>
                </c:pt>
                <c:pt idx="138">
                  <c:v>135463</c:v>
                </c:pt>
                <c:pt idx="139">
                  <c:v>134128</c:v>
                </c:pt>
                <c:pt idx="140">
                  <c:v>134587</c:v>
                </c:pt>
                <c:pt idx="141">
                  <c:v>134657</c:v>
                </c:pt>
                <c:pt idx="142">
                  <c:v>134689</c:v>
                </c:pt>
                <c:pt idx="143">
                  <c:v>132943</c:v>
                </c:pt>
                <c:pt idx="144">
                  <c:v>135241</c:v>
                </c:pt>
                <c:pt idx="145">
                  <c:v>135186</c:v>
                </c:pt>
                <c:pt idx="146">
                  <c:v>135801</c:v>
                </c:pt>
                <c:pt idx="147">
                  <c:v>138022</c:v>
                </c:pt>
                <c:pt idx="148">
                  <c:v>139583</c:v>
                </c:pt>
                <c:pt idx="149">
                  <c:v>138924</c:v>
                </c:pt>
                <c:pt idx="150">
                  <c:v>140174</c:v>
                </c:pt>
                <c:pt idx="151">
                  <c:v>140355</c:v>
                </c:pt>
                <c:pt idx="152">
                  <c:v>139285</c:v>
                </c:pt>
                <c:pt idx="153">
                  <c:v>139408</c:v>
                </c:pt>
                <c:pt idx="154">
                  <c:v>140686</c:v>
                </c:pt>
                <c:pt idx="155">
                  <c:v>144284</c:v>
                </c:pt>
                <c:pt idx="156">
                  <c:v>144050</c:v>
                </c:pt>
                <c:pt idx="157">
                  <c:v>144629</c:v>
                </c:pt>
                <c:pt idx="158">
                  <c:v>146035</c:v>
                </c:pt>
                <c:pt idx="159">
                  <c:v>147213</c:v>
                </c:pt>
                <c:pt idx="160">
                  <c:v>148460</c:v>
                </c:pt>
                <c:pt idx="161">
                  <c:v>150623</c:v>
                </c:pt>
                <c:pt idx="162">
                  <c:v>152030</c:v>
                </c:pt>
                <c:pt idx="163">
                  <c:v>155098</c:v>
                </c:pt>
                <c:pt idx="164">
                  <c:v>156062</c:v>
                </c:pt>
                <c:pt idx="165">
                  <c:v>157309</c:v>
                </c:pt>
                <c:pt idx="166">
                  <c:v>157398</c:v>
                </c:pt>
                <c:pt idx="167">
                  <c:v>159043</c:v>
                </c:pt>
                <c:pt idx="168">
                  <c:v>159517</c:v>
                </c:pt>
                <c:pt idx="169">
                  <c:v>162614</c:v>
                </c:pt>
                <c:pt idx="170">
                  <c:v>162600</c:v>
                </c:pt>
                <c:pt idx="171">
                  <c:v>163632</c:v>
                </c:pt>
                <c:pt idx="172">
                  <c:v>164218</c:v>
                </c:pt>
                <c:pt idx="173">
                  <c:v>166602</c:v>
                </c:pt>
                <c:pt idx="174">
                  <c:v>167787</c:v>
                </c:pt>
                <c:pt idx="175">
                  <c:v>168378</c:v>
                </c:pt>
                <c:pt idx="176">
                  <c:v>171708</c:v>
                </c:pt>
                <c:pt idx="177">
                  <c:v>173392</c:v>
                </c:pt>
                <c:pt idx="178">
                  <c:v>173057</c:v>
                </c:pt>
                <c:pt idx="179">
                  <c:v>172355</c:v>
                </c:pt>
                <c:pt idx="180">
                  <c:v>173200</c:v>
                </c:pt>
                <c:pt idx="181">
                  <c:v>171454</c:v>
                </c:pt>
                <c:pt idx="182">
                  <c:v>173952</c:v>
                </c:pt>
                <c:pt idx="183">
                  <c:v>175350</c:v>
                </c:pt>
                <c:pt idx="184">
                  <c:v>177163</c:v>
                </c:pt>
                <c:pt idx="185">
                  <c:v>177095</c:v>
                </c:pt>
                <c:pt idx="186">
                  <c:v>177829</c:v>
                </c:pt>
                <c:pt idx="187">
                  <c:v>178788</c:v>
                </c:pt>
                <c:pt idx="188">
                  <c:v>178487</c:v>
                </c:pt>
                <c:pt idx="189">
                  <c:v>177955</c:v>
                </c:pt>
                <c:pt idx="190">
                  <c:v>178849</c:v>
                </c:pt>
                <c:pt idx="191">
                  <c:v>178009</c:v>
                </c:pt>
                <c:pt idx="192">
                  <c:v>180967</c:v>
                </c:pt>
                <c:pt idx="193">
                  <c:v>183482</c:v>
                </c:pt>
                <c:pt idx="194">
                  <c:v>184891</c:v>
                </c:pt>
                <c:pt idx="195">
                  <c:v>186576</c:v>
                </c:pt>
                <c:pt idx="196">
                  <c:v>186052</c:v>
                </c:pt>
                <c:pt idx="197">
                  <c:v>187877</c:v>
                </c:pt>
                <c:pt idx="198">
                  <c:v>190793</c:v>
                </c:pt>
                <c:pt idx="199">
                  <c:v>195524</c:v>
                </c:pt>
                <c:pt idx="200">
                  <c:v>197428</c:v>
                </c:pt>
                <c:pt idx="201">
                  <c:v>199909</c:v>
                </c:pt>
                <c:pt idx="202">
                  <c:v>202155</c:v>
                </c:pt>
                <c:pt idx="203">
                  <c:v>205750</c:v>
                </c:pt>
                <c:pt idx="204">
                  <c:v>208637</c:v>
                </c:pt>
                <c:pt idx="205">
                  <c:v>209493</c:v>
                </c:pt>
                <c:pt idx="206">
                  <c:v>213235</c:v>
                </c:pt>
                <c:pt idx="207">
                  <c:v>214366</c:v>
                </c:pt>
                <c:pt idx="208">
                  <c:v>216720</c:v>
                </c:pt>
                <c:pt idx="209">
                  <c:v>219960</c:v>
                </c:pt>
                <c:pt idx="210">
                  <c:v>219085</c:v>
                </c:pt>
                <c:pt idx="211">
                  <c:v>216480</c:v>
                </c:pt>
                <c:pt idx="212">
                  <c:v>214754</c:v>
                </c:pt>
                <c:pt idx="213">
                  <c:v>213265</c:v>
                </c:pt>
                <c:pt idx="214">
                  <c:v>213449</c:v>
                </c:pt>
                <c:pt idx="215">
                  <c:v>211863</c:v>
                </c:pt>
                <c:pt idx="216">
                  <c:v>206399</c:v>
                </c:pt>
                <c:pt idx="217">
                  <c:v>205351</c:v>
                </c:pt>
                <c:pt idx="218">
                  <c:v>199989</c:v>
                </c:pt>
                <c:pt idx="219">
                  <c:v>194833</c:v>
                </c:pt>
                <c:pt idx="220">
                  <c:v>193445</c:v>
                </c:pt>
                <c:pt idx="221">
                  <c:v>188317</c:v>
                </c:pt>
                <c:pt idx="222">
                  <c:v>187497</c:v>
                </c:pt>
                <c:pt idx="223">
                  <c:v>184784</c:v>
                </c:pt>
                <c:pt idx="224">
                  <c:v>181323</c:v>
                </c:pt>
                <c:pt idx="225">
                  <c:v>178378</c:v>
                </c:pt>
                <c:pt idx="226">
                  <c:v>175905</c:v>
                </c:pt>
                <c:pt idx="227">
                  <c:v>172455</c:v>
                </c:pt>
                <c:pt idx="228">
                  <c:v>170851</c:v>
                </c:pt>
                <c:pt idx="229">
                  <c:v>166956</c:v>
                </c:pt>
                <c:pt idx="230">
                  <c:v>163564</c:v>
                </c:pt>
                <c:pt idx="231">
                  <c:v>162296</c:v>
                </c:pt>
                <c:pt idx="232">
                  <c:v>156712</c:v>
                </c:pt>
                <c:pt idx="233">
                  <c:v>150736</c:v>
                </c:pt>
                <c:pt idx="234">
                  <c:v>145972</c:v>
                </c:pt>
                <c:pt idx="235">
                  <c:v>142944</c:v>
                </c:pt>
                <c:pt idx="236">
                  <c:v>140611</c:v>
                </c:pt>
                <c:pt idx="237">
                  <c:v>136564</c:v>
                </c:pt>
                <c:pt idx="238">
                  <c:v>129960</c:v>
                </c:pt>
                <c:pt idx="239">
                  <c:v>125916</c:v>
                </c:pt>
                <c:pt idx="240">
                  <c:v>120371</c:v>
                </c:pt>
                <c:pt idx="241">
                  <c:v>115742</c:v>
                </c:pt>
                <c:pt idx="242">
                  <c:v>110123</c:v>
                </c:pt>
                <c:pt idx="243">
                  <c:v>104487</c:v>
                </c:pt>
                <c:pt idx="244">
                  <c:v>98344</c:v>
                </c:pt>
                <c:pt idx="245">
                  <c:v>95982</c:v>
                </c:pt>
                <c:pt idx="246">
                  <c:v>92008</c:v>
                </c:pt>
                <c:pt idx="247">
                  <c:v>87489</c:v>
                </c:pt>
                <c:pt idx="248">
                  <c:v>85598</c:v>
                </c:pt>
                <c:pt idx="249">
                  <c:v>82353</c:v>
                </c:pt>
                <c:pt idx="250">
                  <c:v>82573</c:v>
                </c:pt>
                <c:pt idx="251">
                  <c:v>82104</c:v>
                </c:pt>
                <c:pt idx="252">
                  <c:v>82120</c:v>
                </c:pt>
                <c:pt idx="253">
                  <c:v>81798</c:v>
                </c:pt>
                <c:pt idx="254">
                  <c:v>84117</c:v>
                </c:pt>
                <c:pt idx="255">
                  <c:v>84934</c:v>
                </c:pt>
                <c:pt idx="256">
                  <c:v>86001</c:v>
                </c:pt>
                <c:pt idx="257">
                  <c:v>85867</c:v>
                </c:pt>
                <c:pt idx="258">
                  <c:v>85489</c:v>
                </c:pt>
                <c:pt idx="259">
                  <c:v>85477</c:v>
                </c:pt>
                <c:pt idx="260">
                  <c:v>84534</c:v>
                </c:pt>
                <c:pt idx="261">
                  <c:v>84242</c:v>
                </c:pt>
                <c:pt idx="262">
                  <c:v>84421</c:v>
                </c:pt>
                <c:pt idx="263">
                  <c:v>83840</c:v>
                </c:pt>
                <c:pt idx="264">
                  <c:v>83013</c:v>
                </c:pt>
                <c:pt idx="265">
                  <c:v>83154</c:v>
                </c:pt>
                <c:pt idx="266">
                  <c:v>81794</c:v>
                </c:pt>
                <c:pt idx="267">
                  <c:v>81922</c:v>
                </c:pt>
                <c:pt idx="268">
                  <c:v>81705</c:v>
                </c:pt>
                <c:pt idx="269">
                  <c:v>83464</c:v>
                </c:pt>
                <c:pt idx="270">
                  <c:v>84437</c:v>
                </c:pt>
                <c:pt idx="271">
                  <c:v>86569</c:v>
                </c:pt>
                <c:pt idx="272">
                  <c:v>87994</c:v>
                </c:pt>
                <c:pt idx="273">
                  <c:v>91153</c:v>
                </c:pt>
                <c:pt idx="274">
                  <c:v>91305</c:v>
                </c:pt>
                <c:pt idx="275">
                  <c:v>93807</c:v>
                </c:pt>
                <c:pt idx="276">
                  <c:v>97263</c:v>
                </c:pt>
                <c:pt idx="277">
                  <c:v>99635</c:v>
                </c:pt>
                <c:pt idx="278">
                  <c:v>102223</c:v>
                </c:pt>
                <c:pt idx="279">
                  <c:v>104217</c:v>
                </c:pt>
                <c:pt idx="280">
                  <c:v>108745</c:v>
                </c:pt>
                <c:pt idx="281">
                  <c:v>109978</c:v>
                </c:pt>
                <c:pt idx="282">
                  <c:v>113665</c:v>
                </c:pt>
                <c:pt idx="283">
                  <c:v>117525</c:v>
                </c:pt>
                <c:pt idx="284">
                  <c:v>119363</c:v>
                </c:pt>
                <c:pt idx="285">
                  <c:v>122962</c:v>
                </c:pt>
                <c:pt idx="286">
                  <c:v>127130</c:v>
                </c:pt>
                <c:pt idx="287">
                  <c:v>129840</c:v>
                </c:pt>
                <c:pt idx="288">
                  <c:v>132036</c:v>
                </c:pt>
                <c:pt idx="289">
                  <c:v>134953</c:v>
                </c:pt>
                <c:pt idx="290">
                  <c:v>136105</c:v>
                </c:pt>
                <c:pt idx="291">
                  <c:v>139527</c:v>
                </c:pt>
                <c:pt idx="292">
                  <c:v>140310</c:v>
                </c:pt>
                <c:pt idx="293">
                  <c:v>140445</c:v>
                </c:pt>
                <c:pt idx="294">
                  <c:v>141222</c:v>
                </c:pt>
                <c:pt idx="295">
                  <c:v>138239</c:v>
                </c:pt>
                <c:pt idx="296">
                  <c:v>140935</c:v>
                </c:pt>
                <c:pt idx="297">
                  <c:v>144418</c:v>
                </c:pt>
                <c:pt idx="298">
                  <c:v>144646</c:v>
                </c:pt>
                <c:pt idx="299">
                  <c:v>146554</c:v>
                </c:pt>
                <c:pt idx="300">
                  <c:v>147965</c:v>
                </c:pt>
                <c:pt idx="301">
                  <c:v>148426</c:v>
                </c:pt>
                <c:pt idx="302">
                  <c:v>147955</c:v>
                </c:pt>
                <c:pt idx="303">
                  <c:v>152080</c:v>
                </c:pt>
                <c:pt idx="304">
                  <c:v>154795</c:v>
                </c:pt>
                <c:pt idx="305">
                  <c:v>156432</c:v>
                </c:pt>
                <c:pt idx="306">
                  <c:v>158369</c:v>
                </c:pt>
                <c:pt idx="307">
                  <c:v>162986</c:v>
                </c:pt>
                <c:pt idx="308">
                  <c:v>164273</c:v>
                </c:pt>
                <c:pt idx="309">
                  <c:v>162614</c:v>
                </c:pt>
                <c:pt idx="310">
                  <c:v>162721</c:v>
                </c:pt>
                <c:pt idx="311">
                  <c:v>165456</c:v>
                </c:pt>
                <c:pt idx="312">
                  <c:v>164598</c:v>
                </c:pt>
                <c:pt idx="313">
                  <c:v>166517</c:v>
                </c:pt>
                <c:pt idx="314">
                  <c:v>168894</c:v>
                </c:pt>
                <c:pt idx="315">
                  <c:v>166521</c:v>
                </c:pt>
                <c:pt idx="316">
                  <c:v>163432</c:v>
                </c:pt>
                <c:pt idx="317">
                  <c:v>168064</c:v>
                </c:pt>
                <c:pt idx="318">
                  <c:v>168903</c:v>
                </c:pt>
                <c:pt idx="319">
                  <c:v>168401</c:v>
                </c:pt>
                <c:pt idx="320">
                  <c:v>167980</c:v>
                </c:pt>
                <c:pt idx="321">
                  <c:v>169172</c:v>
                </c:pt>
                <c:pt idx="322">
                  <c:v>171956</c:v>
                </c:pt>
                <c:pt idx="323">
                  <c:v>171003</c:v>
                </c:pt>
                <c:pt idx="324">
                  <c:v>171367</c:v>
                </c:pt>
                <c:pt idx="325">
                  <c:v>169883</c:v>
                </c:pt>
                <c:pt idx="326">
                  <c:v>170232</c:v>
                </c:pt>
                <c:pt idx="327">
                  <c:v>167306</c:v>
                </c:pt>
                <c:pt idx="328">
                  <c:v>169596</c:v>
                </c:pt>
                <c:pt idx="329">
                  <c:v>167493</c:v>
                </c:pt>
                <c:pt idx="330">
                  <c:v>165914</c:v>
                </c:pt>
                <c:pt idx="331">
                  <c:v>165714</c:v>
                </c:pt>
                <c:pt idx="332">
                  <c:v>166330</c:v>
                </c:pt>
                <c:pt idx="333">
                  <c:v>163669</c:v>
                </c:pt>
                <c:pt idx="334">
                  <c:v>163109</c:v>
                </c:pt>
                <c:pt idx="335">
                  <c:v>160272</c:v>
                </c:pt>
                <c:pt idx="336">
                  <c:v>163629</c:v>
                </c:pt>
                <c:pt idx="337">
                  <c:v>164285</c:v>
                </c:pt>
                <c:pt idx="338">
                  <c:v>166459</c:v>
                </c:pt>
                <c:pt idx="339">
                  <c:v>167710</c:v>
                </c:pt>
                <c:pt idx="340">
                  <c:v>168647</c:v>
                </c:pt>
                <c:pt idx="341">
                  <c:v>170358</c:v>
                </c:pt>
                <c:pt idx="342">
                  <c:v>168874</c:v>
                </c:pt>
                <c:pt idx="343">
                  <c:v>170117</c:v>
                </c:pt>
                <c:pt idx="344">
                  <c:v>168545</c:v>
                </c:pt>
                <c:pt idx="345">
                  <c:v>171515</c:v>
                </c:pt>
                <c:pt idx="346">
                  <c:v>171975</c:v>
                </c:pt>
                <c:pt idx="347">
                  <c:v>171645</c:v>
                </c:pt>
                <c:pt idx="348">
                  <c:v>171616</c:v>
                </c:pt>
                <c:pt idx="349">
                  <c:v>170573</c:v>
                </c:pt>
                <c:pt idx="350">
                  <c:v>169509</c:v>
                </c:pt>
                <c:pt idx="351">
                  <c:v>175627</c:v>
                </c:pt>
                <c:pt idx="352">
                  <c:v>176575</c:v>
                </c:pt>
                <c:pt idx="353">
                  <c:v>178473</c:v>
                </c:pt>
                <c:pt idx="354">
                  <c:v>182151</c:v>
                </c:pt>
                <c:pt idx="355">
                  <c:v>181858</c:v>
                </c:pt>
                <c:pt idx="356">
                  <c:v>182987</c:v>
                </c:pt>
                <c:pt idx="357">
                  <c:v>181130</c:v>
                </c:pt>
                <c:pt idx="358">
                  <c:v>183255</c:v>
                </c:pt>
                <c:pt idx="359">
                  <c:v>186891</c:v>
                </c:pt>
                <c:pt idx="360">
                  <c:v>185942</c:v>
                </c:pt>
                <c:pt idx="361">
                  <c:v>188249</c:v>
                </c:pt>
                <c:pt idx="362">
                  <c:v>188615</c:v>
                </c:pt>
                <c:pt idx="363">
                  <c:v>184715</c:v>
                </c:pt>
                <c:pt idx="364">
                  <c:v>187270</c:v>
                </c:pt>
                <c:pt idx="365">
                  <c:v>183360</c:v>
                </c:pt>
                <c:pt idx="366">
                  <c:v>184704</c:v>
                </c:pt>
                <c:pt idx="367">
                  <c:v>188545</c:v>
                </c:pt>
                <c:pt idx="368">
                  <c:v>191635</c:v>
                </c:pt>
                <c:pt idx="369">
                  <c:v>198255</c:v>
                </c:pt>
                <c:pt idx="370">
                  <c:v>199870</c:v>
                </c:pt>
                <c:pt idx="371">
                  <c:v>199600</c:v>
                </c:pt>
                <c:pt idx="372">
                  <c:v>203227</c:v>
                </c:pt>
                <c:pt idx="373">
                  <c:v>204991</c:v>
                </c:pt>
                <c:pt idx="374">
                  <c:v>208432</c:v>
                </c:pt>
                <c:pt idx="375">
                  <c:v>209055</c:v>
                </c:pt>
                <c:pt idx="376">
                  <c:v>205893</c:v>
                </c:pt>
                <c:pt idx="377">
                  <c:v>208318</c:v>
                </c:pt>
                <c:pt idx="378">
                  <c:v>210986</c:v>
                </c:pt>
                <c:pt idx="379">
                  <c:v>210194</c:v>
                </c:pt>
                <c:pt idx="380">
                  <c:v>215061</c:v>
                </c:pt>
                <c:pt idx="381">
                  <c:v>214574</c:v>
                </c:pt>
                <c:pt idx="382">
                  <c:v>215647</c:v>
                </c:pt>
                <c:pt idx="383">
                  <c:v>221568</c:v>
                </c:pt>
                <c:pt idx="384">
                  <c:v>225943</c:v>
                </c:pt>
                <c:pt idx="385">
                  <c:v>227852</c:v>
                </c:pt>
                <c:pt idx="386">
                  <c:v>232208</c:v>
                </c:pt>
                <c:pt idx="387">
                  <c:v>239817</c:v>
                </c:pt>
                <c:pt idx="388">
                  <c:v>245581</c:v>
                </c:pt>
                <c:pt idx="389">
                  <c:v>251659</c:v>
                </c:pt>
                <c:pt idx="390">
                  <c:v>252238</c:v>
                </c:pt>
                <c:pt idx="391">
                  <c:v>256929</c:v>
                </c:pt>
                <c:pt idx="392">
                  <c:v>253613</c:v>
                </c:pt>
                <c:pt idx="393">
                  <c:v>252303</c:v>
                </c:pt>
                <c:pt idx="394">
                  <c:v>252354</c:v>
                </c:pt>
                <c:pt idx="395">
                  <c:v>252610</c:v>
                </c:pt>
                <c:pt idx="396">
                  <c:v>253505</c:v>
                </c:pt>
                <c:pt idx="397">
                  <c:v>255738</c:v>
                </c:pt>
                <c:pt idx="398">
                  <c:v>258812</c:v>
                </c:pt>
                <c:pt idx="399">
                  <c:v>260203</c:v>
                </c:pt>
                <c:pt idx="400">
                  <c:v>261438</c:v>
                </c:pt>
                <c:pt idx="401">
                  <c:v>263841</c:v>
                </c:pt>
                <c:pt idx="402">
                  <c:v>266993</c:v>
                </c:pt>
                <c:pt idx="403">
                  <c:v>264639</c:v>
                </c:pt>
                <c:pt idx="404">
                  <c:v>266080</c:v>
                </c:pt>
                <c:pt idx="405">
                  <c:v>269379</c:v>
                </c:pt>
                <c:pt idx="406">
                  <c:v>266492</c:v>
                </c:pt>
                <c:pt idx="407">
                  <c:v>261230</c:v>
                </c:pt>
                <c:pt idx="408">
                  <c:v>254922</c:v>
                </c:pt>
                <c:pt idx="409">
                  <c:v>251868</c:v>
                </c:pt>
                <c:pt idx="410">
                  <c:v>244041</c:v>
                </c:pt>
                <c:pt idx="411">
                  <c:v>235869</c:v>
                </c:pt>
              </c:numCache>
            </c:numRef>
          </c:val>
          <c:smooth val="0"/>
          <c:extLst>
            <c:ext xmlns:c16="http://schemas.microsoft.com/office/drawing/2014/chart" uri="{C3380CC4-5D6E-409C-BE32-E72D297353CC}">
              <c16:uniqueId val="{00000001-7B47-614F-991C-D7382666846A}"/>
            </c:ext>
          </c:extLst>
        </c:ser>
        <c:dLbls>
          <c:showLegendKey val="0"/>
          <c:showVal val="0"/>
          <c:showCatName val="0"/>
          <c:showSerName val="0"/>
          <c:showPercent val="0"/>
          <c:showBubbleSize val="0"/>
        </c:dLbls>
        <c:smooth val="0"/>
        <c:axId val="1413117791"/>
        <c:axId val="123446063"/>
      </c:lineChart>
      <c:dateAx>
        <c:axId val="1413117791"/>
        <c:scaling>
          <c:orientation val="minMax"/>
        </c:scaling>
        <c:delete val="0"/>
        <c:axPos val="b"/>
        <c:numFmt formatCode="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3446063"/>
        <c:crosses val="autoZero"/>
        <c:auto val="1"/>
        <c:lblOffset val="100"/>
        <c:baseTimeUnit val="months"/>
      </c:dateAx>
      <c:valAx>
        <c:axId val="123446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13117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California Population</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Population!$B$1</c:f>
              <c:strCache>
                <c:ptCount val="1"/>
                <c:pt idx="0">
                  <c:v>Total Population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Population!$A$2:$A$35</c:f>
              <c:numCache>
                <c:formatCode>0</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Population!$B$2:$B$35</c:f>
              <c:numCache>
                <c:formatCode>#,##0</c:formatCode>
                <c:ptCount val="34"/>
                <c:pt idx="0">
                  <c:v>29758213</c:v>
                </c:pt>
                <c:pt idx="1">
                  <c:v>30143555</c:v>
                </c:pt>
                <c:pt idx="2">
                  <c:v>30722998</c:v>
                </c:pt>
                <c:pt idx="3">
                  <c:v>31150786</c:v>
                </c:pt>
                <c:pt idx="4">
                  <c:v>31418940</c:v>
                </c:pt>
                <c:pt idx="5">
                  <c:v>31617770</c:v>
                </c:pt>
                <c:pt idx="6">
                  <c:v>31837399</c:v>
                </c:pt>
                <c:pt idx="7">
                  <c:v>32207869</c:v>
                </c:pt>
                <c:pt idx="8">
                  <c:v>32657877</c:v>
                </c:pt>
                <c:pt idx="9">
                  <c:v>33140771</c:v>
                </c:pt>
                <c:pt idx="10">
                  <c:v>33873086</c:v>
                </c:pt>
                <c:pt idx="11">
                  <c:v>34256789</c:v>
                </c:pt>
                <c:pt idx="12">
                  <c:v>34725516</c:v>
                </c:pt>
                <c:pt idx="13">
                  <c:v>35163609</c:v>
                </c:pt>
                <c:pt idx="14">
                  <c:v>35570847</c:v>
                </c:pt>
                <c:pt idx="15">
                  <c:v>35869173</c:v>
                </c:pt>
                <c:pt idx="16">
                  <c:v>36116202</c:v>
                </c:pt>
                <c:pt idx="17">
                  <c:v>36399676</c:v>
                </c:pt>
                <c:pt idx="18">
                  <c:v>36704375</c:v>
                </c:pt>
                <c:pt idx="19">
                  <c:v>36966713</c:v>
                </c:pt>
                <c:pt idx="20">
                  <c:v>37253956</c:v>
                </c:pt>
                <c:pt idx="21">
                  <c:v>37561624</c:v>
                </c:pt>
                <c:pt idx="22">
                  <c:v>37924661</c:v>
                </c:pt>
                <c:pt idx="23">
                  <c:v>38269864</c:v>
                </c:pt>
                <c:pt idx="24">
                  <c:v>38556731</c:v>
                </c:pt>
                <c:pt idx="25">
                  <c:v>38865532</c:v>
                </c:pt>
                <c:pt idx="26">
                  <c:v>39103587</c:v>
                </c:pt>
                <c:pt idx="27">
                  <c:v>39352398</c:v>
                </c:pt>
                <c:pt idx="28">
                  <c:v>39519535</c:v>
                </c:pt>
                <c:pt idx="29">
                  <c:v>39605361</c:v>
                </c:pt>
                <c:pt idx="30">
                  <c:v>39538223</c:v>
                </c:pt>
                <c:pt idx="31">
                  <c:v>39286510</c:v>
                </c:pt>
                <c:pt idx="32">
                  <c:v>39078674</c:v>
                </c:pt>
                <c:pt idx="33">
                  <c:v>38940231</c:v>
                </c:pt>
              </c:numCache>
            </c:numRef>
          </c:val>
          <c:extLst>
            <c:ext xmlns:c16="http://schemas.microsoft.com/office/drawing/2014/chart" uri="{C3380CC4-5D6E-409C-BE32-E72D297353CC}">
              <c16:uniqueId val="{00000000-A5A5-CB45-B8BC-3EFD9D1A8642}"/>
            </c:ext>
          </c:extLst>
        </c:ser>
        <c:dLbls>
          <c:showLegendKey val="0"/>
          <c:showVal val="0"/>
          <c:showCatName val="0"/>
          <c:showSerName val="0"/>
          <c:showPercent val="0"/>
          <c:showBubbleSize val="0"/>
        </c:dLbls>
        <c:gapWidth val="150"/>
        <c:axId val="1950797423"/>
        <c:axId val="1945387311"/>
      </c:barChart>
      <c:lineChart>
        <c:grouping val="standard"/>
        <c:varyColors val="0"/>
        <c:ser>
          <c:idx val="1"/>
          <c:order val="1"/>
          <c:tx>
            <c:strRef>
              <c:f>Population!$C$1</c:f>
              <c:strCache>
                <c:ptCount val="1"/>
                <c:pt idx="0">
                  <c:v>Growth Rate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Population!$A$2:$A$35</c:f>
              <c:numCache>
                <c:formatCode>0</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Population!$C$2:$C$35</c:f>
              <c:numCache>
                <c:formatCode>0.0</c:formatCode>
                <c:ptCount val="34"/>
                <c:pt idx="1">
                  <c:v>1.2949097447484497</c:v>
                </c:pt>
                <c:pt idx="2">
                  <c:v>1.9222782448851834</c:v>
                </c:pt>
                <c:pt idx="3">
                  <c:v>1.3924031762785651</c:v>
                </c:pt>
                <c:pt idx="4">
                  <c:v>0.86082579104103507</c:v>
                </c:pt>
                <c:pt idx="5">
                  <c:v>0.6328348442054379</c:v>
                </c:pt>
                <c:pt idx="6">
                  <c:v>0.69463785712907644</c:v>
                </c:pt>
                <c:pt idx="7">
                  <c:v>1.1636314888662858</c:v>
                </c:pt>
                <c:pt idx="8">
                  <c:v>1.3971989267591718</c:v>
                </c:pt>
                <c:pt idx="9">
                  <c:v>1.4786447998441541</c:v>
                </c:pt>
                <c:pt idx="10">
                  <c:v>2.2097102086128291</c:v>
                </c:pt>
                <c:pt idx="11">
                  <c:v>1.1327665864279386</c:v>
                </c:pt>
                <c:pt idx="12">
                  <c:v>1.3682747673753077</c:v>
                </c:pt>
                <c:pt idx="13">
                  <c:v>1.2615881647374225</c:v>
                </c:pt>
                <c:pt idx="14">
                  <c:v>1.1581234451787925</c:v>
                </c:pt>
                <c:pt idx="15">
                  <c:v>0.83868118181161111</c:v>
                </c:pt>
                <c:pt idx="16">
                  <c:v>0.68869443965156374</c:v>
                </c:pt>
                <c:pt idx="17">
                  <c:v>0.78489426989028366</c:v>
                </c:pt>
                <c:pt idx="18">
                  <c:v>0.83709261587932815</c:v>
                </c:pt>
                <c:pt idx="19">
                  <c:v>0.71473223559861732</c:v>
                </c:pt>
                <c:pt idx="20">
                  <c:v>0.77703148776035347</c:v>
                </c:pt>
                <c:pt idx="21">
                  <c:v>0.82586665426887829</c:v>
                </c:pt>
                <c:pt idx="22">
                  <c:v>0.96651039369330771</c:v>
                </c:pt>
                <c:pt idx="23">
                  <c:v>0.91023358125732501</c:v>
                </c:pt>
                <c:pt idx="24">
                  <c:v>0.74958980779236628</c:v>
                </c:pt>
                <c:pt idx="25">
                  <c:v>0.80090036678680043</c:v>
                </c:pt>
                <c:pt idx="26">
                  <c:v>0.61250930516016089</c:v>
                </c:pt>
                <c:pt idx="27">
                  <c:v>0.63628689613564093</c:v>
                </c:pt>
                <c:pt idx="28">
                  <c:v>0.42471871726851312</c:v>
                </c:pt>
                <c:pt idx="29">
                  <c:v>0.21717360793845372</c:v>
                </c:pt>
                <c:pt idx="30">
                  <c:v>-0.16951745497282553</c:v>
                </c:pt>
                <c:pt idx="31">
                  <c:v>-0.63663205096496112</c:v>
                </c:pt>
                <c:pt idx="32">
                  <c:v>-0.5290263757203173</c:v>
                </c:pt>
                <c:pt idx="33">
                  <c:v>-0.35426739402672669</c:v>
                </c:pt>
              </c:numCache>
            </c:numRef>
          </c:val>
          <c:smooth val="0"/>
          <c:extLst>
            <c:ext xmlns:c16="http://schemas.microsoft.com/office/drawing/2014/chart" uri="{C3380CC4-5D6E-409C-BE32-E72D297353CC}">
              <c16:uniqueId val="{00000001-A5A5-CB45-B8BC-3EFD9D1A8642}"/>
            </c:ext>
          </c:extLst>
        </c:ser>
        <c:dLbls>
          <c:showLegendKey val="0"/>
          <c:showVal val="0"/>
          <c:showCatName val="0"/>
          <c:showSerName val="0"/>
          <c:showPercent val="0"/>
          <c:showBubbleSize val="0"/>
        </c:dLbls>
        <c:marker val="1"/>
        <c:smooth val="0"/>
        <c:axId val="1909361727"/>
        <c:axId val="1929557567"/>
      </c:lineChart>
      <c:catAx>
        <c:axId val="1950797423"/>
        <c:scaling>
          <c:orientation val="minMax"/>
        </c:scaling>
        <c:delete val="0"/>
        <c:axPos val="b"/>
        <c:numFmt formatCode="0"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45387311"/>
        <c:crosses val="autoZero"/>
        <c:auto val="1"/>
        <c:lblAlgn val="ctr"/>
        <c:lblOffset val="100"/>
        <c:noMultiLvlLbl val="0"/>
      </c:catAx>
      <c:valAx>
        <c:axId val="1945387311"/>
        <c:scaling>
          <c:orientation val="minMax"/>
          <c:min val="25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50797423"/>
        <c:crosses val="autoZero"/>
        <c:crossBetween val="between"/>
        <c:dispUnits>
          <c:builtInUnit val="millions"/>
          <c:dispUnitsLbl>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ispUnitsLbl>
        </c:dispUnits>
      </c:valAx>
      <c:valAx>
        <c:axId val="1929557567"/>
        <c:scaling>
          <c:orientation val="minMax"/>
        </c:scaling>
        <c:delete val="0"/>
        <c:axPos val="r"/>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9361727"/>
        <c:crosses val="max"/>
        <c:crossBetween val="between"/>
      </c:valAx>
      <c:catAx>
        <c:axId val="1909361727"/>
        <c:scaling>
          <c:orientation val="minMax"/>
        </c:scaling>
        <c:delete val="1"/>
        <c:axPos val="b"/>
        <c:numFmt formatCode="0" sourceLinked="1"/>
        <c:majorTickMark val="none"/>
        <c:minorTickMark val="none"/>
        <c:tickLblPos val="nextTo"/>
        <c:crossAx val="192955756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r>
              <a:rPr lang="en-US" dirty="0"/>
              <a:t>Nominal Retail</a:t>
            </a:r>
            <a:r>
              <a:rPr lang="en-US" baseline="0" dirty="0"/>
              <a:t> Sales (SAAR)</a:t>
            </a:r>
            <a:endParaRPr lang="en-US" dirty="0"/>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'FRED Graph'!$G$301</c:f>
              <c:strCache>
                <c:ptCount val="1"/>
                <c:pt idx="0">
                  <c:v>Restaurants and Bars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'FRED Graph'!$F$302:$F$398</c:f>
              <c:numCache>
                <c:formatCode>mmm\-yy</c:formatCode>
                <c:ptCount val="97"/>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numCache>
            </c:numRef>
          </c:cat>
          <c:val>
            <c:numRef>
              <c:f>'FRED Graph'!$G$302:$G$398</c:f>
              <c:numCache>
                <c:formatCode>0</c:formatCode>
                <c:ptCount val="97"/>
                <c:pt idx="0">
                  <c:v>53075</c:v>
                </c:pt>
                <c:pt idx="1">
                  <c:v>54145</c:v>
                </c:pt>
                <c:pt idx="2">
                  <c:v>53931</c:v>
                </c:pt>
                <c:pt idx="3">
                  <c:v>54244</c:v>
                </c:pt>
                <c:pt idx="4">
                  <c:v>54292</c:v>
                </c:pt>
                <c:pt idx="5">
                  <c:v>54282</c:v>
                </c:pt>
                <c:pt idx="6">
                  <c:v>54365</c:v>
                </c:pt>
                <c:pt idx="7">
                  <c:v>54774</c:v>
                </c:pt>
                <c:pt idx="8">
                  <c:v>55390</c:v>
                </c:pt>
                <c:pt idx="9">
                  <c:v>55335</c:v>
                </c:pt>
                <c:pt idx="10">
                  <c:v>56359</c:v>
                </c:pt>
                <c:pt idx="11">
                  <c:v>55403</c:v>
                </c:pt>
                <c:pt idx="12">
                  <c:v>57352</c:v>
                </c:pt>
                <c:pt idx="13">
                  <c:v>57375</c:v>
                </c:pt>
                <c:pt idx="14">
                  <c:v>57334</c:v>
                </c:pt>
                <c:pt idx="15">
                  <c:v>57375</c:v>
                </c:pt>
                <c:pt idx="16">
                  <c:v>57384</c:v>
                </c:pt>
                <c:pt idx="17">
                  <c:v>57245</c:v>
                </c:pt>
                <c:pt idx="18">
                  <c:v>57210</c:v>
                </c:pt>
                <c:pt idx="19">
                  <c:v>57533</c:v>
                </c:pt>
                <c:pt idx="20">
                  <c:v>57909</c:v>
                </c:pt>
                <c:pt idx="21">
                  <c:v>58291</c:v>
                </c:pt>
                <c:pt idx="22">
                  <c:v>58986</c:v>
                </c:pt>
                <c:pt idx="23">
                  <c:v>59322</c:v>
                </c:pt>
                <c:pt idx="24">
                  <c:v>59402</c:v>
                </c:pt>
                <c:pt idx="25">
                  <c:v>59668</c:v>
                </c:pt>
                <c:pt idx="26">
                  <c:v>60232</c:v>
                </c:pt>
                <c:pt idx="27">
                  <c:v>59471</c:v>
                </c:pt>
                <c:pt idx="28">
                  <c:v>60804</c:v>
                </c:pt>
                <c:pt idx="29">
                  <c:v>61459</c:v>
                </c:pt>
                <c:pt idx="30">
                  <c:v>62330</c:v>
                </c:pt>
                <c:pt idx="31">
                  <c:v>62637</c:v>
                </c:pt>
                <c:pt idx="32">
                  <c:v>61286</c:v>
                </c:pt>
                <c:pt idx="33">
                  <c:v>61778</c:v>
                </c:pt>
                <c:pt idx="34">
                  <c:v>61589</c:v>
                </c:pt>
                <c:pt idx="35">
                  <c:v>61398</c:v>
                </c:pt>
                <c:pt idx="36">
                  <c:v>61262</c:v>
                </c:pt>
                <c:pt idx="37">
                  <c:v>61740</c:v>
                </c:pt>
                <c:pt idx="38">
                  <c:v>62318</c:v>
                </c:pt>
                <c:pt idx="39">
                  <c:v>62730</c:v>
                </c:pt>
                <c:pt idx="40">
                  <c:v>63465</c:v>
                </c:pt>
                <c:pt idx="41">
                  <c:v>64306</c:v>
                </c:pt>
                <c:pt idx="42">
                  <c:v>65105</c:v>
                </c:pt>
                <c:pt idx="43">
                  <c:v>65286</c:v>
                </c:pt>
                <c:pt idx="44">
                  <c:v>66127</c:v>
                </c:pt>
                <c:pt idx="45">
                  <c:v>66390</c:v>
                </c:pt>
                <c:pt idx="46">
                  <c:v>66657</c:v>
                </c:pt>
                <c:pt idx="47">
                  <c:v>67736</c:v>
                </c:pt>
                <c:pt idx="48">
                  <c:v>68657</c:v>
                </c:pt>
                <c:pt idx="49">
                  <c:v>68683</c:v>
                </c:pt>
                <c:pt idx="50">
                  <c:v>48245</c:v>
                </c:pt>
                <c:pt idx="51">
                  <c:v>31195</c:v>
                </c:pt>
                <c:pt idx="52">
                  <c:v>41045</c:v>
                </c:pt>
                <c:pt idx="53">
                  <c:v>52838</c:v>
                </c:pt>
                <c:pt idx="54">
                  <c:v>55383</c:v>
                </c:pt>
                <c:pt idx="55">
                  <c:v>57913</c:v>
                </c:pt>
                <c:pt idx="56">
                  <c:v>59559</c:v>
                </c:pt>
                <c:pt idx="57">
                  <c:v>59283</c:v>
                </c:pt>
                <c:pt idx="58">
                  <c:v>57015</c:v>
                </c:pt>
                <c:pt idx="59">
                  <c:v>53775</c:v>
                </c:pt>
                <c:pt idx="60">
                  <c:v>58569</c:v>
                </c:pt>
                <c:pt idx="61">
                  <c:v>57171</c:v>
                </c:pt>
                <c:pt idx="62">
                  <c:v>65224</c:v>
                </c:pt>
                <c:pt idx="63">
                  <c:v>67981</c:v>
                </c:pt>
                <c:pt idx="64">
                  <c:v>70096</c:v>
                </c:pt>
                <c:pt idx="65">
                  <c:v>73198</c:v>
                </c:pt>
                <c:pt idx="66">
                  <c:v>74928</c:v>
                </c:pt>
                <c:pt idx="67">
                  <c:v>74692</c:v>
                </c:pt>
                <c:pt idx="68">
                  <c:v>74907</c:v>
                </c:pt>
                <c:pt idx="69">
                  <c:v>74875</c:v>
                </c:pt>
                <c:pt idx="70">
                  <c:v>75870</c:v>
                </c:pt>
                <c:pt idx="71">
                  <c:v>74702</c:v>
                </c:pt>
                <c:pt idx="72">
                  <c:v>72335</c:v>
                </c:pt>
                <c:pt idx="73">
                  <c:v>75619</c:v>
                </c:pt>
                <c:pt idx="74">
                  <c:v>77812</c:v>
                </c:pt>
                <c:pt idx="75">
                  <c:v>80528</c:v>
                </c:pt>
                <c:pt idx="76">
                  <c:v>81182</c:v>
                </c:pt>
                <c:pt idx="77">
                  <c:v>82110</c:v>
                </c:pt>
                <c:pt idx="78">
                  <c:v>81558</c:v>
                </c:pt>
                <c:pt idx="79">
                  <c:v>83652</c:v>
                </c:pt>
                <c:pt idx="80">
                  <c:v>84060</c:v>
                </c:pt>
                <c:pt idx="81">
                  <c:v>85771</c:v>
                </c:pt>
                <c:pt idx="82">
                  <c:v>85118</c:v>
                </c:pt>
                <c:pt idx="83">
                  <c:v>84913</c:v>
                </c:pt>
                <c:pt idx="84">
                  <c:v>89485</c:v>
                </c:pt>
                <c:pt idx="85">
                  <c:v>87273</c:v>
                </c:pt>
                <c:pt idx="86">
                  <c:v>87392</c:v>
                </c:pt>
                <c:pt idx="87">
                  <c:v>87827</c:v>
                </c:pt>
                <c:pt idx="88">
                  <c:v>89200</c:v>
                </c:pt>
                <c:pt idx="89">
                  <c:v>89782</c:v>
                </c:pt>
                <c:pt idx="90">
                  <c:v>90623</c:v>
                </c:pt>
                <c:pt idx="91">
                  <c:v>91154</c:v>
                </c:pt>
                <c:pt idx="92">
                  <c:v>92671</c:v>
                </c:pt>
                <c:pt idx="93">
                  <c:v>92967</c:v>
                </c:pt>
                <c:pt idx="94">
                  <c:v>94237</c:v>
                </c:pt>
                <c:pt idx="95">
                  <c:v>94447</c:v>
                </c:pt>
                <c:pt idx="96">
                  <c:v>95093</c:v>
                </c:pt>
              </c:numCache>
            </c:numRef>
          </c:val>
          <c:smooth val="0"/>
          <c:extLst>
            <c:ext xmlns:c16="http://schemas.microsoft.com/office/drawing/2014/chart" uri="{C3380CC4-5D6E-409C-BE32-E72D297353CC}">
              <c16:uniqueId val="{00000000-F2D5-DA4A-A715-CC2606D019B0}"/>
            </c:ext>
          </c:extLst>
        </c:ser>
        <c:dLbls>
          <c:showLegendKey val="0"/>
          <c:showVal val="0"/>
          <c:showCatName val="0"/>
          <c:showSerName val="0"/>
          <c:showPercent val="0"/>
          <c:showBubbleSize val="0"/>
        </c:dLbls>
        <c:smooth val="0"/>
        <c:axId val="1318912655"/>
        <c:axId val="1058340207"/>
      </c:lineChart>
      <c:dateAx>
        <c:axId val="1318912655"/>
        <c:scaling>
          <c:orientation val="minMax"/>
        </c:scaling>
        <c:delete val="0"/>
        <c:axPos val="b"/>
        <c:numFmt formatCode="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8340207"/>
        <c:crosses val="autoZero"/>
        <c:auto val="1"/>
        <c:lblOffset val="100"/>
        <c:baseTimeUnit val="months"/>
      </c:dateAx>
      <c:valAx>
        <c:axId val="1058340207"/>
        <c:scaling>
          <c:orientation val="minMax"/>
          <c:min val="4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8912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California Households</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Households!$B$1</c:f>
              <c:strCache>
                <c:ptCount val="1"/>
                <c:pt idx="0">
                  <c:v>California Households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Households!$A$2:$A$35</c:f>
              <c:numCache>
                <c:formatCode>0</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Households!$B$2:$B$35</c:f>
              <c:numCache>
                <c:formatCode>#,##0</c:formatCode>
                <c:ptCount val="34"/>
                <c:pt idx="0">
                  <c:v>10380856</c:v>
                </c:pt>
                <c:pt idx="1">
                  <c:v>10532919</c:v>
                </c:pt>
                <c:pt idx="2">
                  <c:v>10666891</c:v>
                </c:pt>
                <c:pt idx="3">
                  <c:v>10776787</c:v>
                </c:pt>
                <c:pt idx="4">
                  <c:v>10868220</c:v>
                </c:pt>
                <c:pt idx="5">
                  <c:v>10962235</c:v>
                </c:pt>
                <c:pt idx="6">
                  <c:v>11048097</c:v>
                </c:pt>
                <c:pt idx="7">
                  <c:v>11135644</c:v>
                </c:pt>
                <c:pt idx="8">
                  <c:v>11229860</c:v>
                </c:pt>
                <c:pt idx="9">
                  <c:v>11341002</c:v>
                </c:pt>
                <c:pt idx="10">
                  <c:v>11502871</c:v>
                </c:pt>
                <c:pt idx="11">
                  <c:v>11576277</c:v>
                </c:pt>
                <c:pt idx="12">
                  <c:v>11685031</c:v>
                </c:pt>
                <c:pt idx="13">
                  <c:v>11803283</c:v>
                </c:pt>
                <c:pt idx="14">
                  <c:v>11928994</c:v>
                </c:pt>
                <c:pt idx="15">
                  <c:v>12077568</c:v>
                </c:pt>
                <c:pt idx="16">
                  <c:v>12239726</c:v>
                </c:pt>
                <c:pt idx="17">
                  <c:v>12373402</c:v>
                </c:pt>
                <c:pt idx="18">
                  <c:v>12478123</c:v>
                </c:pt>
                <c:pt idx="19">
                  <c:v>12536360</c:v>
                </c:pt>
                <c:pt idx="20">
                  <c:v>12568167</c:v>
                </c:pt>
                <c:pt idx="21">
                  <c:v>12601818</c:v>
                </c:pt>
                <c:pt idx="22">
                  <c:v>12640818</c:v>
                </c:pt>
                <c:pt idx="23">
                  <c:v>12699938</c:v>
                </c:pt>
                <c:pt idx="24">
                  <c:v>12761931</c:v>
                </c:pt>
                <c:pt idx="25">
                  <c:v>12827971</c:v>
                </c:pt>
                <c:pt idx="26">
                  <c:v>12903921</c:v>
                </c:pt>
                <c:pt idx="27">
                  <c:v>12989977</c:v>
                </c:pt>
                <c:pt idx="28">
                  <c:v>13078801</c:v>
                </c:pt>
                <c:pt idx="29">
                  <c:v>13157084</c:v>
                </c:pt>
                <c:pt idx="30">
                  <c:v>13475623</c:v>
                </c:pt>
                <c:pt idx="31">
                  <c:v>13524073</c:v>
                </c:pt>
                <c:pt idx="32">
                  <c:v>13623800</c:v>
                </c:pt>
                <c:pt idx="33">
                  <c:v>13739470</c:v>
                </c:pt>
              </c:numCache>
            </c:numRef>
          </c:val>
          <c:extLst>
            <c:ext xmlns:c16="http://schemas.microsoft.com/office/drawing/2014/chart" uri="{C3380CC4-5D6E-409C-BE32-E72D297353CC}">
              <c16:uniqueId val="{00000000-E8C3-8B44-8CDA-E5F9F19C3654}"/>
            </c:ext>
          </c:extLst>
        </c:ser>
        <c:dLbls>
          <c:showLegendKey val="0"/>
          <c:showVal val="0"/>
          <c:showCatName val="0"/>
          <c:showSerName val="0"/>
          <c:showPercent val="0"/>
          <c:showBubbleSize val="0"/>
        </c:dLbls>
        <c:gapWidth val="150"/>
        <c:axId val="1444707616"/>
        <c:axId val="1086736304"/>
      </c:barChart>
      <c:lineChart>
        <c:grouping val="standard"/>
        <c:varyColors val="0"/>
        <c:ser>
          <c:idx val="1"/>
          <c:order val="1"/>
          <c:tx>
            <c:strRef>
              <c:f>Households!$C$1</c:f>
              <c:strCache>
                <c:ptCount val="1"/>
                <c:pt idx="0">
                  <c:v>Persons per Household</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Households!$A$2:$A$35</c:f>
              <c:numCache>
                <c:formatCode>0</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Households!$C$2:$C$35</c:f>
              <c:numCache>
                <c:formatCode>0.00</c:formatCode>
                <c:ptCount val="34"/>
                <c:pt idx="0">
                  <c:v>2.7943099297398981</c:v>
                </c:pt>
                <c:pt idx="1">
                  <c:v>2.7891984168870945</c:v>
                </c:pt>
                <c:pt idx="2">
                  <c:v>2.8077742614975629</c:v>
                </c:pt>
                <c:pt idx="3">
                  <c:v>2.8194234515352301</c:v>
                </c:pt>
                <c:pt idx="4">
                  <c:v>2.8190277708769238</c:v>
                </c:pt>
                <c:pt idx="5">
                  <c:v>2.8133616000751673</c:v>
                </c:pt>
                <c:pt idx="6">
                  <c:v>2.8101403345752667</c:v>
                </c:pt>
                <c:pt idx="7">
                  <c:v>2.8203824583472676</c:v>
                </c:pt>
                <c:pt idx="8">
                  <c:v>2.8363345580443569</c:v>
                </c:pt>
                <c:pt idx="9">
                  <c:v>2.8502903888033879</c:v>
                </c:pt>
                <c:pt idx="10">
                  <c:v>2.8733605723301601</c:v>
                </c:pt>
                <c:pt idx="11">
                  <c:v>2.8883348247454688</c:v>
                </c:pt>
                <c:pt idx="12">
                  <c:v>2.9015287165262977</c:v>
                </c:pt>
                <c:pt idx="13">
                  <c:v>2.9092219512147595</c:v>
                </c:pt>
                <c:pt idx="14">
                  <c:v>2.9128078193349749</c:v>
                </c:pt>
                <c:pt idx="15">
                  <c:v>2.9015635432563909</c:v>
                </c:pt>
                <c:pt idx="16">
                  <c:v>2.8828863489264385</c:v>
                </c:pt>
                <c:pt idx="17">
                  <c:v>2.8742820284995187</c:v>
                </c:pt>
                <c:pt idx="18">
                  <c:v>2.8746357124384811</c:v>
                </c:pt>
                <c:pt idx="19">
                  <c:v>2.8827252089123157</c:v>
                </c:pt>
                <c:pt idx="20">
                  <c:v>2.8971759366341967</c:v>
                </c:pt>
                <c:pt idx="21">
                  <c:v>2.9142337240547356</c:v>
                </c:pt>
                <c:pt idx="22">
                  <c:v>2.9338880600923138</c:v>
                </c:pt>
                <c:pt idx="23">
                  <c:v>2.9481254947858799</c:v>
                </c:pt>
                <c:pt idx="24">
                  <c:v>2.9554793079511241</c:v>
                </c:pt>
                <c:pt idx="25">
                  <c:v>2.9639868222340073</c:v>
                </c:pt>
                <c:pt idx="26">
                  <c:v>2.9656587327216277</c:v>
                </c:pt>
                <c:pt idx="27">
                  <c:v>2.9645999373209051</c:v>
                </c:pt>
                <c:pt idx="28">
                  <c:v>2.9566902195392375</c:v>
                </c:pt>
                <c:pt idx="29">
                  <c:v>2.9455574654687924</c:v>
                </c:pt>
                <c:pt idx="30">
                  <c:v>2.8631242503593342</c:v>
                </c:pt>
                <c:pt idx="31">
                  <c:v>2.8464486992934748</c:v>
                </c:pt>
                <c:pt idx="32">
                  <c:v>2.8012518533742421</c:v>
                </c:pt>
                <c:pt idx="33">
                  <c:v>2.7667957352066712</c:v>
                </c:pt>
              </c:numCache>
            </c:numRef>
          </c:val>
          <c:smooth val="0"/>
          <c:extLst>
            <c:ext xmlns:c16="http://schemas.microsoft.com/office/drawing/2014/chart" uri="{C3380CC4-5D6E-409C-BE32-E72D297353CC}">
              <c16:uniqueId val="{00000001-E8C3-8B44-8CDA-E5F9F19C3654}"/>
            </c:ext>
          </c:extLst>
        </c:ser>
        <c:dLbls>
          <c:showLegendKey val="0"/>
          <c:showVal val="0"/>
          <c:showCatName val="0"/>
          <c:showSerName val="0"/>
          <c:showPercent val="0"/>
          <c:showBubbleSize val="0"/>
        </c:dLbls>
        <c:marker val="1"/>
        <c:smooth val="0"/>
        <c:axId val="1910185120"/>
        <c:axId val="1431337168"/>
      </c:lineChart>
      <c:catAx>
        <c:axId val="1444707616"/>
        <c:scaling>
          <c:orientation val="minMax"/>
        </c:scaling>
        <c:delete val="0"/>
        <c:axPos val="b"/>
        <c:numFmt formatCode="0"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86736304"/>
        <c:crosses val="autoZero"/>
        <c:auto val="1"/>
        <c:lblAlgn val="ctr"/>
        <c:lblOffset val="100"/>
        <c:noMultiLvlLbl val="0"/>
      </c:catAx>
      <c:valAx>
        <c:axId val="1086736304"/>
        <c:scaling>
          <c:orientation val="minMax"/>
          <c:min val="900000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44707616"/>
        <c:crosses val="autoZero"/>
        <c:crossBetween val="between"/>
        <c:dispUnits>
          <c:builtInUnit val="millions"/>
          <c:dispUnitsLbl>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ispUnitsLbl>
        </c:dispUnits>
      </c:valAx>
      <c:valAx>
        <c:axId val="1431337168"/>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0185120"/>
        <c:crosses val="max"/>
        <c:crossBetween val="between"/>
      </c:valAx>
      <c:catAx>
        <c:axId val="1910185120"/>
        <c:scaling>
          <c:orientation val="minMax"/>
        </c:scaling>
        <c:delete val="1"/>
        <c:axPos val="b"/>
        <c:numFmt formatCode="0" sourceLinked="1"/>
        <c:majorTickMark val="none"/>
        <c:minorTickMark val="none"/>
        <c:tickLblPos val="nextTo"/>
        <c:crossAx val="14313371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dirty="0"/>
              <a:t>Housing Vacancy Rate</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'FRED Graph'!$F$12</c:f>
              <c:strCache>
                <c:ptCount val="1"/>
                <c:pt idx="0">
                  <c:v>Housing</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'FRED Graph'!$E$13:$E$50</c:f>
              <c:numCache>
                <c:formatCode>General</c:formatCode>
                <c:ptCount val="3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pt idx="36">
                  <c:v>2022</c:v>
                </c:pt>
                <c:pt idx="37">
                  <c:v>2023</c:v>
                </c:pt>
              </c:numCache>
            </c:numRef>
          </c:cat>
          <c:val>
            <c:numRef>
              <c:f>'FRED Graph'!$F$13:$F$50</c:f>
              <c:numCache>
                <c:formatCode>0.0</c:formatCode>
                <c:ptCount val="38"/>
                <c:pt idx="0">
                  <c:v>1.1000000000000001</c:v>
                </c:pt>
                <c:pt idx="1">
                  <c:v>1.2</c:v>
                </c:pt>
                <c:pt idx="2">
                  <c:v>1.1000000000000001</c:v>
                </c:pt>
                <c:pt idx="3">
                  <c:v>1</c:v>
                </c:pt>
                <c:pt idx="4">
                  <c:v>1.8</c:v>
                </c:pt>
                <c:pt idx="5">
                  <c:v>1.6</c:v>
                </c:pt>
                <c:pt idx="6">
                  <c:v>2.1</c:v>
                </c:pt>
                <c:pt idx="7">
                  <c:v>1.7</c:v>
                </c:pt>
                <c:pt idx="8">
                  <c:v>2</c:v>
                </c:pt>
                <c:pt idx="9">
                  <c:v>2.1</c:v>
                </c:pt>
                <c:pt idx="10">
                  <c:v>2</c:v>
                </c:pt>
                <c:pt idx="11">
                  <c:v>1.8</c:v>
                </c:pt>
                <c:pt idx="12">
                  <c:v>1.7</c:v>
                </c:pt>
                <c:pt idx="13">
                  <c:v>1.5</c:v>
                </c:pt>
                <c:pt idx="14">
                  <c:v>1.2</c:v>
                </c:pt>
                <c:pt idx="15">
                  <c:v>1.1000000000000001</c:v>
                </c:pt>
                <c:pt idx="16">
                  <c:v>1.2</c:v>
                </c:pt>
                <c:pt idx="17">
                  <c:v>1.2</c:v>
                </c:pt>
                <c:pt idx="18">
                  <c:v>0.9</c:v>
                </c:pt>
                <c:pt idx="19">
                  <c:v>1.2</c:v>
                </c:pt>
                <c:pt idx="20">
                  <c:v>1.9</c:v>
                </c:pt>
                <c:pt idx="21">
                  <c:v>2.2999999999999998</c:v>
                </c:pt>
                <c:pt idx="22">
                  <c:v>3.1</c:v>
                </c:pt>
                <c:pt idx="23">
                  <c:v>2.2000000000000002</c:v>
                </c:pt>
                <c:pt idx="24">
                  <c:v>2.5</c:v>
                </c:pt>
                <c:pt idx="25">
                  <c:v>2.1</c:v>
                </c:pt>
                <c:pt idx="26">
                  <c:v>1.6</c:v>
                </c:pt>
                <c:pt idx="27">
                  <c:v>1.2</c:v>
                </c:pt>
                <c:pt idx="28">
                  <c:v>1.1000000000000001</c:v>
                </c:pt>
                <c:pt idx="29">
                  <c:v>1.2</c:v>
                </c:pt>
                <c:pt idx="30">
                  <c:v>1</c:v>
                </c:pt>
                <c:pt idx="31">
                  <c:v>1</c:v>
                </c:pt>
                <c:pt idx="32">
                  <c:v>1.2</c:v>
                </c:pt>
                <c:pt idx="33">
                  <c:v>1</c:v>
                </c:pt>
                <c:pt idx="34">
                  <c:v>0.7</c:v>
                </c:pt>
                <c:pt idx="35">
                  <c:v>0.7</c:v>
                </c:pt>
                <c:pt idx="36">
                  <c:v>0.7</c:v>
                </c:pt>
                <c:pt idx="37">
                  <c:v>0.7</c:v>
                </c:pt>
              </c:numCache>
            </c:numRef>
          </c:val>
          <c:smooth val="0"/>
          <c:extLst>
            <c:ext xmlns:c16="http://schemas.microsoft.com/office/drawing/2014/chart" uri="{C3380CC4-5D6E-409C-BE32-E72D297353CC}">
              <c16:uniqueId val="{00000000-2303-274C-9DA6-97844A9D4761}"/>
            </c:ext>
          </c:extLst>
        </c:ser>
        <c:ser>
          <c:idx val="1"/>
          <c:order val="1"/>
          <c:tx>
            <c:strRef>
              <c:f>'FRED Graph'!$G$12</c:f>
              <c:strCache>
                <c:ptCount val="1"/>
                <c:pt idx="0">
                  <c:v>Rental</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'FRED Graph'!$E$13:$E$50</c:f>
              <c:numCache>
                <c:formatCode>General</c:formatCode>
                <c:ptCount val="3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pt idx="36">
                  <c:v>2022</c:v>
                </c:pt>
                <c:pt idx="37">
                  <c:v>2023</c:v>
                </c:pt>
              </c:numCache>
            </c:numRef>
          </c:cat>
          <c:val>
            <c:numRef>
              <c:f>'FRED Graph'!$G$13:$G$50</c:f>
              <c:numCache>
                <c:formatCode>0.0</c:formatCode>
                <c:ptCount val="38"/>
                <c:pt idx="0">
                  <c:v>4.9000000000000004</c:v>
                </c:pt>
                <c:pt idx="1">
                  <c:v>5.4</c:v>
                </c:pt>
                <c:pt idx="2">
                  <c:v>6.2</c:v>
                </c:pt>
                <c:pt idx="3">
                  <c:v>5.9</c:v>
                </c:pt>
                <c:pt idx="4">
                  <c:v>6</c:v>
                </c:pt>
                <c:pt idx="5">
                  <c:v>6.2</c:v>
                </c:pt>
                <c:pt idx="6">
                  <c:v>7.5</c:v>
                </c:pt>
                <c:pt idx="7">
                  <c:v>8.1999999999999993</c:v>
                </c:pt>
                <c:pt idx="8">
                  <c:v>7.9</c:v>
                </c:pt>
                <c:pt idx="9">
                  <c:v>8.5</c:v>
                </c:pt>
                <c:pt idx="10">
                  <c:v>7.2</c:v>
                </c:pt>
                <c:pt idx="11">
                  <c:v>6.5</c:v>
                </c:pt>
                <c:pt idx="12">
                  <c:v>6</c:v>
                </c:pt>
                <c:pt idx="13">
                  <c:v>5</c:v>
                </c:pt>
                <c:pt idx="14">
                  <c:v>4.5</c:v>
                </c:pt>
                <c:pt idx="15">
                  <c:v>4.2</c:v>
                </c:pt>
                <c:pt idx="16">
                  <c:v>5</c:v>
                </c:pt>
                <c:pt idx="17">
                  <c:v>5.4</c:v>
                </c:pt>
                <c:pt idx="18">
                  <c:v>5.4</c:v>
                </c:pt>
                <c:pt idx="19">
                  <c:v>6</c:v>
                </c:pt>
                <c:pt idx="20">
                  <c:v>5.8</c:v>
                </c:pt>
                <c:pt idx="21">
                  <c:v>6.1</c:v>
                </c:pt>
                <c:pt idx="22">
                  <c:v>6.4</c:v>
                </c:pt>
                <c:pt idx="23">
                  <c:v>7.6</c:v>
                </c:pt>
                <c:pt idx="24">
                  <c:v>7.5</c:v>
                </c:pt>
                <c:pt idx="25">
                  <c:v>6.1</c:v>
                </c:pt>
                <c:pt idx="26">
                  <c:v>5.2</c:v>
                </c:pt>
                <c:pt idx="27">
                  <c:v>5.0999999999999996</c:v>
                </c:pt>
                <c:pt idx="28">
                  <c:v>4.5</c:v>
                </c:pt>
                <c:pt idx="29">
                  <c:v>4.0999999999999996</c:v>
                </c:pt>
                <c:pt idx="30">
                  <c:v>3.6</c:v>
                </c:pt>
                <c:pt idx="31">
                  <c:v>4.3</c:v>
                </c:pt>
                <c:pt idx="32">
                  <c:v>4.4000000000000004</c:v>
                </c:pt>
                <c:pt idx="33">
                  <c:v>4.2</c:v>
                </c:pt>
                <c:pt idx="34">
                  <c:v>4</c:v>
                </c:pt>
                <c:pt idx="35">
                  <c:v>4.3</c:v>
                </c:pt>
                <c:pt idx="36">
                  <c:v>3.9</c:v>
                </c:pt>
                <c:pt idx="37">
                  <c:v>4.4000000000000004</c:v>
                </c:pt>
              </c:numCache>
            </c:numRef>
          </c:val>
          <c:smooth val="0"/>
          <c:extLst>
            <c:ext xmlns:c16="http://schemas.microsoft.com/office/drawing/2014/chart" uri="{C3380CC4-5D6E-409C-BE32-E72D297353CC}">
              <c16:uniqueId val="{00000001-2303-274C-9DA6-97844A9D4761}"/>
            </c:ext>
          </c:extLst>
        </c:ser>
        <c:dLbls>
          <c:showLegendKey val="0"/>
          <c:showVal val="0"/>
          <c:showCatName val="0"/>
          <c:showSerName val="0"/>
          <c:showPercent val="0"/>
          <c:showBubbleSize val="0"/>
        </c:dLbls>
        <c:smooth val="0"/>
        <c:axId val="2110105904"/>
        <c:axId val="2110159568"/>
      </c:lineChart>
      <c:catAx>
        <c:axId val="2110105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0159568"/>
        <c:crosses val="autoZero"/>
        <c:auto val="1"/>
        <c:lblAlgn val="ctr"/>
        <c:lblOffset val="100"/>
        <c:noMultiLvlLbl val="0"/>
      </c:catAx>
      <c:valAx>
        <c:axId val="21101595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0105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'FRED Graph'!$E$15</c:f>
              <c:strCache>
                <c:ptCount val="1"/>
                <c:pt idx="0">
                  <c:v>California Poverty Rate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'FRED Graph'!$D$16:$D$45</c:f>
              <c:numCache>
                <c:formatCode>General</c:formatCode>
                <c:ptCount val="3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numCache>
            </c:numRef>
          </c:cat>
          <c:val>
            <c:numRef>
              <c:f>'FRED Graph'!$E$16:$E$45</c:f>
              <c:numCache>
                <c:formatCode>General</c:formatCode>
                <c:ptCount val="30"/>
                <c:pt idx="0" formatCode="0.0">
                  <c:v>17.399999999999999</c:v>
                </c:pt>
                <c:pt idx="1">
                  <c:v>17</c:v>
                </c:pt>
                <c:pt idx="2" formatCode="0.0">
                  <c:v>16.5</c:v>
                </c:pt>
                <c:pt idx="3" formatCode="0.0">
                  <c:v>16.7</c:v>
                </c:pt>
                <c:pt idx="4" formatCode="0.0">
                  <c:v>16</c:v>
                </c:pt>
                <c:pt idx="5" formatCode="0.0">
                  <c:v>14.9</c:v>
                </c:pt>
                <c:pt idx="6" formatCode="0.0">
                  <c:v>13.7</c:v>
                </c:pt>
                <c:pt idx="7" formatCode="0.0">
                  <c:v>12.7</c:v>
                </c:pt>
                <c:pt idx="8" formatCode="0.0">
                  <c:v>12.9</c:v>
                </c:pt>
                <c:pt idx="9" formatCode="0.0">
                  <c:v>13.3</c:v>
                </c:pt>
                <c:pt idx="10" formatCode="0.0">
                  <c:v>13.7</c:v>
                </c:pt>
                <c:pt idx="11" formatCode="0.0">
                  <c:v>13.2</c:v>
                </c:pt>
                <c:pt idx="12" formatCode="0.0">
                  <c:v>13.3</c:v>
                </c:pt>
                <c:pt idx="13" formatCode="0.0">
                  <c:v>13.1</c:v>
                </c:pt>
                <c:pt idx="14" formatCode="0.0">
                  <c:v>12.4</c:v>
                </c:pt>
                <c:pt idx="15" formatCode="0.0">
                  <c:v>13.3</c:v>
                </c:pt>
                <c:pt idx="16" formatCode="0.0">
                  <c:v>14.2</c:v>
                </c:pt>
                <c:pt idx="17" formatCode="0.0">
                  <c:v>15.8</c:v>
                </c:pt>
                <c:pt idx="18" formatCode="0.0">
                  <c:v>16.600000000000001</c:v>
                </c:pt>
                <c:pt idx="19" formatCode="0.0">
                  <c:v>17</c:v>
                </c:pt>
                <c:pt idx="20" formatCode="0.0">
                  <c:v>16.8</c:v>
                </c:pt>
                <c:pt idx="21" formatCode="0.0">
                  <c:v>16.399999999999999</c:v>
                </c:pt>
                <c:pt idx="22" formatCode="0.0">
                  <c:v>15.4</c:v>
                </c:pt>
                <c:pt idx="23" formatCode="0.0">
                  <c:v>14.4</c:v>
                </c:pt>
                <c:pt idx="24" formatCode="0.0">
                  <c:v>13.3</c:v>
                </c:pt>
                <c:pt idx="25" formatCode="0.0">
                  <c:v>12.8</c:v>
                </c:pt>
                <c:pt idx="26" formatCode="0.0">
                  <c:v>11.8</c:v>
                </c:pt>
                <c:pt idx="27" formatCode="0.0">
                  <c:v>11.5</c:v>
                </c:pt>
                <c:pt idx="28" formatCode="0.0">
                  <c:v>12.3</c:v>
                </c:pt>
                <c:pt idx="29" formatCode="0.0">
                  <c:v>12.2</c:v>
                </c:pt>
              </c:numCache>
            </c:numRef>
          </c:val>
          <c:extLst>
            <c:ext xmlns:c16="http://schemas.microsoft.com/office/drawing/2014/chart" uri="{C3380CC4-5D6E-409C-BE32-E72D297353CC}">
              <c16:uniqueId val="{00000000-6429-BE40-A1E4-985E2ACF75EB}"/>
            </c:ext>
          </c:extLst>
        </c:ser>
        <c:dLbls>
          <c:showLegendKey val="0"/>
          <c:showVal val="0"/>
          <c:showCatName val="0"/>
          <c:showSerName val="0"/>
          <c:showPercent val="0"/>
          <c:showBubbleSize val="0"/>
        </c:dLbls>
        <c:gapWidth val="100"/>
        <c:overlap val="-24"/>
        <c:axId val="1106838447"/>
        <c:axId val="50302767"/>
      </c:barChart>
      <c:catAx>
        <c:axId val="110683844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0302767"/>
        <c:crosses val="autoZero"/>
        <c:auto val="1"/>
        <c:lblAlgn val="ctr"/>
        <c:lblOffset val="100"/>
        <c:noMultiLvlLbl val="0"/>
      </c:catAx>
      <c:valAx>
        <c:axId val="50302767"/>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6838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Affordability!$J$1</c:f>
              <c:strCache>
                <c:ptCount val="1"/>
                <c:pt idx="0">
                  <c:v>Median Rent as a % of Income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Affordability!$I$2:$I$19</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Affordability!$J$2:$J$19</c:f>
              <c:numCache>
                <c:formatCode>0.0</c:formatCode>
                <c:ptCount val="18"/>
                <c:pt idx="0">
                  <c:v>32.4</c:v>
                </c:pt>
                <c:pt idx="1">
                  <c:v>32.4</c:v>
                </c:pt>
                <c:pt idx="2">
                  <c:v>31.9</c:v>
                </c:pt>
                <c:pt idx="3">
                  <c:v>32.5</c:v>
                </c:pt>
                <c:pt idx="4">
                  <c:v>32.9</c:v>
                </c:pt>
                <c:pt idx="5">
                  <c:v>33.799999999999997</c:v>
                </c:pt>
                <c:pt idx="6">
                  <c:v>34.1</c:v>
                </c:pt>
                <c:pt idx="7">
                  <c:v>34.1</c:v>
                </c:pt>
                <c:pt idx="8">
                  <c:v>33.799999999999997</c:v>
                </c:pt>
                <c:pt idx="9">
                  <c:v>33.6</c:v>
                </c:pt>
                <c:pt idx="10">
                  <c:v>33</c:v>
                </c:pt>
                <c:pt idx="11">
                  <c:v>32.799999999999997</c:v>
                </c:pt>
                <c:pt idx="12">
                  <c:v>32.700000000000003</c:v>
                </c:pt>
                <c:pt idx="13">
                  <c:v>32.5</c:v>
                </c:pt>
                <c:pt idx="14">
                  <c:v>31.7</c:v>
                </c:pt>
                <c:pt idx="15">
                  <c:v>32.4</c:v>
                </c:pt>
                <c:pt idx="16">
                  <c:v>33.1</c:v>
                </c:pt>
                <c:pt idx="17">
                  <c:v>33.200000000000003</c:v>
                </c:pt>
              </c:numCache>
            </c:numRef>
          </c:val>
          <c:smooth val="0"/>
          <c:extLst>
            <c:ext xmlns:c16="http://schemas.microsoft.com/office/drawing/2014/chart" uri="{C3380CC4-5D6E-409C-BE32-E72D297353CC}">
              <c16:uniqueId val="{00000000-85E2-A049-9958-F726F3884B22}"/>
            </c:ext>
          </c:extLst>
        </c:ser>
        <c:dLbls>
          <c:showLegendKey val="0"/>
          <c:showVal val="0"/>
          <c:showCatName val="0"/>
          <c:showSerName val="0"/>
          <c:showPercent val="0"/>
          <c:showBubbleSize val="0"/>
        </c:dLbls>
        <c:smooth val="0"/>
        <c:axId val="102855904"/>
        <c:axId val="1981675295"/>
      </c:lineChart>
      <c:catAx>
        <c:axId val="102855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81675295"/>
        <c:crosses val="autoZero"/>
        <c:auto val="1"/>
        <c:lblAlgn val="ctr"/>
        <c:lblOffset val="100"/>
        <c:noMultiLvlLbl val="0"/>
      </c:catAx>
      <c:valAx>
        <c:axId val="198167529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2855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California Residential Permits</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Permits!$B$1</c:f>
              <c:strCache>
                <c:ptCount val="1"/>
                <c:pt idx="0">
                  <c:v>Single-Family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Permits!$A$2:$A$122</c:f>
              <c:numCache>
                <c:formatCode>[$-409]mmm\-yy;@</c:formatCode>
                <c:ptCount val="121"/>
                <c:pt idx="0">
                  <c:v>41671</c:v>
                </c:pt>
                <c:pt idx="1">
                  <c:v>41699</c:v>
                </c:pt>
                <c:pt idx="2">
                  <c:v>41730</c:v>
                </c:pt>
                <c:pt idx="3">
                  <c:v>41760</c:v>
                </c:pt>
                <c:pt idx="4">
                  <c:v>41791</c:v>
                </c:pt>
                <c:pt idx="5">
                  <c:v>41821</c:v>
                </c:pt>
                <c:pt idx="6">
                  <c:v>41852</c:v>
                </c:pt>
                <c:pt idx="7">
                  <c:v>41883</c:v>
                </c:pt>
                <c:pt idx="8">
                  <c:v>41913</c:v>
                </c:pt>
                <c:pt idx="9">
                  <c:v>41944</c:v>
                </c:pt>
                <c:pt idx="10">
                  <c:v>41974</c:v>
                </c:pt>
                <c:pt idx="11">
                  <c:v>42005</c:v>
                </c:pt>
                <c:pt idx="12">
                  <c:v>42036</c:v>
                </c:pt>
                <c:pt idx="13">
                  <c:v>42064</c:v>
                </c:pt>
                <c:pt idx="14">
                  <c:v>42095</c:v>
                </c:pt>
                <c:pt idx="15">
                  <c:v>42125</c:v>
                </c:pt>
                <c:pt idx="16">
                  <c:v>42156</c:v>
                </c:pt>
                <c:pt idx="17">
                  <c:v>42186</c:v>
                </c:pt>
                <c:pt idx="18">
                  <c:v>42217</c:v>
                </c:pt>
                <c:pt idx="19">
                  <c:v>42248</c:v>
                </c:pt>
                <c:pt idx="20">
                  <c:v>42278</c:v>
                </c:pt>
                <c:pt idx="21">
                  <c:v>42309</c:v>
                </c:pt>
                <c:pt idx="22">
                  <c:v>42339</c:v>
                </c:pt>
                <c:pt idx="23">
                  <c:v>42370</c:v>
                </c:pt>
                <c:pt idx="24">
                  <c:v>42401</c:v>
                </c:pt>
                <c:pt idx="25">
                  <c:v>42430</c:v>
                </c:pt>
                <c:pt idx="26">
                  <c:v>42461</c:v>
                </c:pt>
                <c:pt idx="27">
                  <c:v>42491</c:v>
                </c:pt>
                <c:pt idx="28">
                  <c:v>42522</c:v>
                </c:pt>
                <c:pt idx="29">
                  <c:v>42552</c:v>
                </c:pt>
                <c:pt idx="30">
                  <c:v>42583</c:v>
                </c:pt>
                <c:pt idx="31">
                  <c:v>42614</c:v>
                </c:pt>
                <c:pt idx="32">
                  <c:v>42644</c:v>
                </c:pt>
                <c:pt idx="33">
                  <c:v>42675</c:v>
                </c:pt>
                <c:pt idx="34">
                  <c:v>42705</c:v>
                </c:pt>
                <c:pt idx="35">
                  <c:v>42736</c:v>
                </c:pt>
                <c:pt idx="36">
                  <c:v>42767</c:v>
                </c:pt>
                <c:pt idx="37">
                  <c:v>42795</c:v>
                </c:pt>
                <c:pt idx="38">
                  <c:v>42826</c:v>
                </c:pt>
                <c:pt idx="39">
                  <c:v>42856</c:v>
                </c:pt>
                <c:pt idx="40">
                  <c:v>42887</c:v>
                </c:pt>
                <c:pt idx="41">
                  <c:v>42917</c:v>
                </c:pt>
                <c:pt idx="42">
                  <c:v>42948</c:v>
                </c:pt>
                <c:pt idx="43">
                  <c:v>42979</c:v>
                </c:pt>
                <c:pt idx="44">
                  <c:v>43009</c:v>
                </c:pt>
                <c:pt idx="45">
                  <c:v>43040</c:v>
                </c:pt>
                <c:pt idx="46">
                  <c:v>43070</c:v>
                </c:pt>
                <c:pt idx="47">
                  <c:v>43101</c:v>
                </c:pt>
                <c:pt idx="48">
                  <c:v>43132</c:v>
                </c:pt>
                <c:pt idx="49">
                  <c:v>43160</c:v>
                </c:pt>
                <c:pt idx="50">
                  <c:v>43191</c:v>
                </c:pt>
                <c:pt idx="51">
                  <c:v>43221</c:v>
                </c:pt>
                <c:pt idx="52">
                  <c:v>43252</c:v>
                </c:pt>
                <c:pt idx="53">
                  <c:v>43282</c:v>
                </c:pt>
                <c:pt idx="54">
                  <c:v>43313</c:v>
                </c:pt>
                <c:pt idx="55">
                  <c:v>43344</c:v>
                </c:pt>
                <c:pt idx="56">
                  <c:v>43374</c:v>
                </c:pt>
                <c:pt idx="57">
                  <c:v>43405</c:v>
                </c:pt>
                <c:pt idx="58">
                  <c:v>43435</c:v>
                </c:pt>
                <c:pt idx="59">
                  <c:v>43466</c:v>
                </c:pt>
                <c:pt idx="60">
                  <c:v>43497</c:v>
                </c:pt>
                <c:pt idx="61">
                  <c:v>43525</c:v>
                </c:pt>
                <c:pt idx="62">
                  <c:v>43556</c:v>
                </c:pt>
                <c:pt idx="63">
                  <c:v>43586</c:v>
                </c:pt>
                <c:pt idx="64">
                  <c:v>43617</c:v>
                </c:pt>
                <c:pt idx="65">
                  <c:v>43647</c:v>
                </c:pt>
                <c:pt idx="66">
                  <c:v>43678</c:v>
                </c:pt>
                <c:pt idx="67">
                  <c:v>43709</c:v>
                </c:pt>
                <c:pt idx="68">
                  <c:v>43739</c:v>
                </c:pt>
                <c:pt idx="69">
                  <c:v>43770</c:v>
                </c:pt>
                <c:pt idx="70">
                  <c:v>43800</c:v>
                </c:pt>
                <c:pt idx="71">
                  <c:v>43831</c:v>
                </c:pt>
                <c:pt idx="72">
                  <c:v>43862</c:v>
                </c:pt>
                <c:pt idx="73">
                  <c:v>43891</c:v>
                </c:pt>
                <c:pt idx="74">
                  <c:v>43922</c:v>
                </c:pt>
                <c:pt idx="75">
                  <c:v>43952</c:v>
                </c:pt>
                <c:pt idx="76">
                  <c:v>43983</c:v>
                </c:pt>
                <c:pt idx="77">
                  <c:v>44013</c:v>
                </c:pt>
                <c:pt idx="78">
                  <c:v>44044</c:v>
                </c:pt>
                <c:pt idx="79">
                  <c:v>44075</c:v>
                </c:pt>
                <c:pt idx="80">
                  <c:v>44105</c:v>
                </c:pt>
                <c:pt idx="81">
                  <c:v>44136</c:v>
                </c:pt>
                <c:pt idx="82">
                  <c:v>44166</c:v>
                </c:pt>
                <c:pt idx="83">
                  <c:v>44197</c:v>
                </c:pt>
                <c:pt idx="84">
                  <c:v>44228</c:v>
                </c:pt>
                <c:pt idx="85">
                  <c:v>44256</c:v>
                </c:pt>
                <c:pt idx="86">
                  <c:v>44287</c:v>
                </c:pt>
                <c:pt idx="87">
                  <c:v>44317</c:v>
                </c:pt>
                <c:pt idx="88">
                  <c:v>44348</c:v>
                </c:pt>
                <c:pt idx="89">
                  <c:v>44378</c:v>
                </c:pt>
                <c:pt idx="90">
                  <c:v>44409</c:v>
                </c:pt>
                <c:pt idx="91">
                  <c:v>44440</c:v>
                </c:pt>
                <c:pt idx="92">
                  <c:v>44470</c:v>
                </c:pt>
                <c:pt idx="93">
                  <c:v>44501</c:v>
                </c:pt>
                <c:pt idx="94">
                  <c:v>44531</c:v>
                </c:pt>
                <c:pt idx="95">
                  <c:v>44562</c:v>
                </c:pt>
                <c:pt idx="96">
                  <c:v>44593</c:v>
                </c:pt>
                <c:pt idx="97">
                  <c:v>44621</c:v>
                </c:pt>
                <c:pt idx="98">
                  <c:v>44652</c:v>
                </c:pt>
                <c:pt idx="99">
                  <c:v>44682</c:v>
                </c:pt>
                <c:pt idx="100">
                  <c:v>44713</c:v>
                </c:pt>
                <c:pt idx="101">
                  <c:v>44743</c:v>
                </c:pt>
                <c:pt idx="102">
                  <c:v>44774</c:v>
                </c:pt>
                <c:pt idx="103">
                  <c:v>44805</c:v>
                </c:pt>
                <c:pt idx="104">
                  <c:v>44835</c:v>
                </c:pt>
                <c:pt idx="105">
                  <c:v>44866</c:v>
                </c:pt>
                <c:pt idx="106">
                  <c:v>44896</c:v>
                </c:pt>
                <c:pt idx="107">
                  <c:v>44927</c:v>
                </c:pt>
                <c:pt idx="108">
                  <c:v>44958</c:v>
                </c:pt>
                <c:pt idx="109">
                  <c:v>44986</c:v>
                </c:pt>
                <c:pt idx="110">
                  <c:v>45017</c:v>
                </c:pt>
                <c:pt idx="111">
                  <c:v>45047</c:v>
                </c:pt>
                <c:pt idx="112">
                  <c:v>45078</c:v>
                </c:pt>
                <c:pt idx="113">
                  <c:v>45108</c:v>
                </c:pt>
                <c:pt idx="114">
                  <c:v>45139</c:v>
                </c:pt>
                <c:pt idx="115">
                  <c:v>45170</c:v>
                </c:pt>
                <c:pt idx="116">
                  <c:v>45200</c:v>
                </c:pt>
                <c:pt idx="117">
                  <c:v>45231</c:v>
                </c:pt>
                <c:pt idx="118">
                  <c:v>45261</c:v>
                </c:pt>
                <c:pt idx="119">
                  <c:v>45292</c:v>
                </c:pt>
                <c:pt idx="120">
                  <c:v>45323</c:v>
                </c:pt>
              </c:numCache>
            </c:numRef>
          </c:cat>
          <c:val>
            <c:numRef>
              <c:f>Permits!$B$2:$B$122</c:f>
              <c:numCache>
                <c:formatCode>#,##0</c:formatCode>
                <c:ptCount val="121"/>
                <c:pt idx="0">
                  <c:v>3132.933349609375</c:v>
                </c:pt>
                <c:pt idx="1">
                  <c:v>3078.857666015625</c:v>
                </c:pt>
                <c:pt idx="2">
                  <c:v>3050.05810546875</c:v>
                </c:pt>
                <c:pt idx="3">
                  <c:v>3071.656494140625</c:v>
                </c:pt>
                <c:pt idx="4">
                  <c:v>3037.928955078125</c:v>
                </c:pt>
                <c:pt idx="5">
                  <c:v>3070.882568359375</c:v>
                </c:pt>
                <c:pt idx="6">
                  <c:v>3092.415283203125</c:v>
                </c:pt>
                <c:pt idx="7">
                  <c:v>3056.74365234375</c:v>
                </c:pt>
                <c:pt idx="8">
                  <c:v>3102.9755859375</c:v>
                </c:pt>
                <c:pt idx="9">
                  <c:v>3207.77490234375</c:v>
                </c:pt>
                <c:pt idx="10">
                  <c:v>3243.454345703125</c:v>
                </c:pt>
                <c:pt idx="11">
                  <c:v>3323.486083984375</c:v>
                </c:pt>
                <c:pt idx="12">
                  <c:v>3477.887451171875</c:v>
                </c:pt>
                <c:pt idx="13">
                  <c:v>3544.927490234375</c:v>
                </c:pt>
                <c:pt idx="14">
                  <c:v>3659.94287109375</c:v>
                </c:pt>
                <c:pt idx="15">
                  <c:v>3781.09716796875</c:v>
                </c:pt>
                <c:pt idx="16">
                  <c:v>3807.54736328125</c:v>
                </c:pt>
                <c:pt idx="17">
                  <c:v>3764.749267578125</c:v>
                </c:pt>
                <c:pt idx="18">
                  <c:v>3749.168701171875</c:v>
                </c:pt>
                <c:pt idx="19">
                  <c:v>3750.467041015625</c:v>
                </c:pt>
                <c:pt idx="20">
                  <c:v>3698.258056640625</c:v>
                </c:pt>
                <c:pt idx="21">
                  <c:v>3595.421630859375</c:v>
                </c:pt>
                <c:pt idx="22">
                  <c:v>3695.390625</c:v>
                </c:pt>
                <c:pt idx="23">
                  <c:v>3770.3154296875</c:v>
                </c:pt>
                <c:pt idx="24">
                  <c:v>3820.380615234375</c:v>
                </c:pt>
                <c:pt idx="25">
                  <c:v>3913.8798828125</c:v>
                </c:pt>
                <c:pt idx="26">
                  <c:v>4106.43798828125</c:v>
                </c:pt>
                <c:pt idx="27">
                  <c:v>3917.2919921875</c:v>
                </c:pt>
                <c:pt idx="28">
                  <c:v>3995.65576171875</c:v>
                </c:pt>
                <c:pt idx="29">
                  <c:v>4068.435302734375</c:v>
                </c:pt>
                <c:pt idx="30">
                  <c:v>4072.339599609375</c:v>
                </c:pt>
                <c:pt idx="31">
                  <c:v>4147.5107421875</c:v>
                </c:pt>
                <c:pt idx="32">
                  <c:v>4504.16162109375</c:v>
                </c:pt>
                <c:pt idx="33">
                  <c:v>4324.11962890625</c:v>
                </c:pt>
                <c:pt idx="34">
                  <c:v>4366.046875</c:v>
                </c:pt>
                <c:pt idx="35">
                  <c:v>4507.53369140625</c:v>
                </c:pt>
                <c:pt idx="36">
                  <c:v>4528.89111328125</c:v>
                </c:pt>
                <c:pt idx="37">
                  <c:v>4462.50439453125</c:v>
                </c:pt>
                <c:pt idx="38">
                  <c:v>4816.693359375</c:v>
                </c:pt>
                <c:pt idx="39">
                  <c:v>4663.603515625</c:v>
                </c:pt>
                <c:pt idx="40">
                  <c:v>4719.857421875</c:v>
                </c:pt>
                <c:pt idx="41">
                  <c:v>4846.9375</c:v>
                </c:pt>
                <c:pt idx="42">
                  <c:v>4957.52734375</c:v>
                </c:pt>
                <c:pt idx="43">
                  <c:v>4976.95068359375</c:v>
                </c:pt>
                <c:pt idx="44">
                  <c:v>5297.96044921875</c:v>
                </c:pt>
                <c:pt idx="45">
                  <c:v>5349.30615234375</c:v>
                </c:pt>
                <c:pt idx="46">
                  <c:v>5375.50537109375</c:v>
                </c:pt>
                <c:pt idx="47">
                  <c:v>5522.841796875</c:v>
                </c:pt>
                <c:pt idx="48">
                  <c:v>5520.6650390625</c:v>
                </c:pt>
                <c:pt idx="49">
                  <c:v>5592.86474609375</c:v>
                </c:pt>
                <c:pt idx="50">
                  <c:v>5466.64697265625</c:v>
                </c:pt>
                <c:pt idx="51">
                  <c:v>5499.75048828125</c:v>
                </c:pt>
                <c:pt idx="52">
                  <c:v>5361.302734375</c:v>
                </c:pt>
                <c:pt idx="53">
                  <c:v>5325.2587890625</c:v>
                </c:pt>
                <c:pt idx="54">
                  <c:v>5147.6474609375</c:v>
                </c:pt>
                <c:pt idx="55">
                  <c:v>5152.939453125</c:v>
                </c:pt>
                <c:pt idx="56">
                  <c:v>4845.85498046875</c:v>
                </c:pt>
                <c:pt idx="57">
                  <c:v>4696.90234375</c:v>
                </c:pt>
                <c:pt idx="58">
                  <c:v>4541.4560546875</c:v>
                </c:pt>
                <c:pt idx="59">
                  <c:v>4417.08251953125</c:v>
                </c:pt>
                <c:pt idx="60">
                  <c:v>4512.25537109375</c:v>
                </c:pt>
                <c:pt idx="61">
                  <c:v>4690.580078125</c:v>
                </c:pt>
                <c:pt idx="62">
                  <c:v>4699.44677734375</c:v>
                </c:pt>
                <c:pt idx="63">
                  <c:v>4821.90869140625</c:v>
                </c:pt>
                <c:pt idx="64">
                  <c:v>4907.53173828125</c:v>
                </c:pt>
                <c:pt idx="65">
                  <c:v>4797.2119140625</c:v>
                </c:pt>
                <c:pt idx="66">
                  <c:v>4886.89794921875</c:v>
                </c:pt>
                <c:pt idx="67">
                  <c:v>5045.44140625</c:v>
                </c:pt>
                <c:pt idx="68">
                  <c:v>5246.89208984375</c:v>
                </c:pt>
                <c:pt idx="69">
                  <c:v>5390.13525390625</c:v>
                </c:pt>
                <c:pt idx="70">
                  <c:v>5762.6826171875</c:v>
                </c:pt>
                <c:pt idx="71">
                  <c:v>5485.97412109375</c:v>
                </c:pt>
                <c:pt idx="72">
                  <c:v>4934.45556640625</c:v>
                </c:pt>
                <c:pt idx="73">
                  <c:v>4356.65966796875</c:v>
                </c:pt>
                <c:pt idx="74">
                  <c:v>4216.63818359375</c:v>
                </c:pt>
                <c:pt idx="75">
                  <c:v>3925.236328125</c:v>
                </c:pt>
                <c:pt idx="76">
                  <c:v>4191.3251953125</c:v>
                </c:pt>
                <c:pt idx="77">
                  <c:v>5006.54833984375</c:v>
                </c:pt>
                <c:pt idx="78">
                  <c:v>5644.6943359375</c:v>
                </c:pt>
                <c:pt idx="79">
                  <c:v>5772.52587890625</c:v>
                </c:pt>
                <c:pt idx="80">
                  <c:v>5995.78515625</c:v>
                </c:pt>
                <c:pt idx="81">
                  <c:v>6026.81640625</c:v>
                </c:pt>
                <c:pt idx="82">
                  <c:v>5868.72265625</c:v>
                </c:pt>
                <c:pt idx="83">
                  <c:v>5811.1279296875</c:v>
                </c:pt>
                <c:pt idx="84">
                  <c:v>5921.90478515625</c:v>
                </c:pt>
                <c:pt idx="85">
                  <c:v>5755.05615234375</c:v>
                </c:pt>
                <c:pt idx="86">
                  <c:v>5712.64306640625</c:v>
                </c:pt>
                <c:pt idx="87">
                  <c:v>5608.234375</c:v>
                </c:pt>
                <c:pt idx="88">
                  <c:v>5451.74560546875</c:v>
                </c:pt>
                <c:pt idx="89">
                  <c:v>5346.18505859375</c:v>
                </c:pt>
                <c:pt idx="90">
                  <c:v>5310.34326171875</c:v>
                </c:pt>
                <c:pt idx="91">
                  <c:v>5415.8447265625</c:v>
                </c:pt>
                <c:pt idx="92">
                  <c:v>5330.36669921875</c:v>
                </c:pt>
                <c:pt idx="93">
                  <c:v>5447.5478515625</c:v>
                </c:pt>
                <c:pt idx="94">
                  <c:v>5528.12109375</c:v>
                </c:pt>
                <c:pt idx="95">
                  <c:v>5742.46435546875</c:v>
                </c:pt>
                <c:pt idx="96">
                  <c:v>5713.1201171875</c:v>
                </c:pt>
                <c:pt idx="97">
                  <c:v>5795.720703125</c:v>
                </c:pt>
                <c:pt idx="98">
                  <c:v>5652.4775390625</c:v>
                </c:pt>
                <c:pt idx="99">
                  <c:v>5387.5625</c:v>
                </c:pt>
                <c:pt idx="100">
                  <c:v>5159.64697265625</c:v>
                </c:pt>
                <c:pt idx="101">
                  <c:v>4935.62841796875</c:v>
                </c:pt>
                <c:pt idx="102">
                  <c:v>4631.7890625</c:v>
                </c:pt>
                <c:pt idx="103">
                  <c:v>4372.18896484375</c:v>
                </c:pt>
                <c:pt idx="104">
                  <c:v>4263.85595703125</c:v>
                </c:pt>
                <c:pt idx="105">
                  <c:v>3957.038818359375</c:v>
                </c:pt>
                <c:pt idx="106">
                  <c:v>3867.59765625</c:v>
                </c:pt>
                <c:pt idx="107">
                  <c:v>3895.125732421875</c:v>
                </c:pt>
                <c:pt idx="108">
                  <c:v>3969.743408203125</c:v>
                </c:pt>
                <c:pt idx="109">
                  <c:v>4249.19384765625</c:v>
                </c:pt>
                <c:pt idx="110">
                  <c:v>4672.98876953125</c:v>
                </c:pt>
                <c:pt idx="111">
                  <c:v>4786.1357421875</c:v>
                </c:pt>
                <c:pt idx="112">
                  <c:v>4962.84130859375</c:v>
                </c:pt>
                <c:pt idx="113">
                  <c:v>5065.64697265625</c:v>
                </c:pt>
                <c:pt idx="114">
                  <c:v>4966.17626953125</c:v>
                </c:pt>
                <c:pt idx="115">
                  <c:v>4891.44873046875</c:v>
                </c:pt>
                <c:pt idx="116">
                  <c:v>4970.95458984375</c:v>
                </c:pt>
                <c:pt idx="117">
                  <c:v>5106.27001953125</c:v>
                </c:pt>
                <c:pt idx="118">
                  <c:v>5197.64892578125</c:v>
                </c:pt>
                <c:pt idx="119">
                  <c:v>5269.0380859375</c:v>
                </c:pt>
                <c:pt idx="120">
                  <c:v>5244.75634765625</c:v>
                </c:pt>
              </c:numCache>
            </c:numRef>
          </c:val>
          <c:extLst>
            <c:ext xmlns:c16="http://schemas.microsoft.com/office/drawing/2014/chart" uri="{C3380CC4-5D6E-409C-BE32-E72D297353CC}">
              <c16:uniqueId val="{00000000-BA2E-0443-87C8-5638E5230A62}"/>
            </c:ext>
          </c:extLst>
        </c:ser>
        <c:ser>
          <c:idx val="1"/>
          <c:order val="1"/>
          <c:tx>
            <c:strRef>
              <c:f>Permits!$C$1</c:f>
              <c:strCache>
                <c:ptCount val="1"/>
                <c:pt idx="0">
                  <c:v>Multi-Family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Permits!$A$2:$A$122</c:f>
              <c:numCache>
                <c:formatCode>[$-409]mmm\-yy;@</c:formatCode>
                <c:ptCount val="121"/>
                <c:pt idx="0">
                  <c:v>41671</c:v>
                </c:pt>
                <c:pt idx="1">
                  <c:v>41699</c:v>
                </c:pt>
                <c:pt idx="2">
                  <c:v>41730</c:v>
                </c:pt>
                <c:pt idx="3">
                  <c:v>41760</c:v>
                </c:pt>
                <c:pt idx="4">
                  <c:v>41791</c:v>
                </c:pt>
                <c:pt idx="5">
                  <c:v>41821</c:v>
                </c:pt>
                <c:pt idx="6">
                  <c:v>41852</c:v>
                </c:pt>
                <c:pt idx="7">
                  <c:v>41883</c:v>
                </c:pt>
                <c:pt idx="8">
                  <c:v>41913</c:v>
                </c:pt>
                <c:pt idx="9">
                  <c:v>41944</c:v>
                </c:pt>
                <c:pt idx="10">
                  <c:v>41974</c:v>
                </c:pt>
                <c:pt idx="11">
                  <c:v>42005</c:v>
                </c:pt>
                <c:pt idx="12">
                  <c:v>42036</c:v>
                </c:pt>
                <c:pt idx="13">
                  <c:v>42064</c:v>
                </c:pt>
                <c:pt idx="14">
                  <c:v>42095</c:v>
                </c:pt>
                <c:pt idx="15">
                  <c:v>42125</c:v>
                </c:pt>
                <c:pt idx="16">
                  <c:v>42156</c:v>
                </c:pt>
                <c:pt idx="17">
                  <c:v>42186</c:v>
                </c:pt>
                <c:pt idx="18">
                  <c:v>42217</c:v>
                </c:pt>
                <c:pt idx="19">
                  <c:v>42248</c:v>
                </c:pt>
                <c:pt idx="20">
                  <c:v>42278</c:v>
                </c:pt>
                <c:pt idx="21">
                  <c:v>42309</c:v>
                </c:pt>
                <c:pt idx="22">
                  <c:v>42339</c:v>
                </c:pt>
                <c:pt idx="23">
                  <c:v>42370</c:v>
                </c:pt>
                <c:pt idx="24">
                  <c:v>42401</c:v>
                </c:pt>
                <c:pt idx="25">
                  <c:v>42430</c:v>
                </c:pt>
                <c:pt idx="26">
                  <c:v>42461</c:v>
                </c:pt>
                <c:pt idx="27">
                  <c:v>42491</c:v>
                </c:pt>
                <c:pt idx="28">
                  <c:v>42522</c:v>
                </c:pt>
                <c:pt idx="29">
                  <c:v>42552</c:v>
                </c:pt>
                <c:pt idx="30">
                  <c:v>42583</c:v>
                </c:pt>
                <c:pt idx="31">
                  <c:v>42614</c:v>
                </c:pt>
                <c:pt idx="32">
                  <c:v>42644</c:v>
                </c:pt>
                <c:pt idx="33">
                  <c:v>42675</c:v>
                </c:pt>
                <c:pt idx="34">
                  <c:v>42705</c:v>
                </c:pt>
                <c:pt idx="35">
                  <c:v>42736</c:v>
                </c:pt>
                <c:pt idx="36">
                  <c:v>42767</c:v>
                </c:pt>
                <c:pt idx="37">
                  <c:v>42795</c:v>
                </c:pt>
                <c:pt idx="38">
                  <c:v>42826</c:v>
                </c:pt>
                <c:pt idx="39">
                  <c:v>42856</c:v>
                </c:pt>
                <c:pt idx="40">
                  <c:v>42887</c:v>
                </c:pt>
                <c:pt idx="41">
                  <c:v>42917</c:v>
                </c:pt>
                <c:pt idx="42">
                  <c:v>42948</c:v>
                </c:pt>
                <c:pt idx="43">
                  <c:v>42979</c:v>
                </c:pt>
                <c:pt idx="44">
                  <c:v>43009</c:v>
                </c:pt>
                <c:pt idx="45">
                  <c:v>43040</c:v>
                </c:pt>
                <c:pt idx="46">
                  <c:v>43070</c:v>
                </c:pt>
                <c:pt idx="47">
                  <c:v>43101</c:v>
                </c:pt>
                <c:pt idx="48">
                  <c:v>43132</c:v>
                </c:pt>
                <c:pt idx="49">
                  <c:v>43160</c:v>
                </c:pt>
                <c:pt idx="50">
                  <c:v>43191</c:v>
                </c:pt>
                <c:pt idx="51">
                  <c:v>43221</c:v>
                </c:pt>
                <c:pt idx="52">
                  <c:v>43252</c:v>
                </c:pt>
                <c:pt idx="53">
                  <c:v>43282</c:v>
                </c:pt>
                <c:pt idx="54">
                  <c:v>43313</c:v>
                </c:pt>
                <c:pt idx="55">
                  <c:v>43344</c:v>
                </c:pt>
                <c:pt idx="56">
                  <c:v>43374</c:v>
                </c:pt>
                <c:pt idx="57">
                  <c:v>43405</c:v>
                </c:pt>
                <c:pt idx="58">
                  <c:v>43435</c:v>
                </c:pt>
                <c:pt idx="59">
                  <c:v>43466</c:v>
                </c:pt>
                <c:pt idx="60">
                  <c:v>43497</c:v>
                </c:pt>
                <c:pt idx="61">
                  <c:v>43525</c:v>
                </c:pt>
                <c:pt idx="62">
                  <c:v>43556</c:v>
                </c:pt>
                <c:pt idx="63">
                  <c:v>43586</c:v>
                </c:pt>
                <c:pt idx="64">
                  <c:v>43617</c:v>
                </c:pt>
                <c:pt idx="65">
                  <c:v>43647</c:v>
                </c:pt>
                <c:pt idx="66">
                  <c:v>43678</c:v>
                </c:pt>
                <c:pt idx="67">
                  <c:v>43709</c:v>
                </c:pt>
                <c:pt idx="68">
                  <c:v>43739</c:v>
                </c:pt>
                <c:pt idx="69">
                  <c:v>43770</c:v>
                </c:pt>
                <c:pt idx="70">
                  <c:v>43800</c:v>
                </c:pt>
                <c:pt idx="71">
                  <c:v>43831</c:v>
                </c:pt>
                <c:pt idx="72">
                  <c:v>43862</c:v>
                </c:pt>
                <c:pt idx="73">
                  <c:v>43891</c:v>
                </c:pt>
                <c:pt idx="74">
                  <c:v>43922</c:v>
                </c:pt>
                <c:pt idx="75">
                  <c:v>43952</c:v>
                </c:pt>
                <c:pt idx="76">
                  <c:v>43983</c:v>
                </c:pt>
                <c:pt idx="77">
                  <c:v>44013</c:v>
                </c:pt>
                <c:pt idx="78">
                  <c:v>44044</c:v>
                </c:pt>
                <c:pt idx="79">
                  <c:v>44075</c:v>
                </c:pt>
                <c:pt idx="80">
                  <c:v>44105</c:v>
                </c:pt>
                <c:pt idx="81">
                  <c:v>44136</c:v>
                </c:pt>
                <c:pt idx="82">
                  <c:v>44166</c:v>
                </c:pt>
                <c:pt idx="83">
                  <c:v>44197</c:v>
                </c:pt>
                <c:pt idx="84">
                  <c:v>44228</c:v>
                </c:pt>
                <c:pt idx="85">
                  <c:v>44256</c:v>
                </c:pt>
                <c:pt idx="86">
                  <c:v>44287</c:v>
                </c:pt>
                <c:pt idx="87">
                  <c:v>44317</c:v>
                </c:pt>
                <c:pt idx="88">
                  <c:v>44348</c:v>
                </c:pt>
                <c:pt idx="89">
                  <c:v>44378</c:v>
                </c:pt>
                <c:pt idx="90">
                  <c:v>44409</c:v>
                </c:pt>
                <c:pt idx="91">
                  <c:v>44440</c:v>
                </c:pt>
                <c:pt idx="92">
                  <c:v>44470</c:v>
                </c:pt>
                <c:pt idx="93">
                  <c:v>44501</c:v>
                </c:pt>
                <c:pt idx="94">
                  <c:v>44531</c:v>
                </c:pt>
                <c:pt idx="95">
                  <c:v>44562</c:v>
                </c:pt>
                <c:pt idx="96">
                  <c:v>44593</c:v>
                </c:pt>
                <c:pt idx="97">
                  <c:v>44621</c:v>
                </c:pt>
                <c:pt idx="98">
                  <c:v>44652</c:v>
                </c:pt>
                <c:pt idx="99">
                  <c:v>44682</c:v>
                </c:pt>
                <c:pt idx="100">
                  <c:v>44713</c:v>
                </c:pt>
                <c:pt idx="101">
                  <c:v>44743</c:v>
                </c:pt>
                <c:pt idx="102">
                  <c:v>44774</c:v>
                </c:pt>
                <c:pt idx="103">
                  <c:v>44805</c:v>
                </c:pt>
                <c:pt idx="104">
                  <c:v>44835</c:v>
                </c:pt>
                <c:pt idx="105">
                  <c:v>44866</c:v>
                </c:pt>
                <c:pt idx="106">
                  <c:v>44896</c:v>
                </c:pt>
                <c:pt idx="107">
                  <c:v>44927</c:v>
                </c:pt>
                <c:pt idx="108">
                  <c:v>44958</c:v>
                </c:pt>
                <c:pt idx="109">
                  <c:v>44986</c:v>
                </c:pt>
                <c:pt idx="110">
                  <c:v>45017</c:v>
                </c:pt>
                <c:pt idx="111">
                  <c:v>45047</c:v>
                </c:pt>
                <c:pt idx="112">
                  <c:v>45078</c:v>
                </c:pt>
                <c:pt idx="113">
                  <c:v>45108</c:v>
                </c:pt>
                <c:pt idx="114">
                  <c:v>45139</c:v>
                </c:pt>
                <c:pt idx="115">
                  <c:v>45170</c:v>
                </c:pt>
                <c:pt idx="116">
                  <c:v>45200</c:v>
                </c:pt>
                <c:pt idx="117">
                  <c:v>45231</c:v>
                </c:pt>
                <c:pt idx="118">
                  <c:v>45261</c:v>
                </c:pt>
                <c:pt idx="119">
                  <c:v>45292</c:v>
                </c:pt>
                <c:pt idx="120">
                  <c:v>45323</c:v>
                </c:pt>
              </c:numCache>
            </c:numRef>
          </c:cat>
          <c:val>
            <c:numRef>
              <c:f>Permits!$C$2:$C$122</c:f>
              <c:numCache>
                <c:formatCode>#,##0</c:formatCode>
                <c:ptCount val="121"/>
                <c:pt idx="0">
                  <c:v>3829.66943359375</c:v>
                </c:pt>
                <c:pt idx="1">
                  <c:v>3491.320068359375</c:v>
                </c:pt>
                <c:pt idx="2">
                  <c:v>3674.76513671875</c:v>
                </c:pt>
                <c:pt idx="3">
                  <c:v>3744.586181640625</c:v>
                </c:pt>
                <c:pt idx="4">
                  <c:v>3676.931640625</c:v>
                </c:pt>
                <c:pt idx="5">
                  <c:v>3231.066650390625</c:v>
                </c:pt>
                <c:pt idx="6">
                  <c:v>4020.77587890625</c:v>
                </c:pt>
                <c:pt idx="7">
                  <c:v>4473.44677734375</c:v>
                </c:pt>
                <c:pt idx="8">
                  <c:v>4292.22607421875</c:v>
                </c:pt>
                <c:pt idx="9">
                  <c:v>4826.14111328125</c:v>
                </c:pt>
                <c:pt idx="10">
                  <c:v>5022.95458984375</c:v>
                </c:pt>
                <c:pt idx="11">
                  <c:v>4690.5205078125</c:v>
                </c:pt>
                <c:pt idx="12">
                  <c:v>4652.33544921875</c:v>
                </c:pt>
                <c:pt idx="13">
                  <c:v>4665.41845703125</c:v>
                </c:pt>
                <c:pt idx="14">
                  <c:v>4669.47802734375</c:v>
                </c:pt>
                <c:pt idx="15">
                  <c:v>4605.7919921875</c:v>
                </c:pt>
                <c:pt idx="16">
                  <c:v>4329.98046875</c:v>
                </c:pt>
                <c:pt idx="17">
                  <c:v>4417.919921875</c:v>
                </c:pt>
                <c:pt idx="18">
                  <c:v>4352.69580078125</c:v>
                </c:pt>
                <c:pt idx="19">
                  <c:v>4285.3681640625</c:v>
                </c:pt>
                <c:pt idx="20">
                  <c:v>4059.852783203125</c:v>
                </c:pt>
                <c:pt idx="21">
                  <c:v>4356.2841796875</c:v>
                </c:pt>
                <c:pt idx="22">
                  <c:v>4500.6015625</c:v>
                </c:pt>
                <c:pt idx="23">
                  <c:v>4562.10791015625</c:v>
                </c:pt>
                <c:pt idx="24">
                  <c:v>4221.09326171875</c:v>
                </c:pt>
                <c:pt idx="25">
                  <c:v>4592.4873046875</c:v>
                </c:pt>
                <c:pt idx="26">
                  <c:v>4247.5107421875</c:v>
                </c:pt>
                <c:pt idx="27">
                  <c:v>3613.505126953125</c:v>
                </c:pt>
                <c:pt idx="28">
                  <c:v>4055.380126953125</c:v>
                </c:pt>
                <c:pt idx="29">
                  <c:v>4253.31689453125</c:v>
                </c:pt>
                <c:pt idx="30">
                  <c:v>4139.17529296875</c:v>
                </c:pt>
                <c:pt idx="31">
                  <c:v>4299.76708984375</c:v>
                </c:pt>
                <c:pt idx="32">
                  <c:v>4578.18212890625</c:v>
                </c:pt>
                <c:pt idx="33">
                  <c:v>4027.892578125</c:v>
                </c:pt>
                <c:pt idx="34">
                  <c:v>3630.23193359375</c:v>
                </c:pt>
                <c:pt idx="35">
                  <c:v>3649.94384765625</c:v>
                </c:pt>
                <c:pt idx="36">
                  <c:v>3810.929931640625</c:v>
                </c:pt>
                <c:pt idx="37">
                  <c:v>3825.90234375</c:v>
                </c:pt>
                <c:pt idx="38">
                  <c:v>4695.43994140625</c:v>
                </c:pt>
                <c:pt idx="39">
                  <c:v>4941.82470703125</c:v>
                </c:pt>
                <c:pt idx="40">
                  <c:v>4985.8720703125</c:v>
                </c:pt>
                <c:pt idx="41">
                  <c:v>4901.994140625</c:v>
                </c:pt>
                <c:pt idx="42">
                  <c:v>5188.775390625</c:v>
                </c:pt>
                <c:pt idx="43">
                  <c:v>4556.55712890625</c:v>
                </c:pt>
                <c:pt idx="44">
                  <c:v>4639.46826171875</c:v>
                </c:pt>
                <c:pt idx="45">
                  <c:v>4511.541015625</c:v>
                </c:pt>
                <c:pt idx="46">
                  <c:v>4421.85400390625</c:v>
                </c:pt>
                <c:pt idx="47">
                  <c:v>4318.0078125</c:v>
                </c:pt>
                <c:pt idx="48">
                  <c:v>4474.45849609375</c:v>
                </c:pt>
                <c:pt idx="49">
                  <c:v>4681.21044921875</c:v>
                </c:pt>
                <c:pt idx="50">
                  <c:v>5088.20849609375</c:v>
                </c:pt>
                <c:pt idx="51">
                  <c:v>5066.81640625</c:v>
                </c:pt>
                <c:pt idx="52">
                  <c:v>4794.26123046875</c:v>
                </c:pt>
                <c:pt idx="53">
                  <c:v>4463.69091796875</c:v>
                </c:pt>
                <c:pt idx="54">
                  <c:v>4188.697265625</c:v>
                </c:pt>
                <c:pt idx="55">
                  <c:v>3675.00048828125</c:v>
                </c:pt>
                <c:pt idx="56">
                  <c:v>3874.664306640625</c:v>
                </c:pt>
                <c:pt idx="57">
                  <c:v>4289.736328125</c:v>
                </c:pt>
                <c:pt idx="58">
                  <c:v>4288.68310546875</c:v>
                </c:pt>
                <c:pt idx="59">
                  <c:v>4207.6533203125</c:v>
                </c:pt>
                <c:pt idx="60">
                  <c:v>4174.02880859375</c:v>
                </c:pt>
                <c:pt idx="61">
                  <c:v>4054.266357421875</c:v>
                </c:pt>
                <c:pt idx="62">
                  <c:v>3503.69189453125</c:v>
                </c:pt>
                <c:pt idx="63">
                  <c:v>3981.937255859375</c:v>
                </c:pt>
                <c:pt idx="64">
                  <c:v>4051.161865234375</c:v>
                </c:pt>
                <c:pt idx="65">
                  <c:v>4527.1875</c:v>
                </c:pt>
                <c:pt idx="66">
                  <c:v>4670.93359375</c:v>
                </c:pt>
                <c:pt idx="67">
                  <c:v>4723.9677734375</c:v>
                </c:pt>
                <c:pt idx="68">
                  <c:v>4486.21142578125</c:v>
                </c:pt>
                <c:pt idx="69">
                  <c:v>4511.96337890625</c:v>
                </c:pt>
                <c:pt idx="70">
                  <c:v>4060.8369140625</c:v>
                </c:pt>
                <c:pt idx="71">
                  <c:v>3782.199462890625</c:v>
                </c:pt>
                <c:pt idx="72">
                  <c:v>3777.69873046875</c:v>
                </c:pt>
                <c:pt idx="73">
                  <c:v>3586.26611328125</c:v>
                </c:pt>
                <c:pt idx="74">
                  <c:v>3294.592041015625</c:v>
                </c:pt>
                <c:pt idx="75">
                  <c:v>3711.84765625</c:v>
                </c:pt>
                <c:pt idx="76">
                  <c:v>3499.6181640625</c:v>
                </c:pt>
                <c:pt idx="77">
                  <c:v>3572.254150390625</c:v>
                </c:pt>
                <c:pt idx="78">
                  <c:v>3437.005126953125</c:v>
                </c:pt>
                <c:pt idx="79">
                  <c:v>3720.3974609375</c:v>
                </c:pt>
                <c:pt idx="80">
                  <c:v>3512.830810546875</c:v>
                </c:pt>
                <c:pt idx="81">
                  <c:v>4055.50927734375</c:v>
                </c:pt>
                <c:pt idx="82">
                  <c:v>3995.380615234375</c:v>
                </c:pt>
                <c:pt idx="83">
                  <c:v>4514.92529296875</c:v>
                </c:pt>
                <c:pt idx="84">
                  <c:v>4537.18408203125</c:v>
                </c:pt>
                <c:pt idx="85">
                  <c:v>4361.029296875</c:v>
                </c:pt>
                <c:pt idx="86">
                  <c:v>4068.001953125</c:v>
                </c:pt>
                <c:pt idx="87">
                  <c:v>4375.20947265625</c:v>
                </c:pt>
                <c:pt idx="88">
                  <c:v>4194.4736328125</c:v>
                </c:pt>
                <c:pt idx="89">
                  <c:v>4164.462890625</c:v>
                </c:pt>
                <c:pt idx="90">
                  <c:v>4628.5205078125</c:v>
                </c:pt>
                <c:pt idx="91">
                  <c:v>4702.50439453125</c:v>
                </c:pt>
                <c:pt idx="92">
                  <c:v>4640.306640625</c:v>
                </c:pt>
                <c:pt idx="93">
                  <c:v>4488.5185546875</c:v>
                </c:pt>
                <c:pt idx="94">
                  <c:v>4623.00341796875</c:v>
                </c:pt>
                <c:pt idx="95">
                  <c:v>4180.58447265625</c:v>
                </c:pt>
                <c:pt idx="96">
                  <c:v>4254.208984375</c:v>
                </c:pt>
                <c:pt idx="97">
                  <c:v>4217.5419921875</c:v>
                </c:pt>
                <c:pt idx="98">
                  <c:v>4620.2216796875</c:v>
                </c:pt>
                <c:pt idx="99">
                  <c:v>4381.55419921875</c:v>
                </c:pt>
                <c:pt idx="100">
                  <c:v>4652.333984375</c:v>
                </c:pt>
                <c:pt idx="101">
                  <c:v>5056.01708984375</c:v>
                </c:pt>
                <c:pt idx="102">
                  <c:v>4961.4384765625</c:v>
                </c:pt>
                <c:pt idx="103">
                  <c:v>4651.8984375</c:v>
                </c:pt>
                <c:pt idx="104">
                  <c:v>4602.90283203125</c:v>
                </c:pt>
                <c:pt idx="105">
                  <c:v>4387.10986328125</c:v>
                </c:pt>
                <c:pt idx="106">
                  <c:v>4146.02685546875</c:v>
                </c:pt>
                <c:pt idx="107">
                  <c:v>3982.58203125</c:v>
                </c:pt>
                <c:pt idx="108">
                  <c:v>4136.0419921875</c:v>
                </c:pt>
                <c:pt idx="109">
                  <c:v>4319.4326171875</c:v>
                </c:pt>
                <c:pt idx="110">
                  <c:v>4519.9384765625</c:v>
                </c:pt>
                <c:pt idx="111">
                  <c:v>4255.51318359375</c:v>
                </c:pt>
                <c:pt idx="112">
                  <c:v>5053.986328125</c:v>
                </c:pt>
                <c:pt idx="113">
                  <c:v>4942.85986328125</c:v>
                </c:pt>
                <c:pt idx="114">
                  <c:v>4918.45654296875</c:v>
                </c:pt>
                <c:pt idx="115">
                  <c:v>4991.1796875</c:v>
                </c:pt>
                <c:pt idx="116">
                  <c:v>4558.2080078125</c:v>
                </c:pt>
                <c:pt idx="117">
                  <c:v>3741.628662109375</c:v>
                </c:pt>
                <c:pt idx="118">
                  <c:v>3623.794921875</c:v>
                </c:pt>
                <c:pt idx="119">
                  <c:v>3518.73681640625</c:v>
                </c:pt>
                <c:pt idx="120">
                  <c:v>2802.276611328125</c:v>
                </c:pt>
              </c:numCache>
            </c:numRef>
          </c:val>
          <c:extLst>
            <c:ext xmlns:c16="http://schemas.microsoft.com/office/drawing/2014/chart" uri="{C3380CC4-5D6E-409C-BE32-E72D297353CC}">
              <c16:uniqueId val="{00000001-BA2E-0443-87C8-5638E5230A62}"/>
            </c:ext>
          </c:extLst>
        </c:ser>
        <c:dLbls>
          <c:showLegendKey val="0"/>
          <c:showVal val="0"/>
          <c:showCatName val="0"/>
          <c:showSerName val="0"/>
          <c:showPercent val="0"/>
          <c:showBubbleSize val="0"/>
        </c:dLbls>
        <c:gapWidth val="150"/>
        <c:overlap val="100"/>
        <c:axId val="1743144943"/>
        <c:axId val="1908764639"/>
      </c:barChart>
      <c:dateAx>
        <c:axId val="1743144943"/>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8764639"/>
        <c:crosses val="autoZero"/>
        <c:auto val="1"/>
        <c:lblOffset val="100"/>
        <c:baseTimeUnit val="months"/>
        <c:majorUnit val="12"/>
        <c:majorTimeUnit val="months"/>
      </c:dateAx>
      <c:valAx>
        <c:axId val="19087646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43144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A Spending Issue</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Table!$B$13</c:f>
              <c:strCache>
                <c:ptCount val="1"/>
                <c:pt idx="0">
                  <c:v>        Current receipts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Table!$C$12:$FT$12</c:f>
              <c:strCache>
                <c:ptCount val="174"/>
                <c:pt idx="0">
                  <c:v>1980Q1</c:v>
                </c:pt>
                <c:pt idx="1">
                  <c:v>Q2</c:v>
                </c:pt>
                <c:pt idx="2">
                  <c:v>Q3</c:v>
                </c:pt>
                <c:pt idx="3">
                  <c:v>Q4</c:v>
                </c:pt>
                <c:pt idx="4">
                  <c:v>1981Q1</c:v>
                </c:pt>
                <c:pt idx="5">
                  <c:v>Q2</c:v>
                </c:pt>
                <c:pt idx="6">
                  <c:v>Q3</c:v>
                </c:pt>
                <c:pt idx="7">
                  <c:v>Q4</c:v>
                </c:pt>
                <c:pt idx="8">
                  <c:v>1982Q1</c:v>
                </c:pt>
                <c:pt idx="9">
                  <c:v>Q2</c:v>
                </c:pt>
                <c:pt idx="10">
                  <c:v>Q3</c:v>
                </c:pt>
                <c:pt idx="11">
                  <c:v>Q4</c:v>
                </c:pt>
                <c:pt idx="12">
                  <c:v>1983Q1</c:v>
                </c:pt>
                <c:pt idx="13">
                  <c:v>Q2</c:v>
                </c:pt>
                <c:pt idx="14">
                  <c:v>Q3</c:v>
                </c:pt>
                <c:pt idx="15">
                  <c:v>Q4</c:v>
                </c:pt>
                <c:pt idx="16">
                  <c:v>1984Q1</c:v>
                </c:pt>
                <c:pt idx="17">
                  <c:v>Q2</c:v>
                </c:pt>
                <c:pt idx="18">
                  <c:v>Q3</c:v>
                </c:pt>
                <c:pt idx="19">
                  <c:v>Q4</c:v>
                </c:pt>
                <c:pt idx="20">
                  <c:v>1985Q1</c:v>
                </c:pt>
                <c:pt idx="21">
                  <c:v>Q2</c:v>
                </c:pt>
                <c:pt idx="22">
                  <c:v>Q3</c:v>
                </c:pt>
                <c:pt idx="23">
                  <c:v>Q4</c:v>
                </c:pt>
                <c:pt idx="24">
                  <c:v>1986Q1</c:v>
                </c:pt>
                <c:pt idx="25">
                  <c:v>Q2</c:v>
                </c:pt>
                <c:pt idx="26">
                  <c:v>Q3</c:v>
                </c:pt>
                <c:pt idx="27">
                  <c:v>Q4</c:v>
                </c:pt>
                <c:pt idx="28">
                  <c:v>1987Q1</c:v>
                </c:pt>
                <c:pt idx="29">
                  <c:v>Q2</c:v>
                </c:pt>
                <c:pt idx="30">
                  <c:v>Q3</c:v>
                </c:pt>
                <c:pt idx="31">
                  <c:v>Q4</c:v>
                </c:pt>
                <c:pt idx="32">
                  <c:v>1988Q1</c:v>
                </c:pt>
                <c:pt idx="33">
                  <c:v>Q2</c:v>
                </c:pt>
                <c:pt idx="34">
                  <c:v>Q3</c:v>
                </c:pt>
                <c:pt idx="35">
                  <c:v>Q4</c:v>
                </c:pt>
                <c:pt idx="36">
                  <c:v>1989Q1</c:v>
                </c:pt>
                <c:pt idx="37">
                  <c:v>Q2</c:v>
                </c:pt>
                <c:pt idx="38">
                  <c:v>Q3</c:v>
                </c:pt>
                <c:pt idx="39">
                  <c:v>Q4</c:v>
                </c:pt>
                <c:pt idx="40">
                  <c:v>1990Q1</c:v>
                </c:pt>
                <c:pt idx="41">
                  <c:v>Q2</c:v>
                </c:pt>
                <c:pt idx="42">
                  <c:v>Q3</c:v>
                </c:pt>
                <c:pt idx="43">
                  <c:v>Q4</c:v>
                </c:pt>
                <c:pt idx="44">
                  <c:v>1991Q1</c:v>
                </c:pt>
                <c:pt idx="45">
                  <c:v>Q2</c:v>
                </c:pt>
                <c:pt idx="46">
                  <c:v>Q3</c:v>
                </c:pt>
                <c:pt idx="47">
                  <c:v>Q4</c:v>
                </c:pt>
                <c:pt idx="48">
                  <c:v>1992Q1</c:v>
                </c:pt>
                <c:pt idx="49">
                  <c:v>Q2</c:v>
                </c:pt>
                <c:pt idx="50">
                  <c:v>Q3</c:v>
                </c:pt>
                <c:pt idx="51">
                  <c:v>Q4</c:v>
                </c:pt>
                <c:pt idx="52">
                  <c:v>1993Q1</c:v>
                </c:pt>
                <c:pt idx="53">
                  <c:v>Q2</c:v>
                </c:pt>
                <c:pt idx="54">
                  <c:v>Q3</c:v>
                </c:pt>
                <c:pt idx="55">
                  <c:v>Q4</c:v>
                </c:pt>
                <c:pt idx="56">
                  <c:v>1994Q1</c:v>
                </c:pt>
                <c:pt idx="57">
                  <c:v>Q2</c:v>
                </c:pt>
                <c:pt idx="58">
                  <c:v>Q3</c:v>
                </c:pt>
                <c:pt idx="59">
                  <c:v>Q4</c:v>
                </c:pt>
                <c:pt idx="60">
                  <c:v>1995Q1</c:v>
                </c:pt>
                <c:pt idx="61">
                  <c:v>Q2</c:v>
                </c:pt>
                <c:pt idx="62">
                  <c:v>Q3</c:v>
                </c:pt>
                <c:pt idx="63">
                  <c:v>Q4</c:v>
                </c:pt>
                <c:pt idx="64">
                  <c:v>1996Q1</c:v>
                </c:pt>
                <c:pt idx="65">
                  <c:v>Q2</c:v>
                </c:pt>
                <c:pt idx="66">
                  <c:v>Q3</c:v>
                </c:pt>
                <c:pt idx="67">
                  <c:v>Q4</c:v>
                </c:pt>
                <c:pt idx="68">
                  <c:v>1997Q1</c:v>
                </c:pt>
                <c:pt idx="69">
                  <c:v>Q2</c:v>
                </c:pt>
                <c:pt idx="70">
                  <c:v>Q3</c:v>
                </c:pt>
                <c:pt idx="71">
                  <c:v>Q4</c:v>
                </c:pt>
                <c:pt idx="72">
                  <c:v>1998Q1</c:v>
                </c:pt>
                <c:pt idx="73">
                  <c:v>Q2</c:v>
                </c:pt>
                <c:pt idx="74">
                  <c:v>Q3</c:v>
                </c:pt>
                <c:pt idx="75">
                  <c:v>Q4</c:v>
                </c:pt>
                <c:pt idx="76">
                  <c:v>1999Q1</c:v>
                </c:pt>
                <c:pt idx="77">
                  <c:v>Q2</c:v>
                </c:pt>
                <c:pt idx="78">
                  <c:v>Q3</c:v>
                </c:pt>
                <c:pt idx="79">
                  <c:v>Q4</c:v>
                </c:pt>
                <c:pt idx="80">
                  <c:v>2000Q1</c:v>
                </c:pt>
                <c:pt idx="81">
                  <c:v>Q2</c:v>
                </c:pt>
                <c:pt idx="82">
                  <c:v>Q3</c:v>
                </c:pt>
                <c:pt idx="83">
                  <c:v>Q4</c:v>
                </c:pt>
                <c:pt idx="84">
                  <c:v>2001Q1</c:v>
                </c:pt>
                <c:pt idx="85">
                  <c:v>Q2</c:v>
                </c:pt>
                <c:pt idx="86">
                  <c:v>Q3</c:v>
                </c:pt>
                <c:pt idx="87">
                  <c:v>Q4</c:v>
                </c:pt>
                <c:pt idx="88">
                  <c:v>2002Q1</c:v>
                </c:pt>
                <c:pt idx="89">
                  <c:v>Q2</c:v>
                </c:pt>
                <c:pt idx="90">
                  <c:v>Q3</c:v>
                </c:pt>
                <c:pt idx="91">
                  <c:v>Q4</c:v>
                </c:pt>
                <c:pt idx="92">
                  <c:v>2003Q1</c:v>
                </c:pt>
                <c:pt idx="93">
                  <c:v>Q2</c:v>
                </c:pt>
                <c:pt idx="94">
                  <c:v>Q3</c:v>
                </c:pt>
                <c:pt idx="95">
                  <c:v>Q4</c:v>
                </c:pt>
                <c:pt idx="96">
                  <c:v>2004Q1</c:v>
                </c:pt>
                <c:pt idx="97">
                  <c:v>Q2</c:v>
                </c:pt>
                <c:pt idx="98">
                  <c:v>Q3</c:v>
                </c:pt>
                <c:pt idx="99">
                  <c:v>Q4</c:v>
                </c:pt>
                <c:pt idx="100">
                  <c:v>2005Q1</c:v>
                </c:pt>
                <c:pt idx="101">
                  <c:v>Q2</c:v>
                </c:pt>
                <c:pt idx="102">
                  <c:v>Q3</c:v>
                </c:pt>
                <c:pt idx="103">
                  <c:v>Q4</c:v>
                </c:pt>
                <c:pt idx="104">
                  <c:v>2006Q1</c:v>
                </c:pt>
                <c:pt idx="105">
                  <c:v>Q2</c:v>
                </c:pt>
                <c:pt idx="106">
                  <c:v>Q3</c:v>
                </c:pt>
                <c:pt idx="107">
                  <c:v>Q4</c:v>
                </c:pt>
                <c:pt idx="108">
                  <c:v>2007Q1</c:v>
                </c:pt>
                <c:pt idx="109">
                  <c:v>Q2</c:v>
                </c:pt>
                <c:pt idx="110">
                  <c:v>Q3</c:v>
                </c:pt>
                <c:pt idx="111">
                  <c:v>Q4</c:v>
                </c:pt>
                <c:pt idx="112">
                  <c:v>2008Q1</c:v>
                </c:pt>
                <c:pt idx="113">
                  <c:v>Q2</c:v>
                </c:pt>
                <c:pt idx="114">
                  <c:v>Q3</c:v>
                </c:pt>
                <c:pt idx="115">
                  <c:v>Q4</c:v>
                </c:pt>
                <c:pt idx="116">
                  <c:v>2009Q1</c:v>
                </c:pt>
                <c:pt idx="117">
                  <c:v>Q2</c:v>
                </c:pt>
                <c:pt idx="118">
                  <c:v>Q3</c:v>
                </c:pt>
                <c:pt idx="119">
                  <c:v>Q4</c:v>
                </c:pt>
                <c:pt idx="120">
                  <c:v>2010Q1</c:v>
                </c:pt>
                <c:pt idx="121">
                  <c:v>Q2</c:v>
                </c:pt>
                <c:pt idx="122">
                  <c:v>Q3</c:v>
                </c:pt>
                <c:pt idx="123">
                  <c:v>Q4</c:v>
                </c:pt>
                <c:pt idx="124">
                  <c:v>2011Q1</c:v>
                </c:pt>
                <c:pt idx="125">
                  <c:v>Q2</c:v>
                </c:pt>
                <c:pt idx="126">
                  <c:v>Q3</c:v>
                </c:pt>
                <c:pt idx="127">
                  <c:v>Q4</c:v>
                </c:pt>
                <c:pt idx="128">
                  <c:v>2012Q1</c:v>
                </c:pt>
                <c:pt idx="129">
                  <c:v>Q2</c:v>
                </c:pt>
                <c:pt idx="130">
                  <c:v>Q3</c:v>
                </c:pt>
                <c:pt idx="131">
                  <c:v>Q4</c:v>
                </c:pt>
                <c:pt idx="132">
                  <c:v>2013Q1</c:v>
                </c:pt>
                <c:pt idx="133">
                  <c:v>Q2</c:v>
                </c:pt>
                <c:pt idx="134">
                  <c:v>Q3</c:v>
                </c:pt>
                <c:pt idx="135">
                  <c:v>Q4</c:v>
                </c:pt>
                <c:pt idx="136">
                  <c:v>2014Q1</c:v>
                </c:pt>
                <c:pt idx="137">
                  <c:v>Q2</c:v>
                </c:pt>
                <c:pt idx="138">
                  <c:v>Q3</c:v>
                </c:pt>
                <c:pt idx="139">
                  <c:v>Q4</c:v>
                </c:pt>
                <c:pt idx="140">
                  <c:v>2015Q1</c:v>
                </c:pt>
                <c:pt idx="141">
                  <c:v>Q2</c:v>
                </c:pt>
                <c:pt idx="142">
                  <c:v>Q3</c:v>
                </c:pt>
                <c:pt idx="143">
                  <c:v>Q4</c:v>
                </c:pt>
                <c:pt idx="144">
                  <c:v>2016Q1</c:v>
                </c:pt>
                <c:pt idx="145">
                  <c:v>Q2</c:v>
                </c:pt>
                <c:pt idx="146">
                  <c:v>Q3</c:v>
                </c:pt>
                <c:pt idx="147">
                  <c:v>Q4</c:v>
                </c:pt>
                <c:pt idx="148">
                  <c:v>2017Q1</c:v>
                </c:pt>
                <c:pt idx="149">
                  <c:v>Q2</c:v>
                </c:pt>
                <c:pt idx="150">
                  <c:v>Q3</c:v>
                </c:pt>
                <c:pt idx="151">
                  <c:v>Q4</c:v>
                </c:pt>
                <c:pt idx="152">
                  <c:v>2018Q1</c:v>
                </c:pt>
                <c:pt idx="153">
                  <c:v>Q2</c:v>
                </c:pt>
                <c:pt idx="154">
                  <c:v>Q3</c:v>
                </c:pt>
                <c:pt idx="155">
                  <c:v>Q4</c:v>
                </c:pt>
                <c:pt idx="156">
                  <c:v>2019Q1</c:v>
                </c:pt>
                <c:pt idx="157">
                  <c:v>Q2</c:v>
                </c:pt>
                <c:pt idx="158">
                  <c:v>Q3</c:v>
                </c:pt>
                <c:pt idx="159">
                  <c:v>Q4</c:v>
                </c:pt>
                <c:pt idx="160">
                  <c:v>2020Q1</c:v>
                </c:pt>
                <c:pt idx="161">
                  <c:v>Q2</c:v>
                </c:pt>
                <c:pt idx="162">
                  <c:v>Q3</c:v>
                </c:pt>
                <c:pt idx="163">
                  <c:v>Q4</c:v>
                </c:pt>
                <c:pt idx="164">
                  <c:v>2021Q1</c:v>
                </c:pt>
                <c:pt idx="165">
                  <c:v>Q2</c:v>
                </c:pt>
                <c:pt idx="166">
                  <c:v>Q3</c:v>
                </c:pt>
                <c:pt idx="167">
                  <c:v>Q4</c:v>
                </c:pt>
                <c:pt idx="168">
                  <c:v>2022Q1</c:v>
                </c:pt>
                <c:pt idx="169">
                  <c:v>Q2</c:v>
                </c:pt>
                <c:pt idx="170">
                  <c:v>Q3</c:v>
                </c:pt>
                <c:pt idx="171">
                  <c:v>Q4</c:v>
                </c:pt>
                <c:pt idx="172">
                  <c:v>2023Q1</c:v>
                </c:pt>
                <c:pt idx="173">
                  <c:v>Q2</c:v>
                </c:pt>
              </c:strCache>
            </c:strRef>
          </c:cat>
          <c:val>
            <c:numRef>
              <c:f>Table!$C$13:$FT$13</c:f>
              <c:numCache>
                <c:formatCode>0.0%</c:formatCode>
                <c:ptCount val="174"/>
                <c:pt idx="0">
                  <c:v>0.1855688579826511</c:v>
                </c:pt>
                <c:pt idx="1">
                  <c:v>0.18424251090298133</c:v>
                </c:pt>
                <c:pt idx="2">
                  <c:v>0.18760721162261507</c:v>
                </c:pt>
                <c:pt idx="3">
                  <c:v>0.18950964630225078</c:v>
                </c:pt>
                <c:pt idx="4">
                  <c:v>0.1939376480378977</c:v>
                </c:pt>
                <c:pt idx="5">
                  <c:v>0.19509881422924902</c:v>
                </c:pt>
                <c:pt idx="6">
                  <c:v>0.19484144022572533</c:v>
                </c:pt>
                <c:pt idx="7">
                  <c:v>0.19080712021458179</c:v>
                </c:pt>
                <c:pt idx="8">
                  <c:v>0.18840668234431784</c:v>
                </c:pt>
                <c:pt idx="9">
                  <c:v>0.18736494597839135</c:v>
                </c:pt>
                <c:pt idx="10">
                  <c:v>0.18275257701333808</c:v>
                </c:pt>
                <c:pt idx="11">
                  <c:v>0.18168459413389762</c:v>
                </c:pt>
                <c:pt idx="12">
                  <c:v>0.17933436978177</c:v>
                </c:pt>
                <c:pt idx="13">
                  <c:v>0.18142952945121268</c:v>
                </c:pt>
                <c:pt idx="14">
                  <c:v>0.17469912176081537</c:v>
                </c:pt>
                <c:pt idx="15">
                  <c:v>0.17455925369594436</c:v>
                </c:pt>
                <c:pt idx="16">
                  <c:v>0.17724725569970065</c:v>
                </c:pt>
                <c:pt idx="17">
                  <c:v>0.17627693535514763</c:v>
                </c:pt>
                <c:pt idx="18">
                  <c:v>0.17498714590015424</c:v>
                </c:pt>
                <c:pt idx="19">
                  <c:v>0.17608349804753409</c:v>
                </c:pt>
                <c:pt idx="20">
                  <c:v>0.18462484043307645</c:v>
                </c:pt>
                <c:pt idx="21">
                  <c:v>0.17353139770425388</c:v>
                </c:pt>
                <c:pt idx="22">
                  <c:v>0.17874076775781891</c:v>
                </c:pt>
                <c:pt idx="23">
                  <c:v>0.17832632028982245</c:v>
                </c:pt>
                <c:pt idx="24">
                  <c:v>0.17768805874132082</c:v>
                </c:pt>
                <c:pt idx="25">
                  <c:v>0.17712802235275998</c:v>
                </c:pt>
                <c:pt idx="26">
                  <c:v>0.1779629750200751</c:v>
                </c:pt>
                <c:pt idx="27">
                  <c:v>0.18155273102026795</c:v>
                </c:pt>
                <c:pt idx="28">
                  <c:v>0.1794926093769853</c:v>
                </c:pt>
                <c:pt idx="29">
                  <c:v>0.19081602929549332</c:v>
                </c:pt>
                <c:pt idx="30">
                  <c:v>0.1861155468206199</c:v>
                </c:pt>
                <c:pt idx="31">
                  <c:v>0.18452476038338658</c:v>
                </c:pt>
                <c:pt idx="32">
                  <c:v>0.18553632672369613</c:v>
                </c:pt>
                <c:pt idx="33">
                  <c:v>0.18306358381502891</c:v>
                </c:pt>
                <c:pt idx="34">
                  <c:v>0.18316044521844477</c:v>
                </c:pt>
                <c:pt idx="35">
                  <c:v>0.18346143161403833</c:v>
                </c:pt>
                <c:pt idx="36">
                  <c:v>0.18708834576234279</c:v>
                </c:pt>
                <c:pt idx="37">
                  <c:v>0.184</c:v>
                </c:pt>
                <c:pt idx="38">
                  <c:v>0.18381500860343439</c:v>
                </c:pt>
                <c:pt idx="39">
                  <c:v>0.18431584075723831</c:v>
                </c:pt>
                <c:pt idx="40">
                  <c:v>0.18093892076898188</c:v>
                </c:pt>
                <c:pt idx="41">
                  <c:v>0.18112416107382551</c:v>
                </c:pt>
                <c:pt idx="42">
                  <c:v>0.18245748200362419</c:v>
                </c:pt>
                <c:pt idx="43">
                  <c:v>0.18500507935450566</c:v>
                </c:pt>
                <c:pt idx="44">
                  <c:v>0.18153499469777307</c:v>
                </c:pt>
                <c:pt idx="45">
                  <c:v>0.1796993585663223</c:v>
                </c:pt>
                <c:pt idx="46">
                  <c:v>0.17908764240480834</c:v>
                </c:pt>
                <c:pt idx="47">
                  <c:v>0.17932795913480726</c:v>
                </c:pt>
                <c:pt idx="48">
                  <c:v>0.17802643365655105</c:v>
                </c:pt>
                <c:pt idx="49">
                  <c:v>0.17738146751560857</c:v>
                </c:pt>
                <c:pt idx="50">
                  <c:v>0.17581396765449395</c:v>
                </c:pt>
                <c:pt idx="51">
                  <c:v>0.17696982397317684</c:v>
                </c:pt>
                <c:pt idx="52">
                  <c:v>0.17607548852069249</c:v>
                </c:pt>
                <c:pt idx="53">
                  <c:v>0.17975003304498527</c:v>
                </c:pt>
                <c:pt idx="54">
                  <c:v>0.17901512619694568</c:v>
                </c:pt>
                <c:pt idx="55">
                  <c:v>0.18298472988579495</c:v>
                </c:pt>
                <c:pt idx="56">
                  <c:v>0.18043200247340391</c:v>
                </c:pt>
                <c:pt idx="57">
                  <c:v>0.18343015634271206</c:v>
                </c:pt>
                <c:pt idx="58">
                  <c:v>0.18276929792254915</c:v>
                </c:pt>
                <c:pt idx="59">
                  <c:v>0.18299733075798424</c:v>
                </c:pt>
                <c:pt idx="60">
                  <c:v>0.18453132685481832</c:v>
                </c:pt>
                <c:pt idx="61">
                  <c:v>0.1868355098271996</c:v>
                </c:pt>
                <c:pt idx="62">
                  <c:v>0.18531582304017907</c:v>
                </c:pt>
                <c:pt idx="63">
                  <c:v>0.18544631140159021</c:v>
                </c:pt>
                <c:pt idx="64">
                  <c:v>0.18763423778356739</c:v>
                </c:pt>
                <c:pt idx="65">
                  <c:v>0.19063091325565182</c:v>
                </c:pt>
                <c:pt idx="66">
                  <c:v>0.18993039329020836</c:v>
                </c:pt>
                <c:pt idx="67">
                  <c:v>0.19288602629603624</c:v>
                </c:pt>
                <c:pt idx="68">
                  <c:v>0.19315532065002927</c:v>
                </c:pt>
                <c:pt idx="69">
                  <c:v>0.19390054937315115</c:v>
                </c:pt>
                <c:pt idx="70">
                  <c:v>0.19501777716211852</c:v>
                </c:pt>
                <c:pt idx="71">
                  <c:v>0.19541632918468155</c:v>
                </c:pt>
                <c:pt idx="72">
                  <c:v>0.19672926182822986</c:v>
                </c:pt>
                <c:pt idx="73">
                  <c:v>0.19749824408843103</c:v>
                </c:pt>
                <c:pt idx="74">
                  <c:v>0.19826556007499097</c:v>
                </c:pt>
                <c:pt idx="75">
                  <c:v>0.1974499677211104</c:v>
                </c:pt>
                <c:pt idx="76">
                  <c:v>0.19762635868121592</c:v>
                </c:pt>
                <c:pt idx="77">
                  <c:v>0.19789632802166654</c:v>
                </c:pt>
                <c:pt idx="78">
                  <c:v>0.19768546239134474</c:v>
                </c:pt>
                <c:pt idx="79">
                  <c:v>0.19835962909840205</c:v>
                </c:pt>
                <c:pt idx="80">
                  <c:v>0.20413509028013835</c:v>
                </c:pt>
                <c:pt idx="81">
                  <c:v>0.2006596602164388</c:v>
                </c:pt>
                <c:pt idx="82">
                  <c:v>0.20122695819038205</c:v>
                </c:pt>
                <c:pt idx="83">
                  <c:v>0.20092566861830063</c:v>
                </c:pt>
                <c:pt idx="84">
                  <c:v>0.20162938625814214</c:v>
                </c:pt>
                <c:pt idx="85">
                  <c:v>0.19798094159826399</c:v>
                </c:pt>
                <c:pt idx="86">
                  <c:v>0.18000566144555577</c:v>
                </c:pt>
                <c:pt idx="87">
                  <c:v>0.18877163360067539</c:v>
                </c:pt>
                <c:pt idx="88">
                  <c:v>0.17300505401771224</c:v>
                </c:pt>
                <c:pt idx="89">
                  <c:v>0.17157290470723308</c:v>
                </c:pt>
                <c:pt idx="90">
                  <c:v>0.17022942461762564</c:v>
                </c:pt>
                <c:pt idx="91">
                  <c:v>0.16996944328927621</c:v>
                </c:pt>
                <c:pt idx="92">
                  <c:v>0.16912324035045326</c:v>
                </c:pt>
                <c:pt idx="93">
                  <c:v>0.16907396930910121</c:v>
                </c:pt>
                <c:pt idx="94">
                  <c:v>0.15909464237855223</c:v>
                </c:pt>
                <c:pt idx="95">
                  <c:v>0.16494792816975584</c:v>
                </c:pt>
                <c:pt idx="96">
                  <c:v>0.1637200798429978</c:v>
                </c:pt>
                <c:pt idx="97">
                  <c:v>0.16540354005679944</c:v>
                </c:pt>
                <c:pt idx="98">
                  <c:v>0.16763508406946603</c:v>
                </c:pt>
                <c:pt idx="99">
                  <c:v>0.16715626796091704</c:v>
                </c:pt>
                <c:pt idx="100">
                  <c:v>0.17566752563188773</c:v>
                </c:pt>
                <c:pt idx="101">
                  <c:v>0.17581465173686611</c:v>
                </c:pt>
                <c:pt idx="102">
                  <c:v>0.17627410101501984</c:v>
                </c:pt>
                <c:pt idx="103">
                  <c:v>0.17917023160865192</c:v>
                </c:pt>
                <c:pt idx="104">
                  <c:v>0.18257691628919348</c:v>
                </c:pt>
                <c:pt idx="105">
                  <c:v>0.18311835618828798</c:v>
                </c:pt>
                <c:pt idx="106">
                  <c:v>0.18477743651857939</c:v>
                </c:pt>
                <c:pt idx="107">
                  <c:v>0.18454229465226929</c:v>
                </c:pt>
                <c:pt idx="108">
                  <c:v>0.1870818883347285</c:v>
                </c:pt>
                <c:pt idx="109">
                  <c:v>0.18568125481700584</c:v>
                </c:pt>
                <c:pt idx="110">
                  <c:v>0.18310091251776628</c:v>
                </c:pt>
                <c:pt idx="111">
                  <c:v>0.18164334595075807</c:v>
                </c:pt>
                <c:pt idx="112">
                  <c:v>0.17943766361812805</c:v>
                </c:pt>
                <c:pt idx="113">
                  <c:v>0.17631191265799792</c:v>
                </c:pt>
                <c:pt idx="114">
                  <c:v>0.17280354386200417</c:v>
                </c:pt>
                <c:pt idx="115">
                  <c:v>0.1707054941745047</c:v>
                </c:pt>
                <c:pt idx="116">
                  <c:v>0.15400286884393904</c:v>
                </c:pt>
                <c:pt idx="117">
                  <c:v>0.15463243679247907</c:v>
                </c:pt>
                <c:pt idx="118">
                  <c:v>0.1540255659600385</c:v>
                </c:pt>
                <c:pt idx="119">
                  <c:v>0.15674484001310471</c:v>
                </c:pt>
                <c:pt idx="120">
                  <c:v>0.160254934099129</c:v>
                </c:pt>
                <c:pt idx="121">
                  <c:v>0.1615933031601714</c:v>
                </c:pt>
                <c:pt idx="122">
                  <c:v>0.16400512495376976</c:v>
                </c:pt>
                <c:pt idx="123">
                  <c:v>0.16427708285704953</c:v>
                </c:pt>
                <c:pt idx="124">
                  <c:v>0.16720950532199019</c:v>
                </c:pt>
                <c:pt idx="125">
                  <c:v>0.16551502490760084</c:v>
                </c:pt>
                <c:pt idx="126">
                  <c:v>0.16394741719230302</c:v>
                </c:pt>
                <c:pt idx="127">
                  <c:v>0.16330962044652605</c:v>
                </c:pt>
                <c:pt idx="128">
                  <c:v>0.16578089216369613</c:v>
                </c:pt>
                <c:pt idx="129">
                  <c:v>0.16534111593067236</c:v>
                </c:pt>
                <c:pt idx="130">
                  <c:v>0.16487024725022212</c:v>
                </c:pt>
                <c:pt idx="131">
                  <c:v>0.16863170202918321</c:v>
                </c:pt>
                <c:pt idx="132">
                  <c:v>0.17956473892152913</c:v>
                </c:pt>
                <c:pt idx="133">
                  <c:v>0.19454957004958204</c:v>
                </c:pt>
                <c:pt idx="134">
                  <c:v>0.18182732051729339</c:v>
                </c:pt>
                <c:pt idx="135">
                  <c:v>0.18960374946740521</c:v>
                </c:pt>
                <c:pt idx="136">
                  <c:v>0.19026731916730344</c:v>
                </c:pt>
                <c:pt idx="137">
                  <c:v>0.18870506851746865</c:v>
                </c:pt>
                <c:pt idx="138">
                  <c:v>0.18609382749447675</c:v>
                </c:pt>
                <c:pt idx="139">
                  <c:v>0.18556504691219719</c:v>
                </c:pt>
                <c:pt idx="140">
                  <c:v>0.18850222051769466</c:v>
                </c:pt>
                <c:pt idx="141">
                  <c:v>0.18941171944134508</c:v>
                </c:pt>
                <c:pt idx="142">
                  <c:v>0.18828317037198886</c:v>
                </c:pt>
                <c:pt idx="143">
                  <c:v>0.19155470458921783</c:v>
                </c:pt>
                <c:pt idx="144">
                  <c:v>0.18709600386425188</c:v>
                </c:pt>
                <c:pt idx="145">
                  <c:v>0.18537901093941414</c:v>
                </c:pt>
                <c:pt idx="146">
                  <c:v>0.18489520918217892</c:v>
                </c:pt>
                <c:pt idx="147">
                  <c:v>0.18378848587094052</c:v>
                </c:pt>
                <c:pt idx="148">
                  <c:v>0.18216855892459863</c:v>
                </c:pt>
                <c:pt idx="149">
                  <c:v>0.17996322101064519</c:v>
                </c:pt>
                <c:pt idx="150">
                  <c:v>0.17988027747815907</c:v>
                </c:pt>
                <c:pt idx="151">
                  <c:v>0.17892615155719083</c:v>
                </c:pt>
                <c:pt idx="152">
                  <c:v>0.17428493463322667</c:v>
                </c:pt>
                <c:pt idx="153">
                  <c:v>0.17364754618909439</c:v>
                </c:pt>
                <c:pt idx="154">
                  <c:v>0.17586151890290178</c:v>
                </c:pt>
                <c:pt idx="155">
                  <c:v>0.1749386386670061</c:v>
                </c:pt>
                <c:pt idx="156">
                  <c:v>0.17444832033350624</c:v>
                </c:pt>
                <c:pt idx="157">
                  <c:v>0.17389199150072393</c:v>
                </c:pt>
                <c:pt idx="158">
                  <c:v>0.17182492871009392</c:v>
                </c:pt>
                <c:pt idx="159">
                  <c:v>0.1732430377997374</c:v>
                </c:pt>
                <c:pt idx="160">
                  <c:v>0.1757684093230569</c:v>
                </c:pt>
                <c:pt idx="161">
                  <c:v>0.17864508802395515</c:v>
                </c:pt>
                <c:pt idx="162">
                  <c:v>0.17524248211811405</c:v>
                </c:pt>
                <c:pt idx="163">
                  <c:v>0.17964311877151032</c:v>
                </c:pt>
                <c:pt idx="164">
                  <c:v>0.18188662672146061</c:v>
                </c:pt>
                <c:pt idx="165">
                  <c:v>0.18513986696692394</c:v>
                </c:pt>
                <c:pt idx="166">
                  <c:v>0.18661254161288129</c:v>
                </c:pt>
                <c:pt idx="167">
                  <c:v>0.18710342476723987</c:v>
                </c:pt>
                <c:pt idx="168">
                  <c:v>0.20058608354722016</c:v>
                </c:pt>
                <c:pt idx="169">
                  <c:v>0.20022179535417947</c:v>
                </c:pt>
                <c:pt idx="170">
                  <c:v>0.19622996512970428</c:v>
                </c:pt>
                <c:pt idx="171">
                  <c:v>0.19168260769760501</c:v>
                </c:pt>
                <c:pt idx="172">
                  <c:v>0.18012574538820497</c:v>
                </c:pt>
                <c:pt idx="173">
                  <c:v>0.17862873433686835</c:v>
                </c:pt>
              </c:numCache>
            </c:numRef>
          </c:val>
          <c:smooth val="0"/>
          <c:extLst>
            <c:ext xmlns:c16="http://schemas.microsoft.com/office/drawing/2014/chart" uri="{C3380CC4-5D6E-409C-BE32-E72D297353CC}">
              <c16:uniqueId val="{00000000-AABD-E947-B748-119570BDE249}"/>
            </c:ext>
          </c:extLst>
        </c:ser>
        <c:ser>
          <c:idx val="1"/>
          <c:order val="1"/>
          <c:tx>
            <c:strRef>
              <c:f>Table!$B$14</c:f>
              <c:strCache>
                <c:ptCount val="1"/>
                <c:pt idx="0">
                  <c:v>        Current expenditures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Table!$C$12:$FT$12</c:f>
              <c:strCache>
                <c:ptCount val="174"/>
                <c:pt idx="0">
                  <c:v>1980Q1</c:v>
                </c:pt>
                <c:pt idx="1">
                  <c:v>Q2</c:v>
                </c:pt>
                <c:pt idx="2">
                  <c:v>Q3</c:v>
                </c:pt>
                <c:pt idx="3">
                  <c:v>Q4</c:v>
                </c:pt>
                <c:pt idx="4">
                  <c:v>1981Q1</c:v>
                </c:pt>
                <c:pt idx="5">
                  <c:v>Q2</c:v>
                </c:pt>
                <c:pt idx="6">
                  <c:v>Q3</c:v>
                </c:pt>
                <c:pt idx="7">
                  <c:v>Q4</c:v>
                </c:pt>
                <c:pt idx="8">
                  <c:v>1982Q1</c:v>
                </c:pt>
                <c:pt idx="9">
                  <c:v>Q2</c:v>
                </c:pt>
                <c:pt idx="10">
                  <c:v>Q3</c:v>
                </c:pt>
                <c:pt idx="11">
                  <c:v>Q4</c:v>
                </c:pt>
                <c:pt idx="12">
                  <c:v>1983Q1</c:v>
                </c:pt>
                <c:pt idx="13">
                  <c:v>Q2</c:v>
                </c:pt>
                <c:pt idx="14">
                  <c:v>Q3</c:v>
                </c:pt>
                <c:pt idx="15">
                  <c:v>Q4</c:v>
                </c:pt>
                <c:pt idx="16">
                  <c:v>1984Q1</c:v>
                </c:pt>
                <c:pt idx="17">
                  <c:v>Q2</c:v>
                </c:pt>
                <c:pt idx="18">
                  <c:v>Q3</c:v>
                </c:pt>
                <c:pt idx="19">
                  <c:v>Q4</c:v>
                </c:pt>
                <c:pt idx="20">
                  <c:v>1985Q1</c:v>
                </c:pt>
                <c:pt idx="21">
                  <c:v>Q2</c:v>
                </c:pt>
                <c:pt idx="22">
                  <c:v>Q3</c:v>
                </c:pt>
                <c:pt idx="23">
                  <c:v>Q4</c:v>
                </c:pt>
                <c:pt idx="24">
                  <c:v>1986Q1</c:v>
                </c:pt>
                <c:pt idx="25">
                  <c:v>Q2</c:v>
                </c:pt>
                <c:pt idx="26">
                  <c:v>Q3</c:v>
                </c:pt>
                <c:pt idx="27">
                  <c:v>Q4</c:v>
                </c:pt>
                <c:pt idx="28">
                  <c:v>1987Q1</c:v>
                </c:pt>
                <c:pt idx="29">
                  <c:v>Q2</c:v>
                </c:pt>
                <c:pt idx="30">
                  <c:v>Q3</c:v>
                </c:pt>
                <c:pt idx="31">
                  <c:v>Q4</c:v>
                </c:pt>
                <c:pt idx="32">
                  <c:v>1988Q1</c:v>
                </c:pt>
                <c:pt idx="33">
                  <c:v>Q2</c:v>
                </c:pt>
                <c:pt idx="34">
                  <c:v>Q3</c:v>
                </c:pt>
                <c:pt idx="35">
                  <c:v>Q4</c:v>
                </c:pt>
                <c:pt idx="36">
                  <c:v>1989Q1</c:v>
                </c:pt>
                <c:pt idx="37">
                  <c:v>Q2</c:v>
                </c:pt>
                <c:pt idx="38">
                  <c:v>Q3</c:v>
                </c:pt>
                <c:pt idx="39">
                  <c:v>Q4</c:v>
                </c:pt>
                <c:pt idx="40">
                  <c:v>1990Q1</c:v>
                </c:pt>
                <c:pt idx="41">
                  <c:v>Q2</c:v>
                </c:pt>
                <c:pt idx="42">
                  <c:v>Q3</c:v>
                </c:pt>
                <c:pt idx="43">
                  <c:v>Q4</c:v>
                </c:pt>
                <c:pt idx="44">
                  <c:v>1991Q1</c:v>
                </c:pt>
                <c:pt idx="45">
                  <c:v>Q2</c:v>
                </c:pt>
                <c:pt idx="46">
                  <c:v>Q3</c:v>
                </c:pt>
                <c:pt idx="47">
                  <c:v>Q4</c:v>
                </c:pt>
                <c:pt idx="48">
                  <c:v>1992Q1</c:v>
                </c:pt>
                <c:pt idx="49">
                  <c:v>Q2</c:v>
                </c:pt>
                <c:pt idx="50">
                  <c:v>Q3</c:v>
                </c:pt>
                <c:pt idx="51">
                  <c:v>Q4</c:v>
                </c:pt>
                <c:pt idx="52">
                  <c:v>1993Q1</c:v>
                </c:pt>
                <c:pt idx="53">
                  <c:v>Q2</c:v>
                </c:pt>
                <c:pt idx="54">
                  <c:v>Q3</c:v>
                </c:pt>
                <c:pt idx="55">
                  <c:v>Q4</c:v>
                </c:pt>
                <c:pt idx="56">
                  <c:v>1994Q1</c:v>
                </c:pt>
                <c:pt idx="57">
                  <c:v>Q2</c:v>
                </c:pt>
                <c:pt idx="58">
                  <c:v>Q3</c:v>
                </c:pt>
                <c:pt idx="59">
                  <c:v>Q4</c:v>
                </c:pt>
                <c:pt idx="60">
                  <c:v>1995Q1</c:v>
                </c:pt>
                <c:pt idx="61">
                  <c:v>Q2</c:v>
                </c:pt>
                <c:pt idx="62">
                  <c:v>Q3</c:v>
                </c:pt>
                <c:pt idx="63">
                  <c:v>Q4</c:v>
                </c:pt>
                <c:pt idx="64">
                  <c:v>1996Q1</c:v>
                </c:pt>
                <c:pt idx="65">
                  <c:v>Q2</c:v>
                </c:pt>
                <c:pt idx="66">
                  <c:v>Q3</c:v>
                </c:pt>
                <c:pt idx="67">
                  <c:v>Q4</c:v>
                </c:pt>
                <c:pt idx="68">
                  <c:v>1997Q1</c:v>
                </c:pt>
                <c:pt idx="69">
                  <c:v>Q2</c:v>
                </c:pt>
                <c:pt idx="70">
                  <c:v>Q3</c:v>
                </c:pt>
                <c:pt idx="71">
                  <c:v>Q4</c:v>
                </c:pt>
                <c:pt idx="72">
                  <c:v>1998Q1</c:v>
                </c:pt>
                <c:pt idx="73">
                  <c:v>Q2</c:v>
                </c:pt>
                <c:pt idx="74">
                  <c:v>Q3</c:v>
                </c:pt>
                <c:pt idx="75">
                  <c:v>Q4</c:v>
                </c:pt>
                <c:pt idx="76">
                  <c:v>1999Q1</c:v>
                </c:pt>
                <c:pt idx="77">
                  <c:v>Q2</c:v>
                </c:pt>
                <c:pt idx="78">
                  <c:v>Q3</c:v>
                </c:pt>
                <c:pt idx="79">
                  <c:v>Q4</c:v>
                </c:pt>
                <c:pt idx="80">
                  <c:v>2000Q1</c:v>
                </c:pt>
                <c:pt idx="81">
                  <c:v>Q2</c:v>
                </c:pt>
                <c:pt idx="82">
                  <c:v>Q3</c:v>
                </c:pt>
                <c:pt idx="83">
                  <c:v>Q4</c:v>
                </c:pt>
                <c:pt idx="84">
                  <c:v>2001Q1</c:v>
                </c:pt>
                <c:pt idx="85">
                  <c:v>Q2</c:v>
                </c:pt>
                <c:pt idx="86">
                  <c:v>Q3</c:v>
                </c:pt>
                <c:pt idx="87">
                  <c:v>Q4</c:v>
                </c:pt>
                <c:pt idx="88">
                  <c:v>2002Q1</c:v>
                </c:pt>
                <c:pt idx="89">
                  <c:v>Q2</c:v>
                </c:pt>
                <c:pt idx="90">
                  <c:v>Q3</c:v>
                </c:pt>
                <c:pt idx="91">
                  <c:v>Q4</c:v>
                </c:pt>
                <c:pt idx="92">
                  <c:v>2003Q1</c:v>
                </c:pt>
                <c:pt idx="93">
                  <c:v>Q2</c:v>
                </c:pt>
                <c:pt idx="94">
                  <c:v>Q3</c:v>
                </c:pt>
                <c:pt idx="95">
                  <c:v>Q4</c:v>
                </c:pt>
                <c:pt idx="96">
                  <c:v>2004Q1</c:v>
                </c:pt>
                <c:pt idx="97">
                  <c:v>Q2</c:v>
                </c:pt>
                <c:pt idx="98">
                  <c:v>Q3</c:v>
                </c:pt>
                <c:pt idx="99">
                  <c:v>Q4</c:v>
                </c:pt>
                <c:pt idx="100">
                  <c:v>2005Q1</c:v>
                </c:pt>
                <c:pt idx="101">
                  <c:v>Q2</c:v>
                </c:pt>
                <c:pt idx="102">
                  <c:v>Q3</c:v>
                </c:pt>
                <c:pt idx="103">
                  <c:v>Q4</c:v>
                </c:pt>
                <c:pt idx="104">
                  <c:v>2006Q1</c:v>
                </c:pt>
                <c:pt idx="105">
                  <c:v>Q2</c:v>
                </c:pt>
                <c:pt idx="106">
                  <c:v>Q3</c:v>
                </c:pt>
                <c:pt idx="107">
                  <c:v>Q4</c:v>
                </c:pt>
                <c:pt idx="108">
                  <c:v>2007Q1</c:v>
                </c:pt>
                <c:pt idx="109">
                  <c:v>Q2</c:v>
                </c:pt>
                <c:pt idx="110">
                  <c:v>Q3</c:v>
                </c:pt>
                <c:pt idx="111">
                  <c:v>Q4</c:v>
                </c:pt>
                <c:pt idx="112">
                  <c:v>2008Q1</c:v>
                </c:pt>
                <c:pt idx="113">
                  <c:v>Q2</c:v>
                </c:pt>
                <c:pt idx="114">
                  <c:v>Q3</c:v>
                </c:pt>
                <c:pt idx="115">
                  <c:v>Q4</c:v>
                </c:pt>
                <c:pt idx="116">
                  <c:v>2009Q1</c:v>
                </c:pt>
                <c:pt idx="117">
                  <c:v>Q2</c:v>
                </c:pt>
                <c:pt idx="118">
                  <c:v>Q3</c:v>
                </c:pt>
                <c:pt idx="119">
                  <c:v>Q4</c:v>
                </c:pt>
                <c:pt idx="120">
                  <c:v>2010Q1</c:v>
                </c:pt>
                <c:pt idx="121">
                  <c:v>Q2</c:v>
                </c:pt>
                <c:pt idx="122">
                  <c:v>Q3</c:v>
                </c:pt>
                <c:pt idx="123">
                  <c:v>Q4</c:v>
                </c:pt>
                <c:pt idx="124">
                  <c:v>2011Q1</c:v>
                </c:pt>
                <c:pt idx="125">
                  <c:v>Q2</c:v>
                </c:pt>
                <c:pt idx="126">
                  <c:v>Q3</c:v>
                </c:pt>
                <c:pt idx="127">
                  <c:v>Q4</c:v>
                </c:pt>
                <c:pt idx="128">
                  <c:v>2012Q1</c:v>
                </c:pt>
                <c:pt idx="129">
                  <c:v>Q2</c:v>
                </c:pt>
                <c:pt idx="130">
                  <c:v>Q3</c:v>
                </c:pt>
                <c:pt idx="131">
                  <c:v>Q4</c:v>
                </c:pt>
                <c:pt idx="132">
                  <c:v>2013Q1</c:v>
                </c:pt>
                <c:pt idx="133">
                  <c:v>Q2</c:v>
                </c:pt>
                <c:pt idx="134">
                  <c:v>Q3</c:v>
                </c:pt>
                <c:pt idx="135">
                  <c:v>Q4</c:v>
                </c:pt>
                <c:pt idx="136">
                  <c:v>2014Q1</c:v>
                </c:pt>
                <c:pt idx="137">
                  <c:v>Q2</c:v>
                </c:pt>
                <c:pt idx="138">
                  <c:v>Q3</c:v>
                </c:pt>
                <c:pt idx="139">
                  <c:v>Q4</c:v>
                </c:pt>
                <c:pt idx="140">
                  <c:v>2015Q1</c:v>
                </c:pt>
                <c:pt idx="141">
                  <c:v>Q2</c:v>
                </c:pt>
                <c:pt idx="142">
                  <c:v>Q3</c:v>
                </c:pt>
                <c:pt idx="143">
                  <c:v>Q4</c:v>
                </c:pt>
                <c:pt idx="144">
                  <c:v>2016Q1</c:v>
                </c:pt>
                <c:pt idx="145">
                  <c:v>Q2</c:v>
                </c:pt>
                <c:pt idx="146">
                  <c:v>Q3</c:v>
                </c:pt>
                <c:pt idx="147">
                  <c:v>Q4</c:v>
                </c:pt>
                <c:pt idx="148">
                  <c:v>2017Q1</c:v>
                </c:pt>
                <c:pt idx="149">
                  <c:v>Q2</c:v>
                </c:pt>
                <c:pt idx="150">
                  <c:v>Q3</c:v>
                </c:pt>
                <c:pt idx="151">
                  <c:v>Q4</c:v>
                </c:pt>
                <c:pt idx="152">
                  <c:v>2018Q1</c:v>
                </c:pt>
                <c:pt idx="153">
                  <c:v>Q2</c:v>
                </c:pt>
                <c:pt idx="154">
                  <c:v>Q3</c:v>
                </c:pt>
                <c:pt idx="155">
                  <c:v>Q4</c:v>
                </c:pt>
                <c:pt idx="156">
                  <c:v>2019Q1</c:v>
                </c:pt>
                <c:pt idx="157">
                  <c:v>Q2</c:v>
                </c:pt>
                <c:pt idx="158">
                  <c:v>Q3</c:v>
                </c:pt>
                <c:pt idx="159">
                  <c:v>Q4</c:v>
                </c:pt>
                <c:pt idx="160">
                  <c:v>2020Q1</c:v>
                </c:pt>
                <c:pt idx="161">
                  <c:v>Q2</c:v>
                </c:pt>
                <c:pt idx="162">
                  <c:v>Q3</c:v>
                </c:pt>
                <c:pt idx="163">
                  <c:v>Q4</c:v>
                </c:pt>
                <c:pt idx="164">
                  <c:v>2021Q1</c:v>
                </c:pt>
                <c:pt idx="165">
                  <c:v>Q2</c:v>
                </c:pt>
                <c:pt idx="166">
                  <c:v>Q3</c:v>
                </c:pt>
                <c:pt idx="167">
                  <c:v>Q4</c:v>
                </c:pt>
                <c:pt idx="168">
                  <c:v>2022Q1</c:v>
                </c:pt>
                <c:pt idx="169">
                  <c:v>Q2</c:v>
                </c:pt>
                <c:pt idx="170">
                  <c:v>Q3</c:v>
                </c:pt>
                <c:pt idx="171">
                  <c:v>Q4</c:v>
                </c:pt>
                <c:pt idx="172">
                  <c:v>2023Q1</c:v>
                </c:pt>
                <c:pt idx="173">
                  <c:v>Q2</c:v>
                </c:pt>
              </c:strCache>
            </c:strRef>
          </c:cat>
          <c:val>
            <c:numRef>
              <c:f>Table!$C$14:$FT$14</c:f>
              <c:numCache>
                <c:formatCode>0.0%</c:formatCode>
                <c:ptCount val="174"/>
                <c:pt idx="0">
                  <c:v>0.20929815757401962</c:v>
                </c:pt>
                <c:pt idx="1">
                  <c:v>0.21759490955887612</c:v>
                </c:pt>
                <c:pt idx="2">
                  <c:v>0.22405041134255207</c:v>
                </c:pt>
                <c:pt idx="3">
                  <c:v>0.22015675241157556</c:v>
                </c:pt>
                <c:pt idx="4">
                  <c:v>0.21771973625248067</c:v>
                </c:pt>
                <c:pt idx="5">
                  <c:v>0.21998418972332018</c:v>
                </c:pt>
                <c:pt idx="6">
                  <c:v>0.22146230755075755</c:v>
                </c:pt>
                <c:pt idx="7">
                  <c:v>0.22509753718605216</c:v>
                </c:pt>
                <c:pt idx="8">
                  <c:v>0.2301560638915188</c:v>
                </c:pt>
                <c:pt idx="9">
                  <c:v>0.23037214885954382</c:v>
                </c:pt>
                <c:pt idx="10">
                  <c:v>0.23601580370139322</c:v>
                </c:pt>
                <c:pt idx="11">
                  <c:v>0.24346088285428791</c:v>
                </c:pt>
                <c:pt idx="12">
                  <c:v>0.23939079864110094</c:v>
                </c:pt>
                <c:pt idx="13">
                  <c:v>0.23820833799038782</c:v>
                </c:pt>
                <c:pt idx="14">
                  <c:v>0.23427843434891032</c:v>
                </c:pt>
                <c:pt idx="15">
                  <c:v>0.22650011858644953</c:v>
                </c:pt>
                <c:pt idx="16">
                  <c:v>0.22386837593715617</c:v>
                </c:pt>
                <c:pt idx="17">
                  <c:v>0.22391260973663207</c:v>
                </c:pt>
                <c:pt idx="18">
                  <c:v>0.22385720931371347</c:v>
                </c:pt>
                <c:pt idx="19">
                  <c:v>0.22747432868919634</c:v>
                </c:pt>
                <c:pt idx="20">
                  <c:v>0.22507210060990027</c:v>
                </c:pt>
                <c:pt idx="21">
                  <c:v>0.22508090991641252</c:v>
                </c:pt>
                <c:pt idx="22">
                  <c:v>0.22446886112884107</c:v>
                </c:pt>
                <c:pt idx="23">
                  <c:v>0.22420737607164554</c:v>
                </c:pt>
                <c:pt idx="24">
                  <c:v>0.22349652831695468</c:v>
                </c:pt>
                <c:pt idx="25">
                  <c:v>0.22728972785074689</c:v>
                </c:pt>
                <c:pt idx="26">
                  <c:v>0.22837858367515246</c:v>
                </c:pt>
                <c:pt idx="27">
                  <c:v>0.22382772243215387</c:v>
                </c:pt>
                <c:pt idx="28">
                  <c:v>0.22131633560628519</c:v>
                </c:pt>
                <c:pt idx="29">
                  <c:v>0.22077732928300944</c:v>
                </c:pt>
                <c:pt idx="30">
                  <c:v>0.21797076526225279</c:v>
                </c:pt>
                <c:pt idx="31">
                  <c:v>0.21763178913738021</c:v>
                </c:pt>
                <c:pt idx="32">
                  <c:v>0.21839397642606537</c:v>
                </c:pt>
                <c:pt idx="33">
                  <c:v>0.21364161849710983</c:v>
                </c:pt>
                <c:pt idx="34">
                  <c:v>0.21217914742182178</c:v>
                </c:pt>
                <c:pt idx="35">
                  <c:v>0.213334568015557</c:v>
                </c:pt>
                <c:pt idx="36">
                  <c:v>0.21249070092355704</c:v>
                </c:pt>
                <c:pt idx="37">
                  <c:v>0.21277505567928731</c:v>
                </c:pt>
                <c:pt idx="38">
                  <c:v>0.21289110510236334</c:v>
                </c:pt>
                <c:pt idx="39">
                  <c:v>0.21394766146993319</c:v>
                </c:pt>
                <c:pt idx="40">
                  <c:v>0.21477344322032454</c:v>
                </c:pt>
                <c:pt idx="41">
                  <c:v>0.21602348993288589</c:v>
                </c:pt>
                <c:pt idx="42">
                  <c:v>0.21564063772838354</c:v>
                </c:pt>
                <c:pt idx="43">
                  <c:v>0.21946142188618914</c:v>
                </c:pt>
                <c:pt idx="44">
                  <c:v>0.21232104984093322</c:v>
                </c:pt>
                <c:pt idx="45">
                  <c:v>0.21962166838042077</c:v>
                </c:pt>
                <c:pt idx="46">
                  <c:v>0.22311026603715819</c:v>
                </c:pt>
                <c:pt idx="47">
                  <c:v>0.2256045973341847</c:v>
                </c:pt>
                <c:pt idx="48">
                  <c:v>0.22919646084455689</c:v>
                </c:pt>
                <c:pt idx="49">
                  <c:v>0.22816344192371887</c:v>
                </c:pt>
                <c:pt idx="50">
                  <c:v>0.22823074345932445</c:v>
                </c:pt>
                <c:pt idx="51">
                  <c:v>0.22780205963357683</c:v>
                </c:pt>
                <c:pt idx="52">
                  <c:v>0.22622780295712908</c:v>
                </c:pt>
                <c:pt idx="53">
                  <c:v>0.22510243945424374</c:v>
                </c:pt>
                <c:pt idx="54">
                  <c:v>0.22535272663867134</c:v>
                </c:pt>
                <c:pt idx="55">
                  <c:v>0.2241897999629297</c:v>
                </c:pt>
                <c:pt idx="56">
                  <c:v>0.21824978568517503</c:v>
                </c:pt>
                <c:pt idx="57">
                  <c:v>0.21635457919938184</c:v>
                </c:pt>
                <c:pt idx="58">
                  <c:v>0.21779814761768357</c:v>
                </c:pt>
                <c:pt idx="59">
                  <c:v>0.21760358402747038</c:v>
                </c:pt>
                <c:pt idx="60">
                  <c:v>0.21835077037608178</c:v>
                </c:pt>
                <c:pt idx="61">
                  <c:v>0.21888932858461946</c:v>
                </c:pt>
                <c:pt idx="62">
                  <c:v>0.21746430477281303</c:v>
                </c:pt>
                <c:pt idx="63">
                  <c:v>0.21426549674497594</c:v>
                </c:pt>
                <c:pt idx="64">
                  <c:v>0.21620385079748364</c:v>
                </c:pt>
                <c:pt idx="65">
                  <c:v>0.21306393785479533</c:v>
                </c:pt>
                <c:pt idx="66">
                  <c:v>0.21092308827508177</c:v>
                </c:pt>
                <c:pt idx="67">
                  <c:v>0.21007772585292625</c:v>
                </c:pt>
                <c:pt idx="68">
                  <c:v>0.20767216329654298</c:v>
                </c:pt>
                <c:pt idx="69">
                  <c:v>0.20610884162088558</c:v>
                </c:pt>
                <c:pt idx="70">
                  <c:v>0.20293669483307938</c:v>
                </c:pt>
                <c:pt idx="71">
                  <c:v>0.20383531639649094</c:v>
                </c:pt>
                <c:pt idx="72">
                  <c:v>0.19949247166300119</c:v>
                </c:pt>
                <c:pt idx="73">
                  <c:v>0.19865770315618136</c:v>
                </c:pt>
                <c:pt idx="74">
                  <c:v>0.1960838056813323</c:v>
                </c:pt>
                <c:pt idx="75">
                  <c:v>0.19523348396815149</c:v>
                </c:pt>
                <c:pt idx="76">
                  <c:v>0.19252632361847485</c:v>
                </c:pt>
                <c:pt idx="77">
                  <c:v>0.19073712498162959</c:v>
                </c:pt>
                <c:pt idx="78">
                  <c:v>0.19028348440113146</c:v>
                </c:pt>
                <c:pt idx="79">
                  <c:v>0.18941031494313246</c:v>
                </c:pt>
                <c:pt idx="80">
                  <c:v>0.18658895043090518</c:v>
                </c:pt>
                <c:pt idx="81">
                  <c:v>0.1862466699844843</c:v>
                </c:pt>
                <c:pt idx="82">
                  <c:v>0.18594328468143667</c:v>
                </c:pt>
                <c:pt idx="83">
                  <c:v>0.18578533303947026</c:v>
                </c:pt>
                <c:pt idx="84">
                  <c:v>0.18935645928444536</c:v>
                </c:pt>
                <c:pt idx="85">
                  <c:v>0.18903670157562033</c:v>
                </c:pt>
                <c:pt idx="86">
                  <c:v>0.19227212681638045</c:v>
                </c:pt>
                <c:pt idx="87">
                  <c:v>0.19186717320951177</c:v>
                </c:pt>
                <c:pt idx="88">
                  <c:v>0.19395372559929522</c:v>
                </c:pt>
                <c:pt idx="89">
                  <c:v>0.1956555683122847</c:v>
                </c:pt>
                <c:pt idx="90">
                  <c:v>0.19559359067734888</c:v>
                </c:pt>
                <c:pt idx="91">
                  <c:v>0.19750664472851537</c:v>
                </c:pt>
                <c:pt idx="92">
                  <c:v>0.19870056648857626</c:v>
                </c:pt>
                <c:pt idx="93">
                  <c:v>0.20330068594865994</c:v>
                </c:pt>
                <c:pt idx="94">
                  <c:v>0.19967665799234005</c:v>
                </c:pt>
                <c:pt idx="95">
                  <c:v>0.19913015409184348</c:v>
                </c:pt>
                <c:pt idx="96">
                  <c:v>0.1996913632017713</c:v>
                </c:pt>
                <c:pt idx="97">
                  <c:v>0.19817053034806156</c:v>
                </c:pt>
                <c:pt idx="98">
                  <c:v>0.19737836541977849</c:v>
                </c:pt>
                <c:pt idx="99">
                  <c:v>0.19765789641739573</c:v>
                </c:pt>
                <c:pt idx="100">
                  <c:v>0.19957234497505347</c:v>
                </c:pt>
                <c:pt idx="101">
                  <c:v>0.19954808205715521</c:v>
                </c:pt>
                <c:pt idx="102">
                  <c:v>0.19914628764475828</c:v>
                </c:pt>
                <c:pt idx="103">
                  <c:v>0.19887122679035138</c:v>
                </c:pt>
                <c:pt idx="104">
                  <c:v>0.2006147420436496</c:v>
                </c:pt>
                <c:pt idx="105">
                  <c:v>0.19988511931595096</c:v>
                </c:pt>
                <c:pt idx="106">
                  <c:v>0.20011968104281119</c:v>
                </c:pt>
                <c:pt idx="107">
                  <c:v>0.19871648764922079</c:v>
                </c:pt>
                <c:pt idx="108">
                  <c:v>0.20184021891289208</c:v>
                </c:pt>
                <c:pt idx="109">
                  <c:v>0.20172058241506446</c:v>
                </c:pt>
                <c:pt idx="110">
                  <c:v>0.20225760603126866</c:v>
                </c:pt>
                <c:pt idx="111">
                  <c:v>0.20331496218170453</c:v>
                </c:pt>
                <c:pt idx="112">
                  <c:v>0.20694930812905857</c:v>
                </c:pt>
                <c:pt idx="113">
                  <c:v>0.22854625076518428</c:v>
                </c:pt>
                <c:pt idx="114">
                  <c:v>0.21438351567219277</c:v>
                </c:pt>
                <c:pt idx="115">
                  <c:v>0.21856902287756191</c:v>
                </c:pt>
                <c:pt idx="116">
                  <c:v>0.23025590919485273</c:v>
                </c:pt>
                <c:pt idx="117">
                  <c:v>0.24509081300586874</c:v>
                </c:pt>
                <c:pt idx="118">
                  <c:v>0.24450996269612221</c:v>
                </c:pt>
                <c:pt idx="119">
                  <c:v>0.24302446216009607</c:v>
                </c:pt>
                <c:pt idx="120">
                  <c:v>0.25131056716741396</c:v>
                </c:pt>
                <c:pt idx="121">
                  <c:v>0.2500433906089371</c:v>
                </c:pt>
                <c:pt idx="122">
                  <c:v>0.25046230253077612</c:v>
                </c:pt>
                <c:pt idx="123">
                  <c:v>0.24885201998758941</c:v>
                </c:pt>
                <c:pt idx="124">
                  <c:v>0.24827051604413933</c:v>
                </c:pt>
                <c:pt idx="125">
                  <c:v>0.2474304997589587</c:v>
                </c:pt>
                <c:pt idx="126">
                  <c:v>0.24181189567795905</c:v>
                </c:pt>
                <c:pt idx="127">
                  <c:v>0.23901201214470122</c:v>
                </c:pt>
                <c:pt idx="128">
                  <c:v>0.23488997311560292</c:v>
                </c:pt>
                <c:pt idx="129">
                  <c:v>0.23279303515126087</c:v>
                </c:pt>
                <c:pt idx="130">
                  <c:v>0.23145929715983946</c:v>
                </c:pt>
                <c:pt idx="131">
                  <c:v>0.22956200823366055</c:v>
                </c:pt>
                <c:pt idx="132">
                  <c:v>0.22610965115370046</c:v>
                </c:pt>
                <c:pt idx="133">
                  <c:v>0.22619703465951282</c:v>
                </c:pt>
                <c:pt idx="134">
                  <c:v>0.22317294558012193</c:v>
                </c:pt>
                <c:pt idx="135">
                  <c:v>0.22026953674466387</c:v>
                </c:pt>
                <c:pt idx="136">
                  <c:v>0.22286707535449102</c:v>
                </c:pt>
                <c:pt idx="137">
                  <c:v>0.22205615397389863</c:v>
                </c:pt>
                <c:pt idx="138">
                  <c:v>0.22167365525947966</c:v>
                </c:pt>
                <c:pt idx="139">
                  <c:v>0.22012043131214115</c:v>
                </c:pt>
                <c:pt idx="140">
                  <c:v>0.22087898039608034</c:v>
                </c:pt>
                <c:pt idx="141">
                  <c:v>0.21947707173362208</c:v>
                </c:pt>
                <c:pt idx="142">
                  <c:v>0.21932594089692467</c:v>
                </c:pt>
                <c:pt idx="143">
                  <c:v>0.22118578886215984</c:v>
                </c:pt>
                <c:pt idx="144">
                  <c:v>0.22197196246465459</c:v>
                </c:pt>
                <c:pt idx="145">
                  <c:v>0.22048614842356384</c:v>
                </c:pt>
                <c:pt idx="146">
                  <c:v>0.22121914196692499</c:v>
                </c:pt>
                <c:pt idx="147">
                  <c:v>0.22029207085617883</c:v>
                </c:pt>
                <c:pt idx="148">
                  <c:v>0.2191485361548344</c:v>
                </c:pt>
                <c:pt idx="149">
                  <c:v>0.21759175321816157</c:v>
                </c:pt>
                <c:pt idx="150">
                  <c:v>0.21768335386644447</c:v>
                </c:pt>
                <c:pt idx="151">
                  <c:v>0.21730301385286607</c:v>
                </c:pt>
                <c:pt idx="152">
                  <c:v>0.21825308228523232</c:v>
                </c:pt>
                <c:pt idx="153">
                  <c:v>0.21784349933073444</c:v>
                </c:pt>
                <c:pt idx="154">
                  <c:v>0.2184238639165092</c:v>
                </c:pt>
                <c:pt idx="155">
                  <c:v>0.22093442142627273</c:v>
                </c:pt>
                <c:pt idx="156">
                  <c:v>0.22337970123399212</c:v>
                </c:pt>
                <c:pt idx="157">
                  <c:v>0.22335984656174193</c:v>
                </c:pt>
                <c:pt idx="158">
                  <c:v>0.22233626543066537</c:v>
                </c:pt>
                <c:pt idx="159">
                  <c:v>0.22120102273512543</c:v>
                </c:pt>
                <c:pt idx="160">
                  <c:v>0.22638592255548332</c:v>
                </c:pt>
                <c:pt idx="161">
                  <c:v>0.45304964683475324</c:v>
                </c:pt>
                <c:pt idx="162">
                  <c:v>0.33310863947871022</c:v>
                </c:pt>
                <c:pt idx="163">
                  <c:v>0.27079388335245358</c:v>
                </c:pt>
                <c:pt idx="164">
                  <c:v>0.36654282756488105</c:v>
                </c:pt>
                <c:pt idx="165">
                  <c:v>0.33191448741479329</c:v>
                </c:pt>
                <c:pt idx="166">
                  <c:v>0.28488688090223518</c:v>
                </c:pt>
                <c:pt idx="167">
                  <c:v>0.24969300713373391</c:v>
                </c:pt>
                <c:pt idx="168">
                  <c:v>0.23813585012429014</c:v>
                </c:pt>
                <c:pt idx="169">
                  <c:v>0.23507139037962652</c:v>
                </c:pt>
                <c:pt idx="170">
                  <c:v>0.23571464669043185</c:v>
                </c:pt>
                <c:pt idx="171">
                  <c:v>0.23833116535312571</c:v>
                </c:pt>
                <c:pt idx="172">
                  <c:v>0.24284389629774822</c:v>
                </c:pt>
                <c:pt idx="173">
                  <c:v>0.24168799862679394</c:v>
                </c:pt>
              </c:numCache>
            </c:numRef>
          </c:val>
          <c:smooth val="0"/>
          <c:extLst>
            <c:ext xmlns:c16="http://schemas.microsoft.com/office/drawing/2014/chart" uri="{C3380CC4-5D6E-409C-BE32-E72D297353CC}">
              <c16:uniqueId val="{00000001-AABD-E947-B748-119570BDE249}"/>
            </c:ext>
          </c:extLst>
        </c:ser>
        <c:dLbls>
          <c:showLegendKey val="0"/>
          <c:showVal val="0"/>
          <c:showCatName val="0"/>
          <c:showSerName val="0"/>
          <c:showPercent val="0"/>
          <c:showBubbleSize val="0"/>
        </c:dLbls>
        <c:smooth val="0"/>
        <c:axId val="541306192"/>
        <c:axId val="384860608"/>
      </c:lineChart>
      <c:catAx>
        <c:axId val="541306192"/>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4860608"/>
        <c:crosses val="autoZero"/>
        <c:auto val="1"/>
        <c:lblAlgn val="ctr"/>
        <c:lblOffset val="100"/>
        <c:noMultiLvlLbl val="0"/>
      </c:catAx>
      <c:valAx>
        <c:axId val="384860608"/>
        <c:scaling>
          <c:orientation val="minMax"/>
          <c:max val="0.28000000000000003"/>
          <c:min val="0.1400000000000000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1306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dirty="0"/>
              <a:t>Cost of Debt</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'FRED Graph'!$B$260</c:f>
              <c:strCache>
                <c:ptCount val="1"/>
                <c:pt idx="0">
                  <c:v>Interest Payments (SAAR)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'FRED Graph'!$A$261:$A$319</c:f>
              <c:numCache>
                <c:formatCode>[$-409]mmm\-yy;@</c:formatCode>
                <c:ptCount val="59"/>
                <c:pt idx="0">
                  <c:v>39814</c:v>
                </c:pt>
                <c:pt idx="1">
                  <c:v>39904</c:v>
                </c:pt>
                <c:pt idx="2">
                  <c:v>39995</c:v>
                </c:pt>
                <c:pt idx="3">
                  <c:v>40087</c:v>
                </c:pt>
                <c:pt idx="4">
                  <c:v>40179</c:v>
                </c:pt>
                <c:pt idx="5">
                  <c:v>40269</c:v>
                </c:pt>
                <c:pt idx="6">
                  <c:v>40360</c:v>
                </c:pt>
                <c:pt idx="7">
                  <c:v>40452</c:v>
                </c:pt>
                <c:pt idx="8">
                  <c:v>40544</c:v>
                </c:pt>
                <c:pt idx="9">
                  <c:v>40634</c:v>
                </c:pt>
                <c:pt idx="10">
                  <c:v>40725</c:v>
                </c:pt>
                <c:pt idx="11">
                  <c:v>40817</c:v>
                </c:pt>
                <c:pt idx="12">
                  <c:v>40909</c:v>
                </c:pt>
                <c:pt idx="13">
                  <c:v>41000</c:v>
                </c:pt>
                <c:pt idx="14">
                  <c:v>41091</c:v>
                </c:pt>
                <c:pt idx="15">
                  <c:v>41183</c:v>
                </c:pt>
                <c:pt idx="16">
                  <c:v>41275</c:v>
                </c:pt>
                <c:pt idx="17">
                  <c:v>41365</c:v>
                </c:pt>
                <c:pt idx="18">
                  <c:v>41456</c:v>
                </c:pt>
                <c:pt idx="19">
                  <c:v>41548</c:v>
                </c:pt>
                <c:pt idx="20">
                  <c:v>41640</c:v>
                </c:pt>
                <c:pt idx="21">
                  <c:v>41730</c:v>
                </c:pt>
                <c:pt idx="22">
                  <c:v>41821</c:v>
                </c:pt>
                <c:pt idx="23">
                  <c:v>41913</c:v>
                </c:pt>
                <c:pt idx="24">
                  <c:v>42005</c:v>
                </c:pt>
                <c:pt idx="25">
                  <c:v>42095</c:v>
                </c:pt>
                <c:pt idx="26">
                  <c:v>42186</c:v>
                </c:pt>
                <c:pt idx="27">
                  <c:v>42278</c:v>
                </c:pt>
                <c:pt idx="28">
                  <c:v>42370</c:v>
                </c:pt>
                <c:pt idx="29">
                  <c:v>42461</c:v>
                </c:pt>
                <c:pt idx="30">
                  <c:v>42552</c:v>
                </c:pt>
                <c:pt idx="31">
                  <c:v>42644</c:v>
                </c:pt>
                <c:pt idx="32">
                  <c:v>42736</c:v>
                </c:pt>
                <c:pt idx="33">
                  <c:v>42826</c:v>
                </c:pt>
                <c:pt idx="34">
                  <c:v>42917</c:v>
                </c:pt>
                <c:pt idx="35">
                  <c:v>43009</c:v>
                </c:pt>
                <c:pt idx="36">
                  <c:v>43101</c:v>
                </c:pt>
                <c:pt idx="37">
                  <c:v>43191</c:v>
                </c:pt>
                <c:pt idx="38">
                  <c:v>43282</c:v>
                </c:pt>
                <c:pt idx="39">
                  <c:v>43374</c:v>
                </c:pt>
                <c:pt idx="40">
                  <c:v>43466</c:v>
                </c:pt>
                <c:pt idx="41">
                  <c:v>43556</c:v>
                </c:pt>
                <c:pt idx="42">
                  <c:v>43647</c:v>
                </c:pt>
                <c:pt idx="43">
                  <c:v>43739</c:v>
                </c:pt>
                <c:pt idx="44">
                  <c:v>43831</c:v>
                </c:pt>
                <c:pt idx="45">
                  <c:v>43922</c:v>
                </c:pt>
                <c:pt idx="46">
                  <c:v>44013</c:v>
                </c:pt>
                <c:pt idx="47">
                  <c:v>44105</c:v>
                </c:pt>
                <c:pt idx="48">
                  <c:v>44197</c:v>
                </c:pt>
                <c:pt idx="49">
                  <c:v>44287</c:v>
                </c:pt>
                <c:pt idx="50">
                  <c:v>44378</c:v>
                </c:pt>
                <c:pt idx="51">
                  <c:v>44470</c:v>
                </c:pt>
                <c:pt idx="52">
                  <c:v>44562</c:v>
                </c:pt>
                <c:pt idx="53">
                  <c:v>44652</c:v>
                </c:pt>
                <c:pt idx="54">
                  <c:v>44743</c:v>
                </c:pt>
                <c:pt idx="55">
                  <c:v>44835</c:v>
                </c:pt>
                <c:pt idx="56">
                  <c:v>44927</c:v>
                </c:pt>
                <c:pt idx="57">
                  <c:v>45017</c:v>
                </c:pt>
                <c:pt idx="58">
                  <c:v>45108</c:v>
                </c:pt>
              </c:numCache>
            </c:numRef>
          </c:cat>
          <c:val>
            <c:numRef>
              <c:f>'FRED Graph'!$B$261:$B$319</c:f>
              <c:numCache>
                <c:formatCode>General</c:formatCode>
                <c:ptCount val="59"/>
                <c:pt idx="0">
                  <c:v>361.86900000000003</c:v>
                </c:pt>
                <c:pt idx="1">
                  <c:v>352.13400000000001</c:v>
                </c:pt>
                <c:pt idx="2">
                  <c:v>350.31700000000001</c:v>
                </c:pt>
                <c:pt idx="3">
                  <c:v>353.81099999999998</c:v>
                </c:pt>
                <c:pt idx="4">
                  <c:v>360.25799999999998</c:v>
                </c:pt>
                <c:pt idx="5">
                  <c:v>376.93</c:v>
                </c:pt>
                <c:pt idx="6">
                  <c:v>389.24700000000001</c:v>
                </c:pt>
                <c:pt idx="7">
                  <c:v>399.51400000000001</c:v>
                </c:pt>
                <c:pt idx="8">
                  <c:v>410.80500000000001</c:v>
                </c:pt>
                <c:pt idx="9">
                  <c:v>424.98700000000002</c:v>
                </c:pt>
                <c:pt idx="10">
                  <c:v>432.625</c:v>
                </c:pt>
                <c:pt idx="11">
                  <c:v>433.35</c:v>
                </c:pt>
                <c:pt idx="12">
                  <c:v>428.34300000000002</c:v>
                </c:pt>
                <c:pt idx="13">
                  <c:v>424.34500000000003</c:v>
                </c:pt>
                <c:pt idx="14">
                  <c:v>420.97399999999999</c:v>
                </c:pt>
                <c:pt idx="15">
                  <c:v>416.834</c:v>
                </c:pt>
                <c:pt idx="16">
                  <c:v>411.05200000000002</c:v>
                </c:pt>
                <c:pt idx="17">
                  <c:v>412.50799999999998</c:v>
                </c:pt>
                <c:pt idx="18">
                  <c:v>416.74200000000002</c:v>
                </c:pt>
                <c:pt idx="19">
                  <c:v>425.00099999999998</c:v>
                </c:pt>
                <c:pt idx="20">
                  <c:v>431.952</c:v>
                </c:pt>
                <c:pt idx="21">
                  <c:v>440.02699999999999</c:v>
                </c:pt>
                <c:pt idx="22">
                  <c:v>442.10700000000003</c:v>
                </c:pt>
                <c:pt idx="23">
                  <c:v>442.28300000000002</c:v>
                </c:pt>
                <c:pt idx="24">
                  <c:v>428.68900000000002</c:v>
                </c:pt>
                <c:pt idx="25">
                  <c:v>425.87700000000001</c:v>
                </c:pt>
                <c:pt idx="26">
                  <c:v>427.88099999999997</c:v>
                </c:pt>
                <c:pt idx="27">
                  <c:v>434.68200000000002</c:v>
                </c:pt>
                <c:pt idx="28">
                  <c:v>446.22500000000002</c:v>
                </c:pt>
                <c:pt idx="29">
                  <c:v>453.291</c:v>
                </c:pt>
                <c:pt idx="30">
                  <c:v>457.51400000000001</c:v>
                </c:pt>
                <c:pt idx="31">
                  <c:v>460.18400000000003</c:v>
                </c:pt>
                <c:pt idx="32">
                  <c:v>460.66899999999998</c:v>
                </c:pt>
                <c:pt idx="33">
                  <c:v>471.214</c:v>
                </c:pt>
                <c:pt idx="34">
                  <c:v>481.45699999999999</c:v>
                </c:pt>
                <c:pt idx="35">
                  <c:v>493.44099999999997</c:v>
                </c:pt>
                <c:pt idx="36">
                  <c:v>507.64499999999998</c:v>
                </c:pt>
                <c:pt idx="37">
                  <c:v>532.17700000000002</c:v>
                </c:pt>
                <c:pt idx="38">
                  <c:v>553.096</c:v>
                </c:pt>
                <c:pt idx="39">
                  <c:v>573.66899999999998</c:v>
                </c:pt>
                <c:pt idx="40">
                  <c:v>583.774</c:v>
                </c:pt>
                <c:pt idx="41">
                  <c:v>591.63599999999997</c:v>
                </c:pt>
                <c:pt idx="42">
                  <c:v>583.97400000000005</c:v>
                </c:pt>
                <c:pt idx="43">
                  <c:v>569.77200000000005</c:v>
                </c:pt>
                <c:pt idx="44">
                  <c:v>549.12199999999996</c:v>
                </c:pt>
                <c:pt idx="45">
                  <c:v>520.47500000000002</c:v>
                </c:pt>
                <c:pt idx="46">
                  <c:v>516.09799999999996</c:v>
                </c:pt>
                <c:pt idx="47">
                  <c:v>528.75800000000004</c:v>
                </c:pt>
                <c:pt idx="48">
                  <c:v>549.79</c:v>
                </c:pt>
                <c:pt idx="49">
                  <c:v>575.00300000000004</c:v>
                </c:pt>
                <c:pt idx="50">
                  <c:v>592.91200000000003</c:v>
                </c:pt>
                <c:pt idx="51">
                  <c:v>600.423</c:v>
                </c:pt>
                <c:pt idx="52">
                  <c:v>603.28</c:v>
                </c:pt>
                <c:pt idx="53">
                  <c:v>648.45399999999995</c:v>
                </c:pt>
                <c:pt idx="54">
                  <c:v>736.75300000000004</c:v>
                </c:pt>
                <c:pt idx="55">
                  <c:v>852.63900000000001</c:v>
                </c:pt>
                <c:pt idx="56">
                  <c:v>928.92899999999997</c:v>
                </c:pt>
                <c:pt idx="57">
                  <c:v>969.98599999999999</c:v>
                </c:pt>
              </c:numCache>
            </c:numRef>
          </c:val>
          <c:extLst>
            <c:ext xmlns:c16="http://schemas.microsoft.com/office/drawing/2014/chart" uri="{C3380CC4-5D6E-409C-BE32-E72D297353CC}">
              <c16:uniqueId val="{00000000-D6D2-784F-8CCA-4C203F9647DE}"/>
            </c:ext>
          </c:extLst>
        </c:ser>
        <c:dLbls>
          <c:showLegendKey val="0"/>
          <c:showVal val="0"/>
          <c:showCatName val="0"/>
          <c:showSerName val="0"/>
          <c:showPercent val="0"/>
          <c:showBubbleSize val="0"/>
        </c:dLbls>
        <c:gapWidth val="0"/>
        <c:axId val="618966096"/>
        <c:axId val="604390272"/>
      </c:barChart>
      <c:lineChart>
        <c:grouping val="standard"/>
        <c:varyColors val="0"/>
        <c:ser>
          <c:idx val="1"/>
          <c:order val="1"/>
          <c:tx>
            <c:strRef>
              <c:f>'FRED Graph'!$C$260</c:f>
              <c:strCache>
                <c:ptCount val="1"/>
                <c:pt idx="0">
                  <c:v>10 Year</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'FRED Graph'!$A$261:$A$319</c:f>
              <c:numCache>
                <c:formatCode>[$-409]mmm\-yy;@</c:formatCode>
                <c:ptCount val="59"/>
                <c:pt idx="0">
                  <c:v>39814</c:v>
                </c:pt>
                <c:pt idx="1">
                  <c:v>39904</c:v>
                </c:pt>
                <c:pt idx="2">
                  <c:v>39995</c:v>
                </c:pt>
                <c:pt idx="3">
                  <c:v>40087</c:v>
                </c:pt>
                <c:pt idx="4">
                  <c:v>40179</c:v>
                </c:pt>
                <c:pt idx="5">
                  <c:v>40269</c:v>
                </c:pt>
                <c:pt idx="6">
                  <c:v>40360</c:v>
                </c:pt>
                <c:pt idx="7">
                  <c:v>40452</c:v>
                </c:pt>
                <c:pt idx="8">
                  <c:v>40544</c:v>
                </c:pt>
                <c:pt idx="9">
                  <c:v>40634</c:v>
                </c:pt>
                <c:pt idx="10">
                  <c:v>40725</c:v>
                </c:pt>
                <c:pt idx="11">
                  <c:v>40817</c:v>
                </c:pt>
                <c:pt idx="12">
                  <c:v>40909</c:v>
                </c:pt>
                <c:pt idx="13">
                  <c:v>41000</c:v>
                </c:pt>
                <c:pt idx="14">
                  <c:v>41091</c:v>
                </c:pt>
                <c:pt idx="15">
                  <c:v>41183</c:v>
                </c:pt>
                <c:pt idx="16">
                  <c:v>41275</c:v>
                </c:pt>
                <c:pt idx="17">
                  <c:v>41365</c:v>
                </c:pt>
                <c:pt idx="18">
                  <c:v>41456</c:v>
                </c:pt>
                <c:pt idx="19">
                  <c:v>41548</c:v>
                </c:pt>
                <c:pt idx="20">
                  <c:v>41640</c:v>
                </c:pt>
                <c:pt idx="21">
                  <c:v>41730</c:v>
                </c:pt>
                <c:pt idx="22">
                  <c:v>41821</c:v>
                </c:pt>
                <c:pt idx="23">
                  <c:v>41913</c:v>
                </c:pt>
                <c:pt idx="24">
                  <c:v>42005</c:v>
                </c:pt>
                <c:pt idx="25">
                  <c:v>42095</c:v>
                </c:pt>
                <c:pt idx="26">
                  <c:v>42186</c:v>
                </c:pt>
                <c:pt idx="27">
                  <c:v>42278</c:v>
                </c:pt>
                <c:pt idx="28">
                  <c:v>42370</c:v>
                </c:pt>
                <c:pt idx="29">
                  <c:v>42461</c:v>
                </c:pt>
                <c:pt idx="30">
                  <c:v>42552</c:v>
                </c:pt>
                <c:pt idx="31">
                  <c:v>42644</c:v>
                </c:pt>
                <c:pt idx="32">
                  <c:v>42736</c:v>
                </c:pt>
                <c:pt idx="33">
                  <c:v>42826</c:v>
                </c:pt>
                <c:pt idx="34">
                  <c:v>42917</c:v>
                </c:pt>
                <c:pt idx="35">
                  <c:v>43009</c:v>
                </c:pt>
                <c:pt idx="36">
                  <c:v>43101</c:v>
                </c:pt>
                <c:pt idx="37">
                  <c:v>43191</c:v>
                </c:pt>
                <c:pt idx="38">
                  <c:v>43282</c:v>
                </c:pt>
                <c:pt idx="39">
                  <c:v>43374</c:v>
                </c:pt>
                <c:pt idx="40">
                  <c:v>43466</c:v>
                </c:pt>
                <c:pt idx="41">
                  <c:v>43556</c:v>
                </c:pt>
                <c:pt idx="42">
                  <c:v>43647</c:v>
                </c:pt>
                <c:pt idx="43">
                  <c:v>43739</c:v>
                </c:pt>
                <c:pt idx="44">
                  <c:v>43831</c:v>
                </c:pt>
                <c:pt idx="45">
                  <c:v>43922</c:v>
                </c:pt>
                <c:pt idx="46">
                  <c:v>44013</c:v>
                </c:pt>
                <c:pt idx="47">
                  <c:v>44105</c:v>
                </c:pt>
                <c:pt idx="48">
                  <c:v>44197</c:v>
                </c:pt>
                <c:pt idx="49">
                  <c:v>44287</c:v>
                </c:pt>
                <c:pt idx="50">
                  <c:v>44378</c:v>
                </c:pt>
                <c:pt idx="51">
                  <c:v>44470</c:v>
                </c:pt>
                <c:pt idx="52">
                  <c:v>44562</c:v>
                </c:pt>
                <c:pt idx="53">
                  <c:v>44652</c:v>
                </c:pt>
                <c:pt idx="54">
                  <c:v>44743</c:v>
                </c:pt>
                <c:pt idx="55">
                  <c:v>44835</c:v>
                </c:pt>
                <c:pt idx="56">
                  <c:v>44927</c:v>
                </c:pt>
                <c:pt idx="57">
                  <c:v>45017</c:v>
                </c:pt>
                <c:pt idx="58">
                  <c:v>45108</c:v>
                </c:pt>
              </c:numCache>
            </c:numRef>
          </c:cat>
          <c:val>
            <c:numRef>
              <c:f>'FRED Graph'!$C$261:$C$319</c:f>
              <c:numCache>
                <c:formatCode>0.00</c:formatCode>
                <c:ptCount val="59"/>
                <c:pt idx="0">
                  <c:v>2.7362295081967214</c:v>
                </c:pt>
                <c:pt idx="1">
                  <c:v>3.3207936507936506</c:v>
                </c:pt>
                <c:pt idx="2">
                  <c:v>3.5178124999999998</c:v>
                </c:pt>
                <c:pt idx="3">
                  <c:v>3.464032258064516</c:v>
                </c:pt>
                <c:pt idx="4">
                  <c:v>3.7178688524590164</c:v>
                </c:pt>
                <c:pt idx="5">
                  <c:v>3.4925000000000002</c:v>
                </c:pt>
                <c:pt idx="6">
                  <c:v>2.7845312500000001</c:v>
                </c:pt>
                <c:pt idx="7">
                  <c:v>2.8783870967741936</c:v>
                </c:pt>
                <c:pt idx="8">
                  <c:v>3.4574193548387098</c:v>
                </c:pt>
                <c:pt idx="9">
                  <c:v>3.2014285714285715</c:v>
                </c:pt>
                <c:pt idx="10">
                  <c:v>2.4142187499999999</c:v>
                </c:pt>
                <c:pt idx="11">
                  <c:v>2.0467213114754097</c:v>
                </c:pt>
                <c:pt idx="12">
                  <c:v>2.04</c:v>
                </c:pt>
                <c:pt idx="13">
                  <c:v>1.8257812499999999</c:v>
                </c:pt>
                <c:pt idx="14">
                  <c:v>1.6412698412698412</c:v>
                </c:pt>
                <c:pt idx="15">
                  <c:v>1.7070491803278689</c:v>
                </c:pt>
                <c:pt idx="16">
                  <c:v>1.9510000000000001</c:v>
                </c:pt>
                <c:pt idx="17">
                  <c:v>1.9862500000000001</c:v>
                </c:pt>
                <c:pt idx="18">
                  <c:v>2.7065625</c:v>
                </c:pt>
                <c:pt idx="19">
                  <c:v>2.7441935483870967</c:v>
                </c:pt>
                <c:pt idx="20">
                  <c:v>2.7654098360655737</c:v>
                </c:pt>
                <c:pt idx="21">
                  <c:v>2.6209523809523811</c:v>
                </c:pt>
                <c:pt idx="22">
                  <c:v>2.49953125</c:v>
                </c:pt>
                <c:pt idx="23">
                  <c:v>2.2759677419354838</c:v>
                </c:pt>
                <c:pt idx="24">
                  <c:v>1.9688524590163934</c:v>
                </c:pt>
                <c:pt idx="25">
                  <c:v>2.1643750000000002</c:v>
                </c:pt>
                <c:pt idx="26">
                  <c:v>2.223125</c:v>
                </c:pt>
                <c:pt idx="27">
                  <c:v>2.1904838709677419</c:v>
                </c:pt>
                <c:pt idx="28">
                  <c:v>1.9142622950819672</c:v>
                </c:pt>
                <c:pt idx="29">
                  <c:v>1.7501562500000001</c:v>
                </c:pt>
                <c:pt idx="30">
                  <c:v>1.5643750000000001</c:v>
                </c:pt>
                <c:pt idx="31">
                  <c:v>2.1386885245901639</c:v>
                </c:pt>
                <c:pt idx="32">
                  <c:v>2.4466129032258066</c:v>
                </c:pt>
                <c:pt idx="33">
                  <c:v>2.2609523809523808</c:v>
                </c:pt>
                <c:pt idx="34">
                  <c:v>2.2414285714285715</c:v>
                </c:pt>
                <c:pt idx="35">
                  <c:v>2.3714516129032259</c:v>
                </c:pt>
                <c:pt idx="36">
                  <c:v>2.7585245901639346</c:v>
                </c:pt>
                <c:pt idx="37">
                  <c:v>2.9206249999999998</c:v>
                </c:pt>
                <c:pt idx="38">
                  <c:v>2.9238095238095236</c:v>
                </c:pt>
                <c:pt idx="39">
                  <c:v>3.0411475409836064</c:v>
                </c:pt>
                <c:pt idx="40">
                  <c:v>2.6529508196721312</c:v>
                </c:pt>
                <c:pt idx="41">
                  <c:v>2.338888888888889</c:v>
                </c:pt>
                <c:pt idx="42">
                  <c:v>1.7979687499999999</c:v>
                </c:pt>
                <c:pt idx="43">
                  <c:v>1.7919354838709678</c:v>
                </c:pt>
                <c:pt idx="44">
                  <c:v>1.365</c:v>
                </c:pt>
                <c:pt idx="45">
                  <c:v>0.68761904761904757</c:v>
                </c:pt>
                <c:pt idx="46">
                  <c:v>0.65062500000000001</c:v>
                </c:pt>
                <c:pt idx="47">
                  <c:v>0.86451612903225805</c:v>
                </c:pt>
                <c:pt idx="48">
                  <c:v>1.3359016393442622</c:v>
                </c:pt>
                <c:pt idx="49">
                  <c:v>1.59078125</c:v>
                </c:pt>
                <c:pt idx="50">
                  <c:v>1.3248437500000001</c:v>
                </c:pt>
                <c:pt idx="51">
                  <c:v>1.5333870967741936</c:v>
                </c:pt>
                <c:pt idx="52">
                  <c:v>1.9511290322580646</c:v>
                </c:pt>
                <c:pt idx="53">
                  <c:v>2.9325806451612904</c:v>
                </c:pt>
                <c:pt idx="54">
                  <c:v>3.10109375</c:v>
                </c:pt>
                <c:pt idx="55">
                  <c:v>3.8267213114754099</c:v>
                </c:pt>
                <c:pt idx="56">
                  <c:v>3.6462903225806453</c:v>
                </c:pt>
                <c:pt idx="57">
                  <c:v>3.5957142857142856</c:v>
                </c:pt>
                <c:pt idx="58">
                  <c:v>4.0954545454545457</c:v>
                </c:pt>
              </c:numCache>
            </c:numRef>
          </c:val>
          <c:smooth val="0"/>
          <c:extLst>
            <c:ext xmlns:c16="http://schemas.microsoft.com/office/drawing/2014/chart" uri="{C3380CC4-5D6E-409C-BE32-E72D297353CC}">
              <c16:uniqueId val="{00000001-D6D2-784F-8CCA-4C203F9647DE}"/>
            </c:ext>
          </c:extLst>
        </c:ser>
        <c:dLbls>
          <c:showLegendKey val="0"/>
          <c:showVal val="0"/>
          <c:showCatName val="0"/>
          <c:showSerName val="0"/>
          <c:showPercent val="0"/>
          <c:showBubbleSize val="0"/>
        </c:dLbls>
        <c:marker val="1"/>
        <c:smooth val="0"/>
        <c:axId val="562883920"/>
        <c:axId val="568089184"/>
      </c:lineChart>
      <c:dateAx>
        <c:axId val="618966096"/>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4390272"/>
        <c:crosses val="autoZero"/>
        <c:auto val="1"/>
        <c:lblOffset val="100"/>
        <c:baseTimeUnit val="months"/>
      </c:dateAx>
      <c:valAx>
        <c:axId val="6043902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8966096"/>
        <c:crosses val="autoZero"/>
        <c:crossBetween val="between"/>
      </c:valAx>
      <c:valAx>
        <c:axId val="568089184"/>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2883920"/>
        <c:crosses val="max"/>
        <c:crossBetween val="between"/>
      </c:valAx>
      <c:dateAx>
        <c:axId val="562883920"/>
        <c:scaling>
          <c:orientation val="minMax"/>
        </c:scaling>
        <c:delete val="1"/>
        <c:axPos val="b"/>
        <c:numFmt formatCode="[$-409]mmm\-yy;@" sourceLinked="1"/>
        <c:majorTickMark val="out"/>
        <c:minorTickMark val="none"/>
        <c:tickLblPos val="nextTo"/>
        <c:crossAx val="568089184"/>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Shiller Cyclically Adjusted P/E Ratio</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Data!$M$1353:$M$1848</c:f>
              <c:numCache>
                <c:formatCode>mmm\-yy</c:formatCode>
                <c:ptCount val="496"/>
                <c:pt idx="0">
                  <c:v>30317</c:v>
                </c:pt>
                <c:pt idx="1">
                  <c:v>30348</c:v>
                </c:pt>
                <c:pt idx="2">
                  <c:v>30376</c:v>
                </c:pt>
                <c:pt idx="3">
                  <c:v>30407</c:v>
                </c:pt>
                <c:pt idx="4">
                  <c:v>30437</c:v>
                </c:pt>
                <c:pt idx="5">
                  <c:v>30468</c:v>
                </c:pt>
                <c:pt idx="6">
                  <c:v>30498</c:v>
                </c:pt>
                <c:pt idx="7">
                  <c:v>30529</c:v>
                </c:pt>
                <c:pt idx="8">
                  <c:v>30560</c:v>
                </c:pt>
                <c:pt idx="9">
                  <c:v>30590</c:v>
                </c:pt>
                <c:pt idx="10">
                  <c:v>30621</c:v>
                </c:pt>
                <c:pt idx="11">
                  <c:v>30651</c:v>
                </c:pt>
                <c:pt idx="12">
                  <c:v>30682</c:v>
                </c:pt>
                <c:pt idx="13">
                  <c:v>30713</c:v>
                </c:pt>
                <c:pt idx="14">
                  <c:v>30742</c:v>
                </c:pt>
                <c:pt idx="15">
                  <c:v>30773</c:v>
                </c:pt>
                <c:pt idx="16">
                  <c:v>30803</c:v>
                </c:pt>
                <c:pt idx="17">
                  <c:v>30834</c:v>
                </c:pt>
                <c:pt idx="18">
                  <c:v>30864</c:v>
                </c:pt>
                <c:pt idx="19">
                  <c:v>30895</c:v>
                </c:pt>
                <c:pt idx="20">
                  <c:v>30926</c:v>
                </c:pt>
                <c:pt idx="21">
                  <c:v>30956</c:v>
                </c:pt>
                <c:pt idx="22">
                  <c:v>30987</c:v>
                </c:pt>
                <c:pt idx="23">
                  <c:v>31017</c:v>
                </c:pt>
                <c:pt idx="24">
                  <c:v>31048</c:v>
                </c:pt>
                <c:pt idx="25">
                  <c:v>31079</c:v>
                </c:pt>
                <c:pt idx="26">
                  <c:v>31107</c:v>
                </c:pt>
                <c:pt idx="27">
                  <c:v>31138</c:v>
                </c:pt>
                <c:pt idx="28">
                  <c:v>31168</c:v>
                </c:pt>
                <c:pt idx="29">
                  <c:v>31199</c:v>
                </c:pt>
                <c:pt idx="30">
                  <c:v>31229</c:v>
                </c:pt>
                <c:pt idx="31">
                  <c:v>31260</c:v>
                </c:pt>
                <c:pt idx="32">
                  <c:v>31291</c:v>
                </c:pt>
                <c:pt idx="33">
                  <c:v>31321</c:v>
                </c:pt>
                <c:pt idx="34">
                  <c:v>31352</c:v>
                </c:pt>
                <c:pt idx="35">
                  <c:v>31382</c:v>
                </c:pt>
                <c:pt idx="36">
                  <c:v>31413</c:v>
                </c:pt>
                <c:pt idx="37">
                  <c:v>31444</c:v>
                </c:pt>
                <c:pt idx="38">
                  <c:v>31472</c:v>
                </c:pt>
                <c:pt idx="39">
                  <c:v>31503</c:v>
                </c:pt>
                <c:pt idx="40">
                  <c:v>31533</c:v>
                </c:pt>
                <c:pt idx="41">
                  <c:v>31564</c:v>
                </c:pt>
                <c:pt idx="42">
                  <c:v>31594</c:v>
                </c:pt>
                <c:pt idx="43">
                  <c:v>31625</c:v>
                </c:pt>
                <c:pt idx="44">
                  <c:v>31656</c:v>
                </c:pt>
                <c:pt idx="45">
                  <c:v>31686</c:v>
                </c:pt>
                <c:pt idx="46">
                  <c:v>31717</c:v>
                </c:pt>
                <c:pt idx="47">
                  <c:v>31747</c:v>
                </c:pt>
                <c:pt idx="48">
                  <c:v>31778</c:v>
                </c:pt>
                <c:pt idx="49">
                  <c:v>31809</c:v>
                </c:pt>
                <c:pt idx="50">
                  <c:v>31837</c:v>
                </c:pt>
                <c:pt idx="51">
                  <c:v>31868</c:v>
                </c:pt>
                <c:pt idx="52">
                  <c:v>31898</c:v>
                </c:pt>
                <c:pt idx="53">
                  <c:v>31929</c:v>
                </c:pt>
                <c:pt idx="54">
                  <c:v>31959</c:v>
                </c:pt>
                <c:pt idx="55">
                  <c:v>31990</c:v>
                </c:pt>
                <c:pt idx="56">
                  <c:v>32021</c:v>
                </c:pt>
                <c:pt idx="57">
                  <c:v>32051</c:v>
                </c:pt>
                <c:pt idx="58">
                  <c:v>32082</c:v>
                </c:pt>
                <c:pt idx="59">
                  <c:v>32112</c:v>
                </c:pt>
                <c:pt idx="60">
                  <c:v>32143</c:v>
                </c:pt>
                <c:pt idx="61">
                  <c:v>32174</c:v>
                </c:pt>
                <c:pt idx="62">
                  <c:v>32203</c:v>
                </c:pt>
                <c:pt idx="63">
                  <c:v>32234</c:v>
                </c:pt>
                <c:pt idx="64">
                  <c:v>32264</c:v>
                </c:pt>
                <c:pt idx="65">
                  <c:v>32295</c:v>
                </c:pt>
                <c:pt idx="66">
                  <c:v>32325</c:v>
                </c:pt>
                <c:pt idx="67">
                  <c:v>32356</c:v>
                </c:pt>
                <c:pt idx="68">
                  <c:v>32387</c:v>
                </c:pt>
                <c:pt idx="69">
                  <c:v>32417</c:v>
                </c:pt>
                <c:pt idx="70">
                  <c:v>32448</c:v>
                </c:pt>
                <c:pt idx="71">
                  <c:v>32478</c:v>
                </c:pt>
                <c:pt idx="72">
                  <c:v>32509</c:v>
                </c:pt>
                <c:pt idx="73">
                  <c:v>32540</c:v>
                </c:pt>
                <c:pt idx="74">
                  <c:v>32568</c:v>
                </c:pt>
                <c:pt idx="75">
                  <c:v>32599</c:v>
                </c:pt>
                <c:pt idx="76">
                  <c:v>32629</c:v>
                </c:pt>
                <c:pt idx="77">
                  <c:v>32660</c:v>
                </c:pt>
                <c:pt idx="78">
                  <c:v>32690</c:v>
                </c:pt>
                <c:pt idx="79">
                  <c:v>32721</c:v>
                </c:pt>
                <c:pt idx="80">
                  <c:v>32752</c:v>
                </c:pt>
                <c:pt idx="81">
                  <c:v>32782</c:v>
                </c:pt>
                <c:pt idx="82">
                  <c:v>32813</c:v>
                </c:pt>
                <c:pt idx="83">
                  <c:v>32843</c:v>
                </c:pt>
                <c:pt idx="84">
                  <c:v>32874</c:v>
                </c:pt>
                <c:pt idx="85">
                  <c:v>32905</c:v>
                </c:pt>
                <c:pt idx="86">
                  <c:v>32933</c:v>
                </c:pt>
                <c:pt idx="87">
                  <c:v>32964</c:v>
                </c:pt>
                <c:pt idx="88">
                  <c:v>32994</c:v>
                </c:pt>
                <c:pt idx="89">
                  <c:v>33025</c:v>
                </c:pt>
                <c:pt idx="90">
                  <c:v>33055</c:v>
                </c:pt>
                <c:pt idx="91">
                  <c:v>33086</c:v>
                </c:pt>
                <c:pt idx="92">
                  <c:v>33117</c:v>
                </c:pt>
                <c:pt idx="93">
                  <c:v>33147</c:v>
                </c:pt>
                <c:pt idx="94">
                  <c:v>33178</c:v>
                </c:pt>
                <c:pt idx="95">
                  <c:v>33208</c:v>
                </c:pt>
                <c:pt idx="96">
                  <c:v>33239</c:v>
                </c:pt>
                <c:pt idx="97">
                  <c:v>33270</c:v>
                </c:pt>
                <c:pt idx="98">
                  <c:v>33298</c:v>
                </c:pt>
                <c:pt idx="99">
                  <c:v>33329</c:v>
                </c:pt>
                <c:pt idx="100">
                  <c:v>33359</c:v>
                </c:pt>
                <c:pt idx="101">
                  <c:v>33390</c:v>
                </c:pt>
                <c:pt idx="102">
                  <c:v>33420</c:v>
                </c:pt>
                <c:pt idx="103">
                  <c:v>33451</c:v>
                </c:pt>
                <c:pt idx="104">
                  <c:v>33482</c:v>
                </c:pt>
                <c:pt idx="105">
                  <c:v>33512</c:v>
                </c:pt>
                <c:pt idx="106">
                  <c:v>33543</c:v>
                </c:pt>
                <c:pt idx="107">
                  <c:v>33573</c:v>
                </c:pt>
                <c:pt idx="108">
                  <c:v>33604</c:v>
                </c:pt>
                <c:pt idx="109">
                  <c:v>33635</c:v>
                </c:pt>
                <c:pt idx="110">
                  <c:v>33664</c:v>
                </c:pt>
                <c:pt idx="111">
                  <c:v>33695</c:v>
                </c:pt>
                <c:pt idx="112">
                  <c:v>33725</c:v>
                </c:pt>
                <c:pt idx="113">
                  <c:v>33756</c:v>
                </c:pt>
                <c:pt idx="114">
                  <c:v>33786</c:v>
                </c:pt>
                <c:pt idx="115">
                  <c:v>33817</c:v>
                </c:pt>
                <c:pt idx="116">
                  <c:v>33848</c:v>
                </c:pt>
                <c:pt idx="117">
                  <c:v>33878</c:v>
                </c:pt>
                <c:pt idx="118">
                  <c:v>33909</c:v>
                </c:pt>
                <c:pt idx="119">
                  <c:v>33939</c:v>
                </c:pt>
                <c:pt idx="120">
                  <c:v>33970</c:v>
                </c:pt>
                <c:pt idx="121">
                  <c:v>34001</c:v>
                </c:pt>
                <c:pt idx="122">
                  <c:v>34029</c:v>
                </c:pt>
                <c:pt idx="123">
                  <c:v>34060</c:v>
                </c:pt>
                <c:pt idx="124">
                  <c:v>34090</c:v>
                </c:pt>
                <c:pt idx="125">
                  <c:v>34121</c:v>
                </c:pt>
                <c:pt idx="126">
                  <c:v>34151</c:v>
                </c:pt>
                <c:pt idx="127">
                  <c:v>34182</c:v>
                </c:pt>
                <c:pt idx="128">
                  <c:v>34213</c:v>
                </c:pt>
                <c:pt idx="129">
                  <c:v>34243</c:v>
                </c:pt>
                <c:pt idx="130">
                  <c:v>34274</c:v>
                </c:pt>
                <c:pt idx="131">
                  <c:v>34304</c:v>
                </c:pt>
                <c:pt idx="132">
                  <c:v>34335</c:v>
                </c:pt>
                <c:pt idx="133">
                  <c:v>34366</c:v>
                </c:pt>
                <c:pt idx="134">
                  <c:v>34394</c:v>
                </c:pt>
                <c:pt idx="135">
                  <c:v>34425</c:v>
                </c:pt>
                <c:pt idx="136">
                  <c:v>34455</c:v>
                </c:pt>
                <c:pt idx="137">
                  <c:v>34486</c:v>
                </c:pt>
                <c:pt idx="138">
                  <c:v>34516</c:v>
                </c:pt>
                <c:pt idx="139">
                  <c:v>34547</c:v>
                </c:pt>
                <c:pt idx="140">
                  <c:v>34578</c:v>
                </c:pt>
                <c:pt idx="141">
                  <c:v>34608</c:v>
                </c:pt>
                <c:pt idx="142">
                  <c:v>34639</c:v>
                </c:pt>
                <c:pt idx="143">
                  <c:v>34669</c:v>
                </c:pt>
                <c:pt idx="144">
                  <c:v>34700</c:v>
                </c:pt>
                <c:pt idx="145">
                  <c:v>34731</c:v>
                </c:pt>
                <c:pt idx="146">
                  <c:v>34759</c:v>
                </c:pt>
                <c:pt idx="147">
                  <c:v>34790</c:v>
                </c:pt>
                <c:pt idx="148">
                  <c:v>34820</c:v>
                </c:pt>
                <c:pt idx="149">
                  <c:v>34851</c:v>
                </c:pt>
                <c:pt idx="150">
                  <c:v>34881</c:v>
                </c:pt>
                <c:pt idx="151">
                  <c:v>34912</c:v>
                </c:pt>
                <c:pt idx="152">
                  <c:v>34943</c:v>
                </c:pt>
                <c:pt idx="153">
                  <c:v>34973</c:v>
                </c:pt>
                <c:pt idx="154">
                  <c:v>35004</c:v>
                </c:pt>
                <c:pt idx="155">
                  <c:v>35034</c:v>
                </c:pt>
                <c:pt idx="156">
                  <c:v>35065</c:v>
                </c:pt>
                <c:pt idx="157">
                  <c:v>35096</c:v>
                </c:pt>
                <c:pt idx="158">
                  <c:v>35125</c:v>
                </c:pt>
                <c:pt idx="159">
                  <c:v>35156</c:v>
                </c:pt>
                <c:pt idx="160">
                  <c:v>35186</c:v>
                </c:pt>
                <c:pt idx="161">
                  <c:v>35217</c:v>
                </c:pt>
                <c:pt idx="162">
                  <c:v>35247</c:v>
                </c:pt>
                <c:pt idx="163">
                  <c:v>35278</c:v>
                </c:pt>
                <c:pt idx="164">
                  <c:v>35309</c:v>
                </c:pt>
                <c:pt idx="165">
                  <c:v>35339</c:v>
                </c:pt>
                <c:pt idx="166">
                  <c:v>35370</c:v>
                </c:pt>
                <c:pt idx="167">
                  <c:v>35400</c:v>
                </c:pt>
                <c:pt idx="168">
                  <c:v>35431</c:v>
                </c:pt>
                <c:pt idx="169">
                  <c:v>35462</c:v>
                </c:pt>
                <c:pt idx="170">
                  <c:v>35490</c:v>
                </c:pt>
                <c:pt idx="171">
                  <c:v>35521</c:v>
                </c:pt>
                <c:pt idx="172">
                  <c:v>35551</c:v>
                </c:pt>
                <c:pt idx="173">
                  <c:v>35582</c:v>
                </c:pt>
                <c:pt idx="174">
                  <c:v>35612</c:v>
                </c:pt>
                <c:pt idx="175">
                  <c:v>35643</c:v>
                </c:pt>
                <c:pt idx="176">
                  <c:v>35674</c:v>
                </c:pt>
                <c:pt idx="177">
                  <c:v>35704</c:v>
                </c:pt>
                <c:pt idx="178">
                  <c:v>35735</c:v>
                </c:pt>
                <c:pt idx="179">
                  <c:v>35765</c:v>
                </c:pt>
                <c:pt idx="180">
                  <c:v>35796</c:v>
                </c:pt>
                <c:pt idx="181">
                  <c:v>35827</c:v>
                </c:pt>
                <c:pt idx="182">
                  <c:v>35855</c:v>
                </c:pt>
                <c:pt idx="183">
                  <c:v>35886</c:v>
                </c:pt>
                <c:pt idx="184">
                  <c:v>35916</c:v>
                </c:pt>
                <c:pt idx="185">
                  <c:v>35947</c:v>
                </c:pt>
                <c:pt idx="186">
                  <c:v>35977</c:v>
                </c:pt>
                <c:pt idx="187">
                  <c:v>36008</c:v>
                </c:pt>
                <c:pt idx="188">
                  <c:v>36039</c:v>
                </c:pt>
                <c:pt idx="189">
                  <c:v>36069</c:v>
                </c:pt>
                <c:pt idx="190">
                  <c:v>36100</c:v>
                </c:pt>
                <c:pt idx="191">
                  <c:v>36130</c:v>
                </c:pt>
                <c:pt idx="192">
                  <c:v>36161</c:v>
                </c:pt>
                <c:pt idx="193">
                  <c:v>36192</c:v>
                </c:pt>
                <c:pt idx="194">
                  <c:v>36220</c:v>
                </c:pt>
                <c:pt idx="195">
                  <c:v>36251</c:v>
                </c:pt>
                <c:pt idx="196">
                  <c:v>36281</c:v>
                </c:pt>
                <c:pt idx="197">
                  <c:v>36312</c:v>
                </c:pt>
                <c:pt idx="198">
                  <c:v>36342</c:v>
                </c:pt>
                <c:pt idx="199">
                  <c:v>36373</c:v>
                </c:pt>
                <c:pt idx="200">
                  <c:v>36404</c:v>
                </c:pt>
                <c:pt idx="201">
                  <c:v>36434</c:v>
                </c:pt>
                <c:pt idx="202">
                  <c:v>36465</c:v>
                </c:pt>
                <c:pt idx="203">
                  <c:v>36495</c:v>
                </c:pt>
                <c:pt idx="204">
                  <c:v>36526</c:v>
                </c:pt>
                <c:pt idx="205">
                  <c:v>36557</c:v>
                </c:pt>
                <c:pt idx="206">
                  <c:v>36586</c:v>
                </c:pt>
                <c:pt idx="207">
                  <c:v>36617</c:v>
                </c:pt>
                <c:pt idx="208">
                  <c:v>36647</c:v>
                </c:pt>
                <c:pt idx="209">
                  <c:v>36678</c:v>
                </c:pt>
                <c:pt idx="210">
                  <c:v>36708</c:v>
                </c:pt>
                <c:pt idx="211">
                  <c:v>36739</c:v>
                </c:pt>
                <c:pt idx="212">
                  <c:v>36770</c:v>
                </c:pt>
                <c:pt idx="213">
                  <c:v>36800</c:v>
                </c:pt>
                <c:pt idx="214">
                  <c:v>36831</c:v>
                </c:pt>
                <c:pt idx="215">
                  <c:v>36861</c:v>
                </c:pt>
                <c:pt idx="216">
                  <c:v>36892</c:v>
                </c:pt>
                <c:pt idx="217">
                  <c:v>36923</c:v>
                </c:pt>
                <c:pt idx="218">
                  <c:v>36951</c:v>
                </c:pt>
                <c:pt idx="219">
                  <c:v>36982</c:v>
                </c:pt>
                <c:pt idx="220">
                  <c:v>37012</c:v>
                </c:pt>
                <c:pt idx="221">
                  <c:v>37043</c:v>
                </c:pt>
                <c:pt idx="222">
                  <c:v>37073</c:v>
                </c:pt>
                <c:pt idx="223">
                  <c:v>37104</c:v>
                </c:pt>
                <c:pt idx="224">
                  <c:v>37135</c:v>
                </c:pt>
                <c:pt idx="225">
                  <c:v>37165</c:v>
                </c:pt>
                <c:pt idx="226">
                  <c:v>37196</c:v>
                </c:pt>
                <c:pt idx="227">
                  <c:v>37226</c:v>
                </c:pt>
                <c:pt idx="228">
                  <c:v>37257</c:v>
                </c:pt>
                <c:pt idx="229">
                  <c:v>37288</c:v>
                </c:pt>
                <c:pt idx="230">
                  <c:v>37316</c:v>
                </c:pt>
                <c:pt idx="231">
                  <c:v>37347</c:v>
                </c:pt>
                <c:pt idx="232">
                  <c:v>37377</c:v>
                </c:pt>
                <c:pt idx="233">
                  <c:v>37408</c:v>
                </c:pt>
                <c:pt idx="234">
                  <c:v>37438</c:v>
                </c:pt>
                <c:pt idx="235">
                  <c:v>37469</c:v>
                </c:pt>
                <c:pt idx="236">
                  <c:v>37500</c:v>
                </c:pt>
                <c:pt idx="237">
                  <c:v>37530</c:v>
                </c:pt>
                <c:pt idx="238">
                  <c:v>37561</c:v>
                </c:pt>
                <c:pt idx="239">
                  <c:v>37591</c:v>
                </c:pt>
                <c:pt idx="240">
                  <c:v>37622</c:v>
                </c:pt>
                <c:pt idx="241">
                  <c:v>37653</c:v>
                </c:pt>
                <c:pt idx="242">
                  <c:v>37681</c:v>
                </c:pt>
                <c:pt idx="243">
                  <c:v>37712</c:v>
                </c:pt>
                <c:pt idx="244">
                  <c:v>37742</c:v>
                </c:pt>
                <c:pt idx="245">
                  <c:v>37773</c:v>
                </c:pt>
                <c:pt idx="246">
                  <c:v>37803</c:v>
                </c:pt>
                <c:pt idx="247">
                  <c:v>37834</c:v>
                </c:pt>
                <c:pt idx="248">
                  <c:v>37865</c:v>
                </c:pt>
                <c:pt idx="249">
                  <c:v>37895</c:v>
                </c:pt>
                <c:pt idx="250">
                  <c:v>37926</c:v>
                </c:pt>
                <c:pt idx="251">
                  <c:v>37956</c:v>
                </c:pt>
                <c:pt idx="252">
                  <c:v>37987</c:v>
                </c:pt>
                <c:pt idx="253">
                  <c:v>38018</c:v>
                </c:pt>
                <c:pt idx="254">
                  <c:v>38047</c:v>
                </c:pt>
                <c:pt idx="255">
                  <c:v>38078</c:v>
                </c:pt>
                <c:pt idx="256">
                  <c:v>38108</c:v>
                </c:pt>
                <c:pt idx="257">
                  <c:v>38139</c:v>
                </c:pt>
                <c:pt idx="258">
                  <c:v>38169</c:v>
                </c:pt>
                <c:pt idx="259">
                  <c:v>38200</c:v>
                </c:pt>
                <c:pt idx="260">
                  <c:v>38231</c:v>
                </c:pt>
                <c:pt idx="261">
                  <c:v>38261</c:v>
                </c:pt>
                <c:pt idx="262">
                  <c:v>38292</c:v>
                </c:pt>
                <c:pt idx="263">
                  <c:v>38322</c:v>
                </c:pt>
                <c:pt idx="264">
                  <c:v>38353</c:v>
                </c:pt>
                <c:pt idx="265">
                  <c:v>38384</c:v>
                </c:pt>
                <c:pt idx="266">
                  <c:v>38412</c:v>
                </c:pt>
                <c:pt idx="267">
                  <c:v>38443</c:v>
                </c:pt>
                <c:pt idx="268">
                  <c:v>38473</c:v>
                </c:pt>
                <c:pt idx="269">
                  <c:v>38504</c:v>
                </c:pt>
                <c:pt idx="270">
                  <c:v>38534</c:v>
                </c:pt>
                <c:pt idx="271">
                  <c:v>38565</c:v>
                </c:pt>
                <c:pt idx="272">
                  <c:v>38596</c:v>
                </c:pt>
                <c:pt idx="273">
                  <c:v>38626</c:v>
                </c:pt>
                <c:pt idx="274">
                  <c:v>38657</c:v>
                </c:pt>
                <c:pt idx="275">
                  <c:v>38687</c:v>
                </c:pt>
                <c:pt idx="276">
                  <c:v>38718</c:v>
                </c:pt>
                <c:pt idx="277">
                  <c:v>38749</c:v>
                </c:pt>
                <c:pt idx="278">
                  <c:v>38777</c:v>
                </c:pt>
                <c:pt idx="279">
                  <c:v>38808</c:v>
                </c:pt>
                <c:pt idx="280">
                  <c:v>38838</c:v>
                </c:pt>
                <c:pt idx="281">
                  <c:v>38869</c:v>
                </c:pt>
                <c:pt idx="282">
                  <c:v>38899</c:v>
                </c:pt>
                <c:pt idx="283">
                  <c:v>38930</c:v>
                </c:pt>
                <c:pt idx="284">
                  <c:v>38961</c:v>
                </c:pt>
                <c:pt idx="285">
                  <c:v>38991</c:v>
                </c:pt>
                <c:pt idx="286">
                  <c:v>39022</c:v>
                </c:pt>
                <c:pt idx="287">
                  <c:v>39052</c:v>
                </c:pt>
                <c:pt idx="288">
                  <c:v>39083</c:v>
                </c:pt>
                <c:pt idx="289">
                  <c:v>39114</c:v>
                </c:pt>
                <c:pt idx="290">
                  <c:v>39142</c:v>
                </c:pt>
                <c:pt idx="291">
                  <c:v>39173</c:v>
                </c:pt>
                <c:pt idx="292">
                  <c:v>39203</c:v>
                </c:pt>
                <c:pt idx="293">
                  <c:v>39234</c:v>
                </c:pt>
                <c:pt idx="294">
                  <c:v>39264</c:v>
                </c:pt>
                <c:pt idx="295">
                  <c:v>39295</c:v>
                </c:pt>
                <c:pt idx="296">
                  <c:v>39326</c:v>
                </c:pt>
                <c:pt idx="297">
                  <c:v>39356</c:v>
                </c:pt>
                <c:pt idx="298">
                  <c:v>39387</c:v>
                </c:pt>
                <c:pt idx="299">
                  <c:v>39417</c:v>
                </c:pt>
                <c:pt idx="300">
                  <c:v>39448</c:v>
                </c:pt>
                <c:pt idx="301">
                  <c:v>39479</c:v>
                </c:pt>
                <c:pt idx="302">
                  <c:v>39508</c:v>
                </c:pt>
                <c:pt idx="303">
                  <c:v>39539</c:v>
                </c:pt>
                <c:pt idx="304">
                  <c:v>39569</c:v>
                </c:pt>
                <c:pt idx="305">
                  <c:v>39600</c:v>
                </c:pt>
                <c:pt idx="306">
                  <c:v>39630</c:v>
                </c:pt>
                <c:pt idx="307">
                  <c:v>39661</c:v>
                </c:pt>
                <c:pt idx="308">
                  <c:v>39692</c:v>
                </c:pt>
                <c:pt idx="309">
                  <c:v>39722</c:v>
                </c:pt>
                <c:pt idx="310">
                  <c:v>39753</c:v>
                </c:pt>
                <c:pt idx="311">
                  <c:v>39783</c:v>
                </c:pt>
                <c:pt idx="312">
                  <c:v>39814</c:v>
                </c:pt>
                <c:pt idx="313">
                  <c:v>39845</c:v>
                </c:pt>
                <c:pt idx="314">
                  <c:v>39873</c:v>
                </c:pt>
                <c:pt idx="315">
                  <c:v>39904</c:v>
                </c:pt>
                <c:pt idx="316">
                  <c:v>39934</c:v>
                </c:pt>
                <c:pt idx="317">
                  <c:v>39965</c:v>
                </c:pt>
                <c:pt idx="318">
                  <c:v>39995</c:v>
                </c:pt>
                <c:pt idx="319">
                  <c:v>40026</c:v>
                </c:pt>
                <c:pt idx="320">
                  <c:v>40057</c:v>
                </c:pt>
                <c:pt idx="321">
                  <c:v>40087</c:v>
                </c:pt>
                <c:pt idx="322">
                  <c:v>40118</c:v>
                </c:pt>
                <c:pt idx="323">
                  <c:v>40148</c:v>
                </c:pt>
                <c:pt idx="324">
                  <c:v>40179</c:v>
                </c:pt>
                <c:pt idx="325">
                  <c:v>40210</c:v>
                </c:pt>
                <c:pt idx="326">
                  <c:v>40238</c:v>
                </c:pt>
                <c:pt idx="327">
                  <c:v>40269</c:v>
                </c:pt>
                <c:pt idx="328">
                  <c:v>40299</c:v>
                </c:pt>
                <c:pt idx="329">
                  <c:v>40330</c:v>
                </c:pt>
                <c:pt idx="330">
                  <c:v>40360</c:v>
                </c:pt>
                <c:pt idx="331">
                  <c:v>40391</c:v>
                </c:pt>
                <c:pt idx="332">
                  <c:v>40422</c:v>
                </c:pt>
                <c:pt idx="333">
                  <c:v>40452</c:v>
                </c:pt>
                <c:pt idx="334">
                  <c:v>40483</c:v>
                </c:pt>
                <c:pt idx="335">
                  <c:v>40513</c:v>
                </c:pt>
                <c:pt idx="336">
                  <c:v>40544</c:v>
                </c:pt>
                <c:pt idx="337">
                  <c:v>40575</c:v>
                </c:pt>
                <c:pt idx="338">
                  <c:v>40603</c:v>
                </c:pt>
                <c:pt idx="339">
                  <c:v>40634</c:v>
                </c:pt>
                <c:pt idx="340">
                  <c:v>40664</c:v>
                </c:pt>
                <c:pt idx="341">
                  <c:v>40695</c:v>
                </c:pt>
                <c:pt idx="342">
                  <c:v>40725</c:v>
                </c:pt>
                <c:pt idx="343">
                  <c:v>40756</c:v>
                </c:pt>
                <c:pt idx="344">
                  <c:v>40787</c:v>
                </c:pt>
                <c:pt idx="345">
                  <c:v>40817</c:v>
                </c:pt>
                <c:pt idx="346">
                  <c:v>40848</c:v>
                </c:pt>
                <c:pt idx="347">
                  <c:v>40878</c:v>
                </c:pt>
                <c:pt idx="348">
                  <c:v>40909</c:v>
                </c:pt>
                <c:pt idx="349">
                  <c:v>40940</c:v>
                </c:pt>
                <c:pt idx="350">
                  <c:v>40969</c:v>
                </c:pt>
                <c:pt idx="351">
                  <c:v>41000</c:v>
                </c:pt>
                <c:pt idx="352">
                  <c:v>41030</c:v>
                </c:pt>
                <c:pt idx="353">
                  <c:v>41061</c:v>
                </c:pt>
                <c:pt idx="354">
                  <c:v>41091</c:v>
                </c:pt>
                <c:pt idx="355">
                  <c:v>41122</c:v>
                </c:pt>
                <c:pt idx="356">
                  <c:v>41153</c:v>
                </c:pt>
                <c:pt idx="357">
                  <c:v>41183</c:v>
                </c:pt>
                <c:pt idx="358">
                  <c:v>41214</c:v>
                </c:pt>
                <c:pt idx="359">
                  <c:v>41244</c:v>
                </c:pt>
                <c:pt idx="360">
                  <c:v>41275</c:v>
                </c:pt>
                <c:pt idx="361">
                  <c:v>41306</c:v>
                </c:pt>
                <c:pt idx="362">
                  <c:v>41334</c:v>
                </c:pt>
                <c:pt idx="363">
                  <c:v>41365</c:v>
                </c:pt>
                <c:pt idx="364">
                  <c:v>41395</c:v>
                </c:pt>
                <c:pt idx="365">
                  <c:v>41426</c:v>
                </c:pt>
                <c:pt idx="366">
                  <c:v>41456</c:v>
                </c:pt>
                <c:pt idx="367">
                  <c:v>41487</c:v>
                </c:pt>
                <c:pt idx="368">
                  <c:v>41518</c:v>
                </c:pt>
                <c:pt idx="369">
                  <c:v>41548</c:v>
                </c:pt>
                <c:pt idx="370">
                  <c:v>41579</c:v>
                </c:pt>
                <c:pt idx="371">
                  <c:v>41609</c:v>
                </c:pt>
                <c:pt idx="372">
                  <c:v>41640</c:v>
                </c:pt>
                <c:pt idx="373">
                  <c:v>41671</c:v>
                </c:pt>
                <c:pt idx="374">
                  <c:v>41699</c:v>
                </c:pt>
                <c:pt idx="375">
                  <c:v>41730</c:v>
                </c:pt>
                <c:pt idx="376">
                  <c:v>41760</c:v>
                </c:pt>
                <c:pt idx="377">
                  <c:v>41791</c:v>
                </c:pt>
                <c:pt idx="378">
                  <c:v>41821</c:v>
                </c:pt>
                <c:pt idx="379">
                  <c:v>41852</c:v>
                </c:pt>
                <c:pt idx="380">
                  <c:v>41883</c:v>
                </c:pt>
                <c:pt idx="381">
                  <c:v>41913</c:v>
                </c:pt>
                <c:pt idx="382">
                  <c:v>41944</c:v>
                </c:pt>
                <c:pt idx="383">
                  <c:v>41974</c:v>
                </c:pt>
                <c:pt idx="384">
                  <c:v>42005</c:v>
                </c:pt>
                <c:pt idx="385">
                  <c:v>42036</c:v>
                </c:pt>
                <c:pt idx="386">
                  <c:v>42064</c:v>
                </c:pt>
                <c:pt idx="387">
                  <c:v>42095</c:v>
                </c:pt>
                <c:pt idx="388">
                  <c:v>42125</c:v>
                </c:pt>
                <c:pt idx="389">
                  <c:v>42156</c:v>
                </c:pt>
                <c:pt idx="390">
                  <c:v>42186</c:v>
                </c:pt>
                <c:pt idx="391">
                  <c:v>42217</c:v>
                </c:pt>
                <c:pt idx="392">
                  <c:v>42248</c:v>
                </c:pt>
                <c:pt idx="393">
                  <c:v>42278</c:v>
                </c:pt>
                <c:pt idx="394">
                  <c:v>42309</c:v>
                </c:pt>
                <c:pt idx="395">
                  <c:v>42339</c:v>
                </c:pt>
                <c:pt idx="396">
                  <c:v>42370</c:v>
                </c:pt>
                <c:pt idx="397">
                  <c:v>42401</c:v>
                </c:pt>
                <c:pt idx="398">
                  <c:v>42430</c:v>
                </c:pt>
                <c:pt idx="399">
                  <c:v>42461</c:v>
                </c:pt>
                <c:pt idx="400">
                  <c:v>42491</c:v>
                </c:pt>
                <c:pt idx="401">
                  <c:v>42522</c:v>
                </c:pt>
                <c:pt idx="402">
                  <c:v>42552</c:v>
                </c:pt>
                <c:pt idx="403">
                  <c:v>42583</c:v>
                </c:pt>
                <c:pt idx="404">
                  <c:v>42614</c:v>
                </c:pt>
                <c:pt idx="405">
                  <c:v>42644</c:v>
                </c:pt>
                <c:pt idx="406">
                  <c:v>42675</c:v>
                </c:pt>
                <c:pt idx="407">
                  <c:v>42705</c:v>
                </c:pt>
                <c:pt idx="408">
                  <c:v>42736</c:v>
                </c:pt>
                <c:pt idx="409">
                  <c:v>42767</c:v>
                </c:pt>
                <c:pt idx="410">
                  <c:v>42795</c:v>
                </c:pt>
                <c:pt idx="411">
                  <c:v>42826</c:v>
                </c:pt>
                <c:pt idx="412">
                  <c:v>42856</c:v>
                </c:pt>
                <c:pt idx="413">
                  <c:v>42887</c:v>
                </c:pt>
                <c:pt idx="414">
                  <c:v>42917</c:v>
                </c:pt>
                <c:pt idx="415">
                  <c:v>42948</c:v>
                </c:pt>
                <c:pt idx="416">
                  <c:v>42979</c:v>
                </c:pt>
                <c:pt idx="417">
                  <c:v>43009</c:v>
                </c:pt>
                <c:pt idx="418">
                  <c:v>43040</c:v>
                </c:pt>
                <c:pt idx="419">
                  <c:v>43070</c:v>
                </c:pt>
                <c:pt idx="420">
                  <c:v>43101</c:v>
                </c:pt>
                <c:pt idx="421">
                  <c:v>43132</c:v>
                </c:pt>
                <c:pt idx="422">
                  <c:v>43160</c:v>
                </c:pt>
                <c:pt idx="423">
                  <c:v>43191</c:v>
                </c:pt>
                <c:pt idx="424">
                  <c:v>43221</c:v>
                </c:pt>
                <c:pt idx="425">
                  <c:v>43252</c:v>
                </c:pt>
                <c:pt idx="426">
                  <c:v>43282</c:v>
                </c:pt>
                <c:pt idx="427">
                  <c:v>43313</c:v>
                </c:pt>
                <c:pt idx="428">
                  <c:v>43344</c:v>
                </c:pt>
                <c:pt idx="429">
                  <c:v>43374</c:v>
                </c:pt>
                <c:pt idx="430">
                  <c:v>43405</c:v>
                </c:pt>
                <c:pt idx="431">
                  <c:v>43435</c:v>
                </c:pt>
                <c:pt idx="432">
                  <c:v>43466</c:v>
                </c:pt>
                <c:pt idx="433">
                  <c:v>43497</c:v>
                </c:pt>
                <c:pt idx="434">
                  <c:v>43525</c:v>
                </c:pt>
                <c:pt idx="435">
                  <c:v>43556</c:v>
                </c:pt>
                <c:pt idx="436">
                  <c:v>43586</c:v>
                </c:pt>
                <c:pt idx="437">
                  <c:v>43617</c:v>
                </c:pt>
                <c:pt idx="438">
                  <c:v>43647</c:v>
                </c:pt>
                <c:pt idx="439">
                  <c:v>43678</c:v>
                </c:pt>
                <c:pt idx="440">
                  <c:v>43709</c:v>
                </c:pt>
                <c:pt idx="441">
                  <c:v>43739</c:v>
                </c:pt>
                <c:pt idx="442">
                  <c:v>43770</c:v>
                </c:pt>
                <c:pt idx="443">
                  <c:v>43800</c:v>
                </c:pt>
                <c:pt idx="444">
                  <c:v>43831</c:v>
                </c:pt>
                <c:pt idx="445">
                  <c:v>43862</c:v>
                </c:pt>
                <c:pt idx="446">
                  <c:v>43891</c:v>
                </c:pt>
                <c:pt idx="447">
                  <c:v>43922</c:v>
                </c:pt>
                <c:pt idx="448">
                  <c:v>43952</c:v>
                </c:pt>
                <c:pt idx="449">
                  <c:v>43983</c:v>
                </c:pt>
                <c:pt idx="450">
                  <c:v>44013</c:v>
                </c:pt>
                <c:pt idx="451">
                  <c:v>44044</c:v>
                </c:pt>
                <c:pt idx="452">
                  <c:v>44075</c:v>
                </c:pt>
                <c:pt idx="453">
                  <c:v>44105</c:v>
                </c:pt>
                <c:pt idx="454">
                  <c:v>44136</c:v>
                </c:pt>
                <c:pt idx="455">
                  <c:v>44166</c:v>
                </c:pt>
                <c:pt idx="456">
                  <c:v>44197</c:v>
                </c:pt>
                <c:pt idx="457">
                  <c:v>44228</c:v>
                </c:pt>
                <c:pt idx="458">
                  <c:v>44256</c:v>
                </c:pt>
                <c:pt idx="459">
                  <c:v>44287</c:v>
                </c:pt>
                <c:pt idx="460">
                  <c:v>44317</c:v>
                </c:pt>
                <c:pt idx="461">
                  <c:v>44348</c:v>
                </c:pt>
                <c:pt idx="462">
                  <c:v>44378</c:v>
                </c:pt>
                <c:pt idx="463">
                  <c:v>44409</c:v>
                </c:pt>
                <c:pt idx="464">
                  <c:v>44440</c:v>
                </c:pt>
                <c:pt idx="465">
                  <c:v>44470</c:v>
                </c:pt>
                <c:pt idx="466">
                  <c:v>44501</c:v>
                </c:pt>
                <c:pt idx="467">
                  <c:v>44531</c:v>
                </c:pt>
                <c:pt idx="468">
                  <c:v>44562</c:v>
                </c:pt>
                <c:pt idx="469">
                  <c:v>44593</c:v>
                </c:pt>
                <c:pt idx="470">
                  <c:v>44621</c:v>
                </c:pt>
                <c:pt idx="471">
                  <c:v>44652</c:v>
                </c:pt>
                <c:pt idx="472">
                  <c:v>44682</c:v>
                </c:pt>
                <c:pt idx="473">
                  <c:v>44713</c:v>
                </c:pt>
                <c:pt idx="474">
                  <c:v>44743</c:v>
                </c:pt>
                <c:pt idx="475">
                  <c:v>44774</c:v>
                </c:pt>
                <c:pt idx="476">
                  <c:v>44805</c:v>
                </c:pt>
                <c:pt idx="477">
                  <c:v>44835</c:v>
                </c:pt>
                <c:pt idx="478">
                  <c:v>44866</c:v>
                </c:pt>
                <c:pt idx="479">
                  <c:v>44896</c:v>
                </c:pt>
                <c:pt idx="480">
                  <c:v>44927</c:v>
                </c:pt>
                <c:pt idx="481">
                  <c:v>44958</c:v>
                </c:pt>
                <c:pt idx="482">
                  <c:v>44986</c:v>
                </c:pt>
                <c:pt idx="483">
                  <c:v>45017</c:v>
                </c:pt>
                <c:pt idx="484">
                  <c:v>45047</c:v>
                </c:pt>
                <c:pt idx="485">
                  <c:v>45078</c:v>
                </c:pt>
                <c:pt idx="486">
                  <c:v>45108</c:v>
                </c:pt>
                <c:pt idx="487">
                  <c:v>45139</c:v>
                </c:pt>
                <c:pt idx="488">
                  <c:v>45170</c:v>
                </c:pt>
                <c:pt idx="489">
                  <c:v>45200</c:v>
                </c:pt>
                <c:pt idx="490">
                  <c:v>45231</c:v>
                </c:pt>
                <c:pt idx="491">
                  <c:v>45261</c:v>
                </c:pt>
                <c:pt idx="492">
                  <c:v>45292</c:v>
                </c:pt>
                <c:pt idx="493">
                  <c:v>45323</c:v>
                </c:pt>
                <c:pt idx="494">
                  <c:v>45352</c:v>
                </c:pt>
                <c:pt idx="495">
                  <c:v>45383</c:v>
                </c:pt>
              </c:numCache>
            </c:numRef>
          </c:cat>
          <c:val>
            <c:numRef>
              <c:f>Data!$N$1353:$N$1848</c:f>
              <c:numCache>
                <c:formatCode>0.00</c:formatCode>
                <c:ptCount val="496"/>
                <c:pt idx="0">
                  <c:v>8.7567832241347396</c:v>
                </c:pt>
                <c:pt idx="1">
                  <c:v>8.9104934366241135</c:v>
                </c:pt>
                <c:pt idx="2">
                  <c:v>9.2328297051905199</c:v>
                </c:pt>
                <c:pt idx="3">
                  <c:v>9.5315812841604064</c:v>
                </c:pt>
                <c:pt idx="4">
                  <c:v>9.8744565046683945</c:v>
                </c:pt>
                <c:pt idx="5">
                  <c:v>10.000117903130016</c:v>
                </c:pt>
                <c:pt idx="6">
                  <c:v>10.014475995571022</c:v>
                </c:pt>
                <c:pt idx="7">
                  <c:v>9.728056935665208</c:v>
                </c:pt>
                <c:pt idx="8">
                  <c:v>9.9842024580287774</c:v>
                </c:pt>
                <c:pt idx="9">
                  <c:v>10.003391799449624</c:v>
                </c:pt>
                <c:pt idx="10">
                  <c:v>9.8535816493642798</c:v>
                </c:pt>
                <c:pt idx="11">
                  <c:v>9.8150109036086715</c:v>
                </c:pt>
                <c:pt idx="12">
                  <c:v>9.8949318092025376</c:v>
                </c:pt>
                <c:pt idx="13">
                  <c:v>9.3245296457279832</c:v>
                </c:pt>
                <c:pt idx="14">
                  <c:v>9.3267470665082435</c:v>
                </c:pt>
                <c:pt idx="15">
                  <c:v>9.3056434045948215</c:v>
                </c:pt>
                <c:pt idx="16">
                  <c:v>9.2318318168960474</c:v>
                </c:pt>
                <c:pt idx="17">
                  <c:v>9.0101855122910077</c:v>
                </c:pt>
                <c:pt idx="18">
                  <c:v>8.8683022140433039</c:v>
                </c:pt>
                <c:pt idx="19">
                  <c:v>9.6230632573731718</c:v>
                </c:pt>
                <c:pt idx="20">
                  <c:v>9.6873413136280835</c:v>
                </c:pt>
                <c:pt idx="21">
                  <c:v>9.5950707030485063</c:v>
                </c:pt>
                <c:pt idx="22">
                  <c:v>9.6919732217830887</c:v>
                </c:pt>
                <c:pt idx="23">
                  <c:v>9.5950548011334593</c:v>
                </c:pt>
                <c:pt idx="24">
                  <c:v>9.9970011777304517</c:v>
                </c:pt>
                <c:pt idx="25">
                  <c:v>10.494935172607081</c:v>
                </c:pt>
                <c:pt idx="26">
                  <c:v>10.373217214924733</c:v>
                </c:pt>
                <c:pt idx="27">
                  <c:v>10.397118719816817</c:v>
                </c:pt>
                <c:pt idx="28">
                  <c:v>10.608120467860095</c:v>
                </c:pt>
                <c:pt idx="29">
                  <c:v>10.810049845861215</c:v>
                </c:pt>
                <c:pt idx="30">
                  <c:v>10.997563956793385</c:v>
                </c:pt>
                <c:pt idx="31">
                  <c:v>10.738799808877282</c:v>
                </c:pt>
                <c:pt idx="32">
                  <c:v>10.471234661697551</c:v>
                </c:pt>
                <c:pt idx="33">
                  <c:v>10.552516982943754</c:v>
                </c:pt>
                <c:pt idx="34">
                  <c:v>11.16461112866747</c:v>
                </c:pt>
                <c:pt idx="35">
                  <c:v>11.690521474467596</c:v>
                </c:pt>
                <c:pt idx="36">
                  <c:v>11.715007584487987</c:v>
                </c:pt>
                <c:pt idx="37">
                  <c:v>12.388219099418126</c:v>
                </c:pt>
                <c:pt idx="38">
                  <c:v>13.189022981532718</c:v>
                </c:pt>
                <c:pt idx="39">
                  <c:v>13.552504172869481</c:v>
                </c:pt>
                <c:pt idx="40">
                  <c:v>13.560046199232341</c:v>
                </c:pt>
                <c:pt idx="41">
                  <c:v>13.888688626457117</c:v>
                </c:pt>
                <c:pt idx="42">
                  <c:v>13.619995534083813</c:v>
                </c:pt>
                <c:pt idx="43">
                  <c:v>13.887667550866055</c:v>
                </c:pt>
                <c:pt idx="44">
                  <c:v>13.467314312977132</c:v>
                </c:pt>
                <c:pt idx="45">
                  <c:v>13.425918860857367</c:v>
                </c:pt>
                <c:pt idx="46">
                  <c:v>13.872985596138607</c:v>
                </c:pt>
                <c:pt idx="47">
                  <c:v>14.085139814743316</c:v>
                </c:pt>
                <c:pt idx="48">
                  <c:v>14.922208103718951</c:v>
                </c:pt>
                <c:pt idx="49">
                  <c:v>15.822318142836457</c:v>
                </c:pt>
                <c:pt idx="50">
                  <c:v>16.433343976069924</c:v>
                </c:pt>
                <c:pt idx="51">
                  <c:v>16.196534453220877</c:v>
                </c:pt>
                <c:pt idx="52">
                  <c:v>16.160311952655743</c:v>
                </c:pt>
                <c:pt idx="53">
                  <c:v>16.825207307878724</c:v>
                </c:pt>
                <c:pt idx="54">
                  <c:v>17.306004390512228</c:v>
                </c:pt>
                <c:pt idx="55">
                  <c:v>18.326907245856347</c:v>
                </c:pt>
                <c:pt idx="56">
                  <c:v>17.675620449938226</c:v>
                </c:pt>
                <c:pt idx="57">
                  <c:v>15.530055563627315</c:v>
                </c:pt>
                <c:pt idx="58">
                  <c:v>13.590885143189086</c:v>
                </c:pt>
                <c:pt idx="59">
                  <c:v>13.389028514426967</c:v>
                </c:pt>
                <c:pt idx="60">
                  <c:v>13.898336683569138</c:v>
                </c:pt>
                <c:pt idx="61">
                  <c:v>14.298270962469521</c:v>
                </c:pt>
                <c:pt idx="62">
                  <c:v>14.668946811103464</c:v>
                </c:pt>
                <c:pt idx="63">
                  <c:v>14.433316420838942</c:v>
                </c:pt>
                <c:pt idx="64">
                  <c:v>14.031891348027772</c:v>
                </c:pt>
                <c:pt idx="65">
                  <c:v>14.76646864787962</c:v>
                </c:pt>
                <c:pt idx="66">
                  <c:v>14.608315717522103</c:v>
                </c:pt>
                <c:pt idx="67">
                  <c:v>14.244946310675653</c:v>
                </c:pt>
                <c:pt idx="68">
                  <c:v>14.369428776140165</c:v>
                </c:pt>
                <c:pt idx="69">
                  <c:v>14.811450153277727</c:v>
                </c:pt>
                <c:pt idx="70">
                  <c:v>14.44553068087289</c:v>
                </c:pt>
                <c:pt idx="71">
                  <c:v>14.702086748571997</c:v>
                </c:pt>
                <c:pt idx="72">
                  <c:v>15.088072442713285</c:v>
                </c:pt>
                <c:pt idx="73">
                  <c:v>15.467060462734748</c:v>
                </c:pt>
                <c:pt idx="74">
                  <c:v>15.298969108882359</c:v>
                </c:pt>
                <c:pt idx="75">
                  <c:v>15.686742656144581</c:v>
                </c:pt>
                <c:pt idx="76">
                  <c:v>16.186353538544552</c:v>
                </c:pt>
                <c:pt idx="77">
                  <c:v>16.641904235808585</c:v>
                </c:pt>
                <c:pt idx="78">
                  <c:v>17.013407650499129</c:v>
                </c:pt>
                <c:pt idx="79">
                  <c:v>17.734251436577324</c:v>
                </c:pt>
                <c:pt idx="80">
                  <c:v>17.714220678979085</c:v>
                </c:pt>
                <c:pt idx="81">
                  <c:v>17.640853852797949</c:v>
                </c:pt>
                <c:pt idx="82">
                  <c:v>17.242369266947428</c:v>
                </c:pt>
                <c:pt idx="83">
                  <c:v>17.650212904947324</c:v>
                </c:pt>
                <c:pt idx="84">
                  <c:v>17.048843606878275</c:v>
                </c:pt>
                <c:pt idx="85">
                  <c:v>16.508093516490284</c:v>
                </c:pt>
                <c:pt idx="86">
                  <c:v>16.833748233480947</c:v>
                </c:pt>
                <c:pt idx="87">
                  <c:v>16.813913898735763</c:v>
                </c:pt>
                <c:pt idx="88">
                  <c:v>17.392413588645002</c:v>
                </c:pt>
                <c:pt idx="89">
                  <c:v>17.81708282165301</c:v>
                </c:pt>
                <c:pt idx="90">
                  <c:v>17.747171587070241</c:v>
                </c:pt>
                <c:pt idx="91">
                  <c:v>16.16833475650898</c:v>
                </c:pt>
                <c:pt idx="92">
                  <c:v>15.301285443522627</c:v>
                </c:pt>
                <c:pt idx="93">
                  <c:v>14.818147965500803</c:v>
                </c:pt>
                <c:pt idx="94">
                  <c:v>15.187607599503187</c:v>
                </c:pt>
                <c:pt idx="95">
                  <c:v>15.846314974728763</c:v>
                </c:pt>
                <c:pt idx="96">
                  <c:v>15.606190118802358</c:v>
                </c:pt>
                <c:pt idx="97">
                  <c:v>17.354664745205106</c:v>
                </c:pt>
                <c:pt idx="98">
                  <c:v>17.81862008339737</c:v>
                </c:pt>
                <c:pt idx="99">
                  <c:v>18.155345895198018</c:v>
                </c:pt>
                <c:pt idx="100">
                  <c:v>18.035430911004049</c:v>
                </c:pt>
                <c:pt idx="101">
                  <c:v>18.015227044688324</c:v>
                </c:pt>
                <c:pt idx="102">
                  <c:v>18.103452345519745</c:v>
                </c:pt>
                <c:pt idx="103">
                  <c:v>18.512258455337712</c:v>
                </c:pt>
                <c:pt idx="104">
                  <c:v>18.357282591774315</c:v>
                </c:pt>
                <c:pt idx="105">
                  <c:v>18.349187992001973</c:v>
                </c:pt>
                <c:pt idx="106">
                  <c:v>18.288868169301328</c:v>
                </c:pt>
                <c:pt idx="107">
                  <c:v>18.441652313512712</c:v>
                </c:pt>
                <c:pt idx="108">
                  <c:v>19.773068211462625</c:v>
                </c:pt>
                <c:pt idx="109">
                  <c:v>19.58298297038673</c:v>
                </c:pt>
                <c:pt idx="110">
                  <c:v>19.283561861298544</c:v>
                </c:pt>
                <c:pt idx="111">
                  <c:v>19.301229507881029</c:v>
                </c:pt>
                <c:pt idx="112">
                  <c:v>19.662279795641684</c:v>
                </c:pt>
                <c:pt idx="113">
                  <c:v>19.315365967644585</c:v>
                </c:pt>
                <c:pt idx="114">
                  <c:v>19.620740694824395</c:v>
                </c:pt>
                <c:pt idx="115">
                  <c:v>19.722137498351522</c:v>
                </c:pt>
                <c:pt idx="116">
                  <c:v>19.708766424745299</c:v>
                </c:pt>
                <c:pt idx="117">
                  <c:v>19.370271076906963</c:v>
                </c:pt>
                <c:pt idx="118">
                  <c:v>19.833656038801227</c:v>
                </c:pt>
                <c:pt idx="119">
                  <c:v>20.44860672124296</c:v>
                </c:pt>
                <c:pt idx="120">
                  <c:v>20.323410802995699</c:v>
                </c:pt>
                <c:pt idx="121">
                  <c:v>20.545336792900439</c:v>
                </c:pt>
                <c:pt idx="122">
                  <c:v>20.855200148690908</c:v>
                </c:pt>
                <c:pt idx="123">
                  <c:v>20.457362016642183</c:v>
                </c:pt>
                <c:pt idx="124">
                  <c:v>20.517605633764862</c:v>
                </c:pt>
                <c:pt idx="125">
                  <c:v>20.608357012960195</c:v>
                </c:pt>
                <c:pt idx="126">
                  <c:v>20.564596413297139</c:v>
                </c:pt>
                <c:pt idx="127">
                  <c:v>20.812227546627383</c:v>
                </c:pt>
                <c:pt idx="128">
                  <c:v>20.993501005229124</c:v>
                </c:pt>
                <c:pt idx="129">
                  <c:v>21.109178247475114</c:v>
                </c:pt>
                <c:pt idx="130">
                  <c:v>21.037901189606373</c:v>
                </c:pt>
                <c:pt idx="131">
                  <c:v>21.164732079814645</c:v>
                </c:pt>
                <c:pt idx="132">
                  <c:v>21.411974913826537</c:v>
                </c:pt>
                <c:pt idx="133">
                  <c:v>21.263840187313019</c:v>
                </c:pt>
                <c:pt idx="134">
                  <c:v>20.833375889460413</c:v>
                </c:pt>
                <c:pt idx="135">
                  <c:v>20.055250085063847</c:v>
                </c:pt>
                <c:pt idx="136">
                  <c:v>20.196492421281441</c:v>
                </c:pt>
                <c:pt idx="137">
                  <c:v>20.29076369067031</c:v>
                </c:pt>
                <c:pt idx="138">
                  <c:v>20.067951816142148</c:v>
                </c:pt>
                <c:pt idx="139">
                  <c:v>20.535549404755635</c:v>
                </c:pt>
                <c:pt idx="140">
                  <c:v>20.576450100818864</c:v>
                </c:pt>
                <c:pt idx="141">
                  <c:v>20.39575928241026</c:v>
                </c:pt>
                <c:pt idx="142">
                  <c:v>20.20947302039405</c:v>
                </c:pt>
                <c:pt idx="143">
                  <c:v>19.911484108090335</c:v>
                </c:pt>
                <c:pt idx="144">
                  <c:v>20.219119422457307</c:v>
                </c:pt>
                <c:pt idx="145">
                  <c:v>20.80257176433269</c:v>
                </c:pt>
                <c:pt idx="146">
                  <c:v>21.152737302036993</c:v>
                </c:pt>
                <c:pt idx="147">
                  <c:v>21.642739261879658</c:v>
                </c:pt>
                <c:pt idx="148">
                  <c:v>22.195426698019961</c:v>
                </c:pt>
                <c:pt idx="149">
                  <c:v>22.718356759520614</c:v>
                </c:pt>
                <c:pt idx="150">
                  <c:v>23.37641269151213</c:v>
                </c:pt>
                <c:pt idx="151">
                  <c:v>23.284070256230532</c:v>
                </c:pt>
                <c:pt idx="152">
                  <c:v>23.946007075299864</c:v>
                </c:pt>
                <c:pt idx="153">
                  <c:v>23.926762764083279</c:v>
                </c:pt>
                <c:pt idx="154">
                  <c:v>24.347586881114822</c:v>
                </c:pt>
                <c:pt idx="155">
                  <c:v>25.027380664939123</c:v>
                </c:pt>
                <c:pt idx="156">
                  <c:v>24.76246519464403</c:v>
                </c:pt>
                <c:pt idx="157">
                  <c:v>25.976065550593393</c:v>
                </c:pt>
                <c:pt idx="158">
                  <c:v>25.629930395216114</c:v>
                </c:pt>
                <c:pt idx="159">
                  <c:v>25.424203848381527</c:v>
                </c:pt>
                <c:pt idx="160">
                  <c:v>25.814043827699024</c:v>
                </c:pt>
                <c:pt idx="161">
                  <c:v>25.966673558333849</c:v>
                </c:pt>
                <c:pt idx="162">
                  <c:v>24.858411332348393</c:v>
                </c:pt>
                <c:pt idx="163">
                  <c:v>25.412529121454959</c:v>
                </c:pt>
                <c:pt idx="164">
                  <c:v>25.680115512876764</c:v>
                </c:pt>
                <c:pt idx="165">
                  <c:v>26.483467720897206</c:v>
                </c:pt>
                <c:pt idx="166">
                  <c:v>27.585612049012799</c:v>
                </c:pt>
                <c:pt idx="167">
                  <c:v>27.723946163893967</c:v>
                </c:pt>
                <c:pt idx="168">
                  <c:v>28.332870129950372</c:v>
                </c:pt>
                <c:pt idx="169">
                  <c:v>29.265634883575959</c:v>
                </c:pt>
                <c:pt idx="170">
                  <c:v>28.802458591871666</c:v>
                </c:pt>
                <c:pt idx="171">
                  <c:v>27.58516033813655</c:v>
                </c:pt>
                <c:pt idx="172">
                  <c:v>29.928362224688787</c:v>
                </c:pt>
                <c:pt idx="173">
                  <c:v>31.256560616381272</c:v>
                </c:pt>
                <c:pt idx="174">
                  <c:v>32.766637689669949</c:v>
                </c:pt>
                <c:pt idx="175">
                  <c:v>32.586283486713178</c:v>
                </c:pt>
                <c:pt idx="176">
                  <c:v>32.666581341708628</c:v>
                </c:pt>
                <c:pt idx="177">
                  <c:v>32.901498179798125</c:v>
                </c:pt>
                <c:pt idx="178">
                  <c:v>32.336600532812682</c:v>
                </c:pt>
                <c:pt idx="179">
                  <c:v>33.030789042905425</c:v>
                </c:pt>
                <c:pt idx="180">
                  <c:v>32.859968415052244</c:v>
                </c:pt>
                <c:pt idx="181">
                  <c:v>34.709677782269992</c:v>
                </c:pt>
                <c:pt idx="182">
                  <c:v>36.296927736425097</c:v>
                </c:pt>
                <c:pt idx="183">
                  <c:v>37.27693404302876</c:v>
                </c:pt>
                <c:pt idx="184">
                  <c:v>36.95659851896901</c:v>
                </c:pt>
                <c:pt idx="185">
                  <c:v>36.802293460092024</c:v>
                </c:pt>
                <c:pt idx="186">
                  <c:v>38.259645085248557</c:v>
                </c:pt>
                <c:pt idx="187">
                  <c:v>35.423401024878324</c:v>
                </c:pt>
                <c:pt idx="188">
                  <c:v>33.532356980834905</c:v>
                </c:pt>
                <c:pt idx="189">
                  <c:v>33.77310287904816</c:v>
                </c:pt>
                <c:pt idx="190">
                  <c:v>37.369391883920962</c:v>
                </c:pt>
                <c:pt idx="191">
                  <c:v>38.820274780098167</c:v>
                </c:pt>
                <c:pt idx="192">
                  <c:v>40.576957677208121</c:v>
                </c:pt>
                <c:pt idx="193">
                  <c:v>40.400159229259955</c:v>
                </c:pt>
                <c:pt idx="194">
                  <c:v>41.356103632713008</c:v>
                </c:pt>
                <c:pt idx="195">
                  <c:v>42.704509516892166</c:v>
                </c:pt>
                <c:pt idx="196">
                  <c:v>42.556676709518044</c:v>
                </c:pt>
                <c:pt idx="197">
                  <c:v>42.180675911746931</c:v>
                </c:pt>
                <c:pt idx="198">
                  <c:v>43.828035992805425</c:v>
                </c:pt>
                <c:pt idx="199">
                  <c:v>41.930712159940462</c:v>
                </c:pt>
                <c:pt idx="200">
                  <c:v>41.323451334715024</c:v>
                </c:pt>
                <c:pt idx="201">
                  <c:v>40.552854399539882</c:v>
                </c:pt>
                <c:pt idx="202">
                  <c:v>43.208290714613923</c:v>
                </c:pt>
                <c:pt idx="203">
                  <c:v>44.197939761040566</c:v>
                </c:pt>
                <c:pt idx="204">
                  <c:v>43.772578146937995</c:v>
                </c:pt>
                <c:pt idx="205">
                  <c:v>42.185635887917321</c:v>
                </c:pt>
                <c:pt idx="206">
                  <c:v>43.220748439965881</c:v>
                </c:pt>
                <c:pt idx="207">
                  <c:v>43.528574288507734</c:v>
                </c:pt>
                <c:pt idx="208">
                  <c:v>41.966050503324311</c:v>
                </c:pt>
                <c:pt idx="209">
                  <c:v>42.781971567071452</c:v>
                </c:pt>
                <c:pt idx="210">
                  <c:v>42.758093618269584</c:v>
                </c:pt>
                <c:pt idx="211">
                  <c:v>42.869565494419483</c:v>
                </c:pt>
                <c:pt idx="212">
                  <c:v>41.898007924884745</c:v>
                </c:pt>
                <c:pt idx="213">
                  <c:v>39.369699044201376</c:v>
                </c:pt>
                <c:pt idx="214">
                  <c:v>38.782142456784783</c:v>
                </c:pt>
                <c:pt idx="215">
                  <c:v>37.274238004497199</c:v>
                </c:pt>
                <c:pt idx="216">
                  <c:v>36.97886799702983</c:v>
                </c:pt>
                <c:pt idx="217">
                  <c:v>35.834662651431287</c:v>
                </c:pt>
                <c:pt idx="218">
                  <c:v>32.325837236178749</c:v>
                </c:pt>
                <c:pt idx="219">
                  <c:v>32.173901168360686</c:v>
                </c:pt>
                <c:pt idx="220">
                  <c:v>34.074643217140029</c:v>
                </c:pt>
                <c:pt idx="221">
                  <c:v>33.068534411112772</c:v>
                </c:pt>
                <c:pt idx="222">
                  <c:v>32.163038687444349</c:v>
                </c:pt>
                <c:pt idx="223">
                  <c:v>31.404318760780136</c:v>
                </c:pt>
                <c:pt idx="224">
                  <c:v>27.667392586862494</c:v>
                </c:pt>
                <c:pt idx="225">
                  <c:v>28.5773731133601</c:v>
                </c:pt>
                <c:pt idx="226">
                  <c:v>30.005103811056816</c:v>
                </c:pt>
                <c:pt idx="227">
                  <c:v>30.499953255020458</c:v>
                </c:pt>
                <c:pt idx="228">
                  <c:v>30.277204433095996</c:v>
                </c:pt>
                <c:pt idx="229">
                  <c:v>29.085704152008425</c:v>
                </c:pt>
                <c:pt idx="230">
                  <c:v>30.292130640918675</c:v>
                </c:pt>
                <c:pt idx="231">
                  <c:v>29.005883253118686</c:v>
                </c:pt>
                <c:pt idx="232">
                  <c:v>28.128107508688338</c:v>
                </c:pt>
                <c:pt idx="233">
                  <c:v>26.387672541183349</c:v>
                </c:pt>
                <c:pt idx="234">
                  <c:v>23.463120467431441</c:v>
                </c:pt>
                <c:pt idx="235">
                  <c:v>23.588713528842373</c:v>
                </c:pt>
                <c:pt idx="236">
                  <c:v>22.365036801224324</c:v>
                </c:pt>
                <c:pt idx="237">
                  <c:v>21.956233863659072</c:v>
                </c:pt>
                <c:pt idx="238">
                  <c:v>23.348396502725127</c:v>
                </c:pt>
                <c:pt idx="239">
                  <c:v>23.101442537685628</c:v>
                </c:pt>
                <c:pt idx="240">
                  <c:v>22.898348576613213</c:v>
                </c:pt>
                <c:pt idx="241">
                  <c:v>21.214102123415277</c:v>
                </c:pt>
                <c:pt idx="242">
                  <c:v>21.309719026990983</c:v>
                </c:pt>
                <c:pt idx="243">
                  <c:v>22.427939577730893</c:v>
                </c:pt>
                <c:pt idx="244">
                  <c:v>23.591080453481474</c:v>
                </c:pt>
                <c:pt idx="245">
                  <c:v>24.832223259531052</c:v>
                </c:pt>
                <c:pt idx="246">
                  <c:v>24.867329101268769</c:v>
                </c:pt>
                <c:pt idx="247">
                  <c:v>24.642251409932154</c:v>
                </c:pt>
                <c:pt idx="248">
                  <c:v>25.243686752606244</c:v>
                </c:pt>
                <c:pt idx="249">
                  <c:v>25.682756070579671</c:v>
                </c:pt>
                <c:pt idx="250">
                  <c:v>25.946798218420106</c:v>
                </c:pt>
                <c:pt idx="251">
                  <c:v>26.635170511081519</c:v>
                </c:pt>
                <c:pt idx="252">
                  <c:v>27.658540355736562</c:v>
                </c:pt>
                <c:pt idx="253">
                  <c:v>27.650862036740204</c:v>
                </c:pt>
                <c:pt idx="254">
                  <c:v>26.886530384035858</c:v>
                </c:pt>
                <c:pt idx="255">
                  <c:v>26.900577508444879</c:v>
                </c:pt>
                <c:pt idx="256">
                  <c:v>25.902814292943756</c:v>
                </c:pt>
                <c:pt idx="257">
                  <c:v>26.401285366474909</c:v>
                </c:pt>
                <c:pt idx="258">
                  <c:v>25.695888646268546</c:v>
                </c:pt>
                <c:pt idx="259">
                  <c:v>25.174462226477761</c:v>
                </c:pt>
                <c:pt idx="260">
                  <c:v>25.668406776357685</c:v>
                </c:pt>
                <c:pt idx="261">
                  <c:v>25.411655665489324</c:v>
                </c:pt>
                <c:pt idx="262">
                  <c:v>26.465310814818036</c:v>
                </c:pt>
                <c:pt idx="263">
                  <c:v>27.144808694741226</c:v>
                </c:pt>
                <c:pt idx="264">
                  <c:v>26.587250697970376</c:v>
                </c:pt>
                <c:pt idx="265">
                  <c:v>26.744863128101183</c:v>
                </c:pt>
                <c:pt idx="266">
                  <c:v>26.339142131057919</c:v>
                </c:pt>
                <c:pt idx="267">
                  <c:v>25.408922569114466</c:v>
                </c:pt>
                <c:pt idx="268">
                  <c:v>25.650230187182963</c:v>
                </c:pt>
                <c:pt idx="269">
                  <c:v>26.068394871883985</c:v>
                </c:pt>
                <c:pt idx="270">
                  <c:v>26.287871091254743</c:v>
                </c:pt>
                <c:pt idx="271">
                  <c:v>26.104381410936142</c:v>
                </c:pt>
                <c:pt idx="272">
                  <c:v>25.730122990164464</c:v>
                </c:pt>
                <c:pt idx="273">
                  <c:v>24.876538723647954</c:v>
                </c:pt>
                <c:pt idx="274">
                  <c:v>25.931783309069022</c:v>
                </c:pt>
                <c:pt idx="275">
                  <c:v>26.443803114292407</c:v>
                </c:pt>
                <c:pt idx="276">
                  <c:v>26.468702626685722</c:v>
                </c:pt>
                <c:pt idx="277">
                  <c:v>26.249624763583302</c:v>
                </c:pt>
                <c:pt idx="278">
                  <c:v>26.327837778667689</c:v>
                </c:pt>
                <c:pt idx="279">
                  <c:v>26.147280943874531</c:v>
                </c:pt>
                <c:pt idx="280">
                  <c:v>25.650640708757344</c:v>
                </c:pt>
                <c:pt idx="281">
                  <c:v>24.74958224164638</c:v>
                </c:pt>
                <c:pt idx="282">
                  <c:v>24.696786766853315</c:v>
                </c:pt>
                <c:pt idx="283">
                  <c:v>25.051393562010968</c:v>
                </c:pt>
                <c:pt idx="284">
                  <c:v>25.644156440797396</c:v>
                </c:pt>
                <c:pt idx="285">
                  <c:v>26.538040282101726</c:v>
                </c:pt>
                <c:pt idx="286">
                  <c:v>26.928020270856504</c:v>
                </c:pt>
                <c:pt idx="287">
                  <c:v>27.282689787571694</c:v>
                </c:pt>
                <c:pt idx="288">
                  <c:v>27.20753665680715</c:v>
                </c:pt>
                <c:pt idx="289">
                  <c:v>27.31518141351663</c:v>
                </c:pt>
                <c:pt idx="290">
                  <c:v>26.227605554650911</c:v>
                </c:pt>
                <c:pt idx="291">
                  <c:v>26.976268314189095</c:v>
                </c:pt>
                <c:pt idx="292">
                  <c:v>27.548490451851265</c:v>
                </c:pt>
                <c:pt idx="293">
                  <c:v>27.418262740410615</c:v>
                </c:pt>
                <c:pt idx="294">
                  <c:v>27.410088167204329</c:v>
                </c:pt>
                <c:pt idx="295">
                  <c:v>26.148607189312326</c:v>
                </c:pt>
                <c:pt idx="296">
                  <c:v>26.725743047696923</c:v>
                </c:pt>
                <c:pt idx="297">
                  <c:v>27.320648130462025</c:v>
                </c:pt>
                <c:pt idx="298">
                  <c:v>25.729053579498387</c:v>
                </c:pt>
                <c:pt idx="299">
                  <c:v>25.955510105240236</c:v>
                </c:pt>
                <c:pt idx="300">
                  <c:v>24.02231776083682</c:v>
                </c:pt>
                <c:pt idx="301">
                  <c:v>23.495263401811783</c:v>
                </c:pt>
                <c:pt idx="302">
                  <c:v>22.606810842249338</c:v>
                </c:pt>
                <c:pt idx="303">
                  <c:v>23.356040643201606</c:v>
                </c:pt>
                <c:pt idx="304">
                  <c:v>23.696432116623171</c:v>
                </c:pt>
                <c:pt idx="305">
                  <c:v>22.416812802281928</c:v>
                </c:pt>
                <c:pt idx="306">
                  <c:v>20.907206462661573</c:v>
                </c:pt>
                <c:pt idx="307">
                  <c:v>21.401617360047922</c:v>
                </c:pt>
                <c:pt idx="308">
                  <c:v>20.36273394609751</c:v>
                </c:pt>
                <c:pt idx="309">
                  <c:v>16.387356548789828</c:v>
                </c:pt>
                <c:pt idx="310">
                  <c:v>15.259659405704578</c:v>
                </c:pt>
                <c:pt idx="311">
                  <c:v>15.376080747423767</c:v>
                </c:pt>
                <c:pt idx="312">
                  <c:v>15.174651936879664</c:v>
                </c:pt>
                <c:pt idx="313">
                  <c:v>14.12218180191889</c:v>
                </c:pt>
                <c:pt idx="314">
                  <c:v>13.323667656863925</c:v>
                </c:pt>
                <c:pt idx="315">
                  <c:v>14.981866453039242</c:v>
                </c:pt>
                <c:pt idx="316">
                  <c:v>15.996355755263149</c:v>
                </c:pt>
                <c:pt idx="317">
                  <c:v>16.384182816215336</c:v>
                </c:pt>
                <c:pt idx="318">
                  <c:v>16.694620816995617</c:v>
                </c:pt>
                <c:pt idx="319">
                  <c:v>18.094069801576083</c:v>
                </c:pt>
                <c:pt idx="320">
                  <c:v>18.831902264840082</c:v>
                </c:pt>
                <c:pt idx="321">
                  <c:v>19.358008443486838</c:v>
                </c:pt>
                <c:pt idx="322">
                  <c:v>19.812761079966055</c:v>
                </c:pt>
                <c:pt idx="323">
                  <c:v>20.322376500216542</c:v>
                </c:pt>
                <c:pt idx="324">
                  <c:v>20.527859801454415</c:v>
                </c:pt>
                <c:pt idx="325">
                  <c:v>19.920539306600446</c:v>
                </c:pt>
                <c:pt idx="326">
                  <c:v>21.004601209715357</c:v>
                </c:pt>
                <c:pt idx="327">
                  <c:v>21.804845599625153</c:v>
                </c:pt>
                <c:pt idx="328">
                  <c:v>20.480068638423408</c:v>
                </c:pt>
                <c:pt idx="329">
                  <c:v>19.742039853739449</c:v>
                </c:pt>
                <c:pt idx="330">
                  <c:v>19.668660470717704</c:v>
                </c:pt>
                <c:pt idx="331">
                  <c:v>19.770299174358573</c:v>
                </c:pt>
                <c:pt idx="332">
                  <c:v>20.381395233204024</c:v>
                </c:pt>
                <c:pt idx="333">
                  <c:v>21.240127651759419</c:v>
                </c:pt>
                <c:pt idx="334">
                  <c:v>21.700723827760608</c:v>
                </c:pt>
                <c:pt idx="335">
                  <c:v>22.396379773044202</c:v>
                </c:pt>
                <c:pt idx="336">
                  <c:v>22.978299430554973</c:v>
                </c:pt>
                <c:pt idx="337">
                  <c:v>23.489828703298521</c:v>
                </c:pt>
                <c:pt idx="338">
                  <c:v>22.899336430143631</c:v>
                </c:pt>
                <c:pt idx="339">
                  <c:v>23.143929447285942</c:v>
                </c:pt>
                <c:pt idx="340">
                  <c:v>23.059491506095334</c:v>
                </c:pt>
                <c:pt idx="341">
                  <c:v>22.100831286610987</c:v>
                </c:pt>
                <c:pt idx="342">
                  <c:v>22.610981701156614</c:v>
                </c:pt>
                <c:pt idx="343">
                  <c:v>20.049852721660489</c:v>
                </c:pt>
                <c:pt idx="344">
                  <c:v>19.698114568877699</c:v>
                </c:pt>
                <c:pt idx="345">
                  <c:v>20.155824786688736</c:v>
                </c:pt>
                <c:pt idx="346">
                  <c:v>20.34524679764581</c:v>
                </c:pt>
                <c:pt idx="347">
                  <c:v>20.523575499431686</c:v>
                </c:pt>
                <c:pt idx="348">
                  <c:v>21.213008091803442</c:v>
                </c:pt>
                <c:pt idx="349">
                  <c:v>21.797435963717515</c:v>
                </c:pt>
                <c:pt idx="350">
                  <c:v>22.053943972904687</c:v>
                </c:pt>
                <c:pt idx="351">
                  <c:v>21.779246906824881</c:v>
                </c:pt>
                <c:pt idx="352">
                  <c:v>20.941467419743468</c:v>
                </c:pt>
                <c:pt idx="353">
                  <c:v>20.54750408685608</c:v>
                </c:pt>
                <c:pt idx="354">
                  <c:v>20.999341293380553</c:v>
                </c:pt>
                <c:pt idx="355">
                  <c:v>21.410428453442933</c:v>
                </c:pt>
                <c:pt idx="356">
                  <c:v>21.783690301727674</c:v>
                </c:pt>
                <c:pt idx="357">
                  <c:v>21.577109654528783</c:v>
                </c:pt>
                <c:pt idx="358">
                  <c:v>20.898162059573693</c:v>
                </c:pt>
                <c:pt idx="359">
                  <c:v>21.238261139845608</c:v>
                </c:pt>
                <c:pt idx="360">
                  <c:v>21.900475413821805</c:v>
                </c:pt>
                <c:pt idx="361">
                  <c:v>22.052724336861939</c:v>
                </c:pt>
                <c:pt idx="362">
                  <c:v>22.419207114602575</c:v>
                </c:pt>
                <c:pt idx="363">
                  <c:v>22.595655396105595</c:v>
                </c:pt>
                <c:pt idx="364">
                  <c:v>23.411841781842401</c:v>
                </c:pt>
                <c:pt idx="365">
                  <c:v>22.925333173915327</c:v>
                </c:pt>
                <c:pt idx="366">
                  <c:v>23.492460177159639</c:v>
                </c:pt>
                <c:pt idx="367">
                  <c:v>23.356649094916087</c:v>
                </c:pt>
                <c:pt idx="368">
                  <c:v>23.442287167960597</c:v>
                </c:pt>
                <c:pt idx="369">
                  <c:v>23.834737887631423</c:v>
                </c:pt>
                <c:pt idx="370">
                  <c:v>24.642077092412052</c:v>
                </c:pt>
                <c:pt idx="371">
                  <c:v>24.861869296461929</c:v>
                </c:pt>
                <c:pt idx="372">
                  <c:v>24.859609093632702</c:v>
                </c:pt>
                <c:pt idx="373">
                  <c:v>24.59093087789412</c:v>
                </c:pt>
                <c:pt idx="374">
                  <c:v>24.956039153965378</c:v>
                </c:pt>
                <c:pt idx="375">
                  <c:v>24.786315396962625</c:v>
                </c:pt>
                <c:pt idx="376">
                  <c:v>24.943274109902582</c:v>
                </c:pt>
                <c:pt idx="377">
                  <c:v>25.558007623511283</c:v>
                </c:pt>
                <c:pt idx="378">
                  <c:v>25.817545976158726</c:v>
                </c:pt>
                <c:pt idx="379">
                  <c:v>25.617606421799387</c:v>
                </c:pt>
                <c:pt idx="380">
                  <c:v>25.918436892606184</c:v>
                </c:pt>
                <c:pt idx="381">
                  <c:v>25.162748283083239</c:v>
                </c:pt>
                <c:pt idx="382">
                  <c:v>26.606817147143403</c:v>
                </c:pt>
                <c:pt idx="383">
                  <c:v>26.794085482572537</c:v>
                </c:pt>
                <c:pt idx="384">
                  <c:v>26.492295420383105</c:v>
                </c:pt>
                <c:pt idx="385">
                  <c:v>26.995513699383224</c:v>
                </c:pt>
                <c:pt idx="386">
                  <c:v>26.728605452928463</c:v>
                </c:pt>
                <c:pt idx="387">
                  <c:v>26.791371680192317</c:v>
                </c:pt>
                <c:pt idx="388">
                  <c:v>26.806111379650808</c:v>
                </c:pt>
                <c:pt idx="389">
                  <c:v>26.49589529278483</c:v>
                </c:pt>
                <c:pt idx="390">
                  <c:v>26.381136336399685</c:v>
                </c:pt>
                <c:pt idx="391">
                  <c:v>25.693658417057687</c:v>
                </c:pt>
                <c:pt idx="392">
                  <c:v>24.49675217048642</c:v>
                </c:pt>
                <c:pt idx="393">
                  <c:v>25.491441046066736</c:v>
                </c:pt>
                <c:pt idx="394">
                  <c:v>26.225851890971924</c:v>
                </c:pt>
                <c:pt idx="395">
                  <c:v>25.965424037124166</c:v>
                </c:pt>
                <c:pt idx="396">
                  <c:v>24.206167203878469</c:v>
                </c:pt>
                <c:pt idx="397">
                  <c:v>24.002606777289753</c:v>
                </c:pt>
                <c:pt idx="398">
                  <c:v>25.372298620187905</c:v>
                </c:pt>
                <c:pt idx="399">
                  <c:v>25.922337543673873</c:v>
                </c:pt>
                <c:pt idx="400">
                  <c:v>25.694709923449967</c:v>
                </c:pt>
                <c:pt idx="401">
                  <c:v>25.840372927670504</c:v>
                </c:pt>
                <c:pt idx="402">
                  <c:v>26.694003256096298</c:v>
                </c:pt>
                <c:pt idx="403">
                  <c:v>26.948872433723864</c:v>
                </c:pt>
                <c:pt idx="404">
                  <c:v>26.727873346478535</c:v>
                </c:pt>
                <c:pt idx="405">
                  <c:v>26.525143085070603</c:v>
                </c:pt>
                <c:pt idx="406">
                  <c:v>26.85095353105627</c:v>
                </c:pt>
                <c:pt idx="407">
                  <c:v>27.865098223923535</c:v>
                </c:pt>
                <c:pt idx="408">
                  <c:v>28.063573742124479</c:v>
                </c:pt>
                <c:pt idx="409">
                  <c:v>28.655106525184134</c:v>
                </c:pt>
                <c:pt idx="410">
                  <c:v>29.086921742464661</c:v>
                </c:pt>
                <c:pt idx="411">
                  <c:v>28.904245956275169</c:v>
                </c:pt>
                <c:pt idx="412">
                  <c:v>29.313344980271449</c:v>
                </c:pt>
                <c:pt idx="413">
                  <c:v>29.748503240632768</c:v>
                </c:pt>
                <c:pt idx="414">
                  <c:v>30.002220744018583</c:v>
                </c:pt>
                <c:pt idx="415">
                  <c:v>29.914959397497512</c:v>
                </c:pt>
                <c:pt idx="416">
                  <c:v>30.168114410678921</c:v>
                </c:pt>
                <c:pt idx="417">
                  <c:v>30.920393290333855</c:v>
                </c:pt>
                <c:pt idx="418">
                  <c:v>31.298913333880289</c:v>
                </c:pt>
                <c:pt idx="419">
                  <c:v>32.08613200770602</c:v>
                </c:pt>
                <c:pt idx="420">
                  <c:v>33.307343828030689</c:v>
                </c:pt>
                <c:pt idx="421">
                  <c:v>32.035382339250319</c:v>
                </c:pt>
                <c:pt idx="422">
                  <c:v>31.808409057643143</c:v>
                </c:pt>
                <c:pt idx="423">
                  <c:v>30.970179293325248</c:v>
                </c:pt>
                <c:pt idx="424">
                  <c:v>31.243615074864632</c:v>
                </c:pt>
                <c:pt idx="425">
                  <c:v>31.63055649645462</c:v>
                </c:pt>
                <c:pt idx="426">
                  <c:v>31.886366962159002</c:v>
                </c:pt>
                <c:pt idx="427">
                  <c:v>32.390276880301144</c:v>
                </c:pt>
                <c:pt idx="428">
                  <c:v>32.622891120500206</c:v>
                </c:pt>
                <c:pt idx="429">
                  <c:v>31.037961078006521</c:v>
                </c:pt>
                <c:pt idx="430">
                  <c:v>30.195583406705257</c:v>
                </c:pt>
                <c:pt idx="431">
                  <c:v>28.291857012072892</c:v>
                </c:pt>
                <c:pt idx="432">
                  <c:v>28.380164463547601</c:v>
                </c:pt>
                <c:pt idx="433">
                  <c:v>29.541548965131227</c:v>
                </c:pt>
                <c:pt idx="434">
                  <c:v>29.576196014784841</c:v>
                </c:pt>
                <c:pt idx="435">
                  <c:v>30.133517171387535</c:v>
                </c:pt>
                <c:pt idx="436">
                  <c:v>29.242030936939873</c:v>
                </c:pt>
                <c:pt idx="437">
                  <c:v>29.283796275306287</c:v>
                </c:pt>
                <c:pt idx="438">
                  <c:v>29.986685335042548</c:v>
                </c:pt>
                <c:pt idx="439">
                  <c:v>28.705397371833104</c:v>
                </c:pt>
                <c:pt idx="440">
                  <c:v>29.229520233035302</c:v>
                </c:pt>
                <c:pt idx="441">
                  <c:v>28.841122881953424</c:v>
                </c:pt>
                <c:pt idx="442">
                  <c:v>29.836867659083463</c:v>
                </c:pt>
                <c:pt idx="443">
                  <c:v>30.331822322243315</c:v>
                </c:pt>
                <c:pt idx="444">
                  <c:v>30.985220300230718</c:v>
                </c:pt>
                <c:pt idx="445">
                  <c:v>30.729689264735768</c:v>
                </c:pt>
                <c:pt idx="446">
                  <c:v>24.817168629099434</c:v>
                </c:pt>
                <c:pt idx="447">
                  <c:v>25.927358825280191</c:v>
                </c:pt>
                <c:pt idx="448">
                  <c:v>27.328480997698481</c:v>
                </c:pt>
                <c:pt idx="449">
                  <c:v>28.838315955122866</c:v>
                </c:pt>
                <c:pt idx="450">
                  <c:v>29.599194927667021</c:v>
                </c:pt>
                <c:pt idx="451">
                  <c:v>31.158208965355254</c:v>
                </c:pt>
                <c:pt idx="452">
                  <c:v>30.839426043811272</c:v>
                </c:pt>
                <c:pt idx="453">
                  <c:v>31.283694032592866</c:v>
                </c:pt>
                <c:pt idx="454">
                  <c:v>32.473204096612591</c:v>
                </c:pt>
                <c:pt idx="455">
                  <c:v>33.765591418117125</c:v>
                </c:pt>
                <c:pt idx="456">
                  <c:v>34.512432294106929</c:v>
                </c:pt>
                <c:pt idx="457">
                  <c:v>35.103907171969837</c:v>
                </c:pt>
                <c:pt idx="458">
                  <c:v>35.042545112192101</c:v>
                </c:pt>
                <c:pt idx="459">
                  <c:v>36.719814109133033</c:v>
                </c:pt>
                <c:pt idx="460">
                  <c:v>36.552133989799074</c:v>
                </c:pt>
                <c:pt idx="461">
                  <c:v>36.696258013088382</c:v>
                </c:pt>
                <c:pt idx="462">
                  <c:v>37.443383184615406</c:v>
                </c:pt>
                <c:pt idx="463">
                  <c:v>37.973500614070495</c:v>
                </c:pt>
                <c:pt idx="464">
                  <c:v>37.62034668665121</c:v>
                </c:pt>
                <c:pt idx="465">
                  <c:v>37.253025000325309</c:v>
                </c:pt>
                <c:pt idx="466">
                  <c:v>38.582627497719216</c:v>
                </c:pt>
                <c:pt idx="467">
                  <c:v>38.304849873467454</c:v>
                </c:pt>
                <c:pt idx="468">
                  <c:v>36.936758070297458</c:v>
                </c:pt>
                <c:pt idx="469">
                  <c:v>35.287149225694876</c:v>
                </c:pt>
                <c:pt idx="470">
                  <c:v>34.270798693291745</c:v>
                </c:pt>
                <c:pt idx="471">
                  <c:v>33.88916475591386</c:v>
                </c:pt>
                <c:pt idx="472">
                  <c:v>30.67315507954514</c:v>
                </c:pt>
                <c:pt idx="473">
                  <c:v>29.047721395103842</c:v>
                </c:pt>
                <c:pt idx="474">
                  <c:v>29.004618317208937</c:v>
                </c:pt>
                <c:pt idx="475">
                  <c:v>30.698763365175289</c:v>
                </c:pt>
                <c:pt idx="476">
                  <c:v>28.229884655821969</c:v>
                </c:pt>
                <c:pt idx="477">
                  <c:v>27.080766925400706</c:v>
                </c:pt>
                <c:pt idx="478">
                  <c:v>28.378949016273317</c:v>
                </c:pt>
                <c:pt idx="479">
                  <c:v>28.316901284527297</c:v>
                </c:pt>
                <c:pt idx="480">
                  <c:v>28.334813423755698</c:v>
                </c:pt>
                <c:pt idx="481">
                  <c:v>28.919762943866651</c:v>
                </c:pt>
                <c:pt idx="482">
                  <c:v>27.938131253997909</c:v>
                </c:pt>
                <c:pt idx="483">
                  <c:v>28.764841267615385</c:v>
                </c:pt>
                <c:pt idx="484">
                  <c:v>28.762051343131237</c:v>
                </c:pt>
                <c:pt idx="485">
                  <c:v>29.940031645987506</c:v>
                </c:pt>
                <c:pt idx="486">
                  <c:v>30.891659813659942</c:v>
                </c:pt>
                <c:pt idx="487">
                  <c:v>30.304748245365211</c:v>
                </c:pt>
                <c:pt idx="488">
                  <c:v>29.799681861350251</c:v>
                </c:pt>
                <c:pt idx="489">
                  <c:v>28.769054954983975</c:v>
                </c:pt>
                <c:pt idx="490">
                  <c:v>30.013224817381492</c:v>
                </c:pt>
                <c:pt idx="491">
                  <c:v>31.452310923844582</c:v>
                </c:pt>
                <c:pt idx="492">
                  <c:v>32.045123012596022</c:v>
                </c:pt>
                <c:pt idx="493">
                  <c:v>33.113433405438357</c:v>
                </c:pt>
                <c:pt idx="494">
                  <c:v>34.021663946751531</c:v>
                </c:pt>
                <c:pt idx="495">
                  <c:v>34.413462813387419</c:v>
                </c:pt>
              </c:numCache>
            </c:numRef>
          </c:val>
          <c:smooth val="0"/>
          <c:extLst>
            <c:ext xmlns:c16="http://schemas.microsoft.com/office/drawing/2014/chart" uri="{C3380CC4-5D6E-409C-BE32-E72D297353CC}">
              <c16:uniqueId val="{00000000-4EA1-6D4E-81B4-E5F4E7ADB114}"/>
            </c:ext>
          </c:extLst>
        </c:ser>
        <c:dLbls>
          <c:showLegendKey val="0"/>
          <c:showVal val="0"/>
          <c:showCatName val="0"/>
          <c:showSerName val="0"/>
          <c:showPercent val="0"/>
          <c:showBubbleSize val="0"/>
        </c:dLbls>
        <c:smooth val="0"/>
        <c:axId val="1925036223"/>
        <c:axId val="1957077856"/>
      </c:lineChart>
      <c:dateAx>
        <c:axId val="1925036223"/>
        <c:scaling>
          <c:orientation val="minMax"/>
        </c:scaling>
        <c:delete val="0"/>
        <c:axPos val="b"/>
        <c:numFmt formatCode="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7077856"/>
        <c:crosses val="autoZero"/>
        <c:auto val="1"/>
        <c:lblOffset val="100"/>
        <c:baseTimeUnit val="months"/>
      </c:dateAx>
      <c:valAx>
        <c:axId val="1957077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2503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dirty="0"/>
              <a:t>US Household Savings Rate</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'FRED Graph'!$A$12:$A$163</c:f>
              <c:numCache>
                <c:formatCode>[$-409]mmm\-yy;@</c:formatCode>
                <c:ptCount val="152"/>
                <c:pt idx="0">
                  <c:v>31503</c:v>
                </c:pt>
                <c:pt idx="1">
                  <c:v>31594</c:v>
                </c:pt>
                <c:pt idx="2">
                  <c:v>31686</c:v>
                </c:pt>
                <c:pt idx="3">
                  <c:v>31778</c:v>
                </c:pt>
                <c:pt idx="4">
                  <c:v>31868</c:v>
                </c:pt>
                <c:pt idx="5">
                  <c:v>31959</c:v>
                </c:pt>
                <c:pt idx="6">
                  <c:v>32051</c:v>
                </c:pt>
                <c:pt idx="7">
                  <c:v>32143</c:v>
                </c:pt>
                <c:pt idx="8">
                  <c:v>32234</c:v>
                </c:pt>
                <c:pt idx="9">
                  <c:v>32325</c:v>
                </c:pt>
                <c:pt idx="10">
                  <c:v>32417</c:v>
                </c:pt>
                <c:pt idx="11">
                  <c:v>32509</c:v>
                </c:pt>
                <c:pt idx="12">
                  <c:v>32599</c:v>
                </c:pt>
                <c:pt idx="13">
                  <c:v>32690</c:v>
                </c:pt>
                <c:pt idx="14">
                  <c:v>32782</c:v>
                </c:pt>
                <c:pt idx="15">
                  <c:v>32874</c:v>
                </c:pt>
                <c:pt idx="16">
                  <c:v>32964</c:v>
                </c:pt>
                <c:pt idx="17">
                  <c:v>33055</c:v>
                </c:pt>
                <c:pt idx="18">
                  <c:v>33147</c:v>
                </c:pt>
                <c:pt idx="19">
                  <c:v>33239</c:v>
                </c:pt>
                <c:pt idx="20">
                  <c:v>33329</c:v>
                </c:pt>
                <c:pt idx="21">
                  <c:v>33420</c:v>
                </c:pt>
                <c:pt idx="22">
                  <c:v>33512</c:v>
                </c:pt>
                <c:pt idx="23">
                  <c:v>33604</c:v>
                </c:pt>
                <c:pt idx="24">
                  <c:v>33695</c:v>
                </c:pt>
                <c:pt idx="25">
                  <c:v>33786</c:v>
                </c:pt>
                <c:pt idx="26">
                  <c:v>33878</c:v>
                </c:pt>
                <c:pt idx="27">
                  <c:v>33970</c:v>
                </c:pt>
                <c:pt idx="28">
                  <c:v>34060</c:v>
                </c:pt>
                <c:pt idx="29">
                  <c:v>34151</c:v>
                </c:pt>
                <c:pt idx="30">
                  <c:v>34243</c:v>
                </c:pt>
                <c:pt idx="31">
                  <c:v>34335</c:v>
                </c:pt>
                <c:pt idx="32">
                  <c:v>34425</c:v>
                </c:pt>
                <c:pt idx="33">
                  <c:v>34516</c:v>
                </c:pt>
                <c:pt idx="34">
                  <c:v>34608</c:v>
                </c:pt>
                <c:pt idx="35">
                  <c:v>34700</c:v>
                </c:pt>
                <c:pt idx="36">
                  <c:v>34790</c:v>
                </c:pt>
                <c:pt idx="37">
                  <c:v>34881</c:v>
                </c:pt>
                <c:pt idx="38">
                  <c:v>34973</c:v>
                </c:pt>
                <c:pt idx="39">
                  <c:v>35065</c:v>
                </c:pt>
                <c:pt idx="40">
                  <c:v>35156</c:v>
                </c:pt>
                <c:pt idx="41">
                  <c:v>35247</c:v>
                </c:pt>
                <c:pt idx="42">
                  <c:v>35339</c:v>
                </c:pt>
                <c:pt idx="43">
                  <c:v>35431</c:v>
                </c:pt>
                <c:pt idx="44">
                  <c:v>35521</c:v>
                </c:pt>
                <c:pt idx="45">
                  <c:v>35612</c:v>
                </c:pt>
                <c:pt idx="46">
                  <c:v>35704</c:v>
                </c:pt>
                <c:pt idx="47">
                  <c:v>35796</c:v>
                </c:pt>
                <c:pt idx="48">
                  <c:v>35886</c:v>
                </c:pt>
                <c:pt idx="49">
                  <c:v>35977</c:v>
                </c:pt>
                <c:pt idx="50">
                  <c:v>36069</c:v>
                </c:pt>
                <c:pt idx="51">
                  <c:v>36161</c:v>
                </c:pt>
                <c:pt idx="52">
                  <c:v>36251</c:v>
                </c:pt>
                <c:pt idx="53">
                  <c:v>36342</c:v>
                </c:pt>
                <c:pt idx="54">
                  <c:v>36434</c:v>
                </c:pt>
                <c:pt idx="55">
                  <c:v>36526</c:v>
                </c:pt>
                <c:pt idx="56">
                  <c:v>36617</c:v>
                </c:pt>
                <c:pt idx="57">
                  <c:v>36708</c:v>
                </c:pt>
                <c:pt idx="58">
                  <c:v>36800</c:v>
                </c:pt>
                <c:pt idx="59">
                  <c:v>36892</c:v>
                </c:pt>
                <c:pt idx="60">
                  <c:v>36982</c:v>
                </c:pt>
                <c:pt idx="61">
                  <c:v>37073</c:v>
                </c:pt>
                <c:pt idx="62">
                  <c:v>37165</c:v>
                </c:pt>
                <c:pt idx="63">
                  <c:v>37257</c:v>
                </c:pt>
                <c:pt idx="64">
                  <c:v>37347</c:v>
                </c:pt>
                <c:pt idx="65">
                  <c:v>37438</c:v>
                </c:pt>
                <c:pt idx="66">
                  <c:v>37530</c:v>
                </c:pt>
                <c:pt idx="67">
                  <c:v>37622</c:v>
                </c:pt>
                <c:pt idx="68">
                  <c:v>37712</c:v>
                </c:pt>
                <c:pt idx="69">
                  <c:v>37803</c:v>
                </c:pt>
                <c:pt idx="70">
                  <c:v>37895</c:v>
                </c:pt>
                <c:pt idx="71">
                  <c:v>37987</c:v>
                </c:pt>
                <c:pt idx="72">
                  <c:v>38078</c:v>
                </c:pt>
                <c:pt idx="73">
                  <c:v>38169</c:v>
                </c:pt>
                <c:pt idx="74">
                  <c:v>38261</c:v>
                </c:pt>
                <c:pt idx="75">
                  <c:v>38353</c:v>
                </c:pt>
                <c:pt idx="76">
                  <c:v>38443</c:v>
                </c:pt>
                <c:pt idx="77">
                  <c:v>38534</c:v>
                </c:pt>
                <c:pt idx="78">
                  <c:v>38626</c:v>
                </c:pt>
                <c:pt idx="79">
                  <c:v>38718</c:v>
                </c:pt>
                <c:pt idx="80">
                  <c:v>38808</c:v>
                </c:pt>
                <c:pt idx="81">
                  <c:v>38899</c:v>
                </c:pt>
                <c:pt idx="82">
                  <c:v>38991</c:v>
                </c:pt>
                <c:pt idx="83">
                  <c:v>39083</c:v>
                </c:pt>
                <c:pt idx="84">
                  <c:v>39173</c:v>
                </c:pt>
                <c:pt idx="85">
                  <c:v>39264</c:v>
                </c:pt>
                <c:pt idx="86">
                  <c:v>39356</c:v>
                </c:pt>
                <c:pt idx="87">
                  <c:v>39448</c:v>
                </c:pt>
                <c:pt idx="88">
                  <c:v>39539</c:v>
                </c:pt>
                <c:pt idx="89">
                  <c:v>39630</c:v>
                </c:pt>
                <c:pt idx="90">
                  <c:v>39722</c:v>
                </c:pt>
                <c:pt idx="91">
                  <c:v>39814</c:v>
                </c:pt>
                <c:pt idx="92">
                  <c:v>39904</c:v>
                </c:pt>
                <c:pt idx="93">
                  <c:v>39995</c:v>
                </c:pt>
                <c:pt idx="94">
                  <c:v>40087</c:v>
                </c:pt>
                <c:pt idx="95">
                  <c:v>40179</c:v>
                </c:pt>
                <c:pt idx="96">
                  <c:v>40269</c:v>
                </c:pt>
                <c:pt idx="97">
                  <c:v>40360</c:v>
                </c:pt>
                <c:pt idx="98">
                  <c:v>40452</c:v>
                </c:pt>
                <c:pt idx="99">
                  <c:v>40544</c:v>
                </c:pt>
                <c:pt idx="100">
                  <c:v>40634</c:v>
                </c:pt>
                <c:pt idx="101">
                  <c:v>40725</c:v>
                </c:pt>
                <c:pt idx="102">
                  <c:v>40817</c:v>
                </c:pt>
                <c:pt idx="103">
                  <c:v>40909</c:v>
                </c:pt>
                <c:pt idx="104">
                  <c:v>41000</c:v>
                </c:pt>
                <c:pt idx="105">
                  <c:v>41091</c:v>
                </c:pt>
                <c:pt idx="106">
                  <c:v>41183</c:v>
                </c:pt>
                <c:pt idx="107">
                  <c:v>41275</c:v>
                </c:pt>
                <c:pt idx="108">
                  <c:v>41365</c:v>
                </c:pt>
                <c:pt idx="109">
                  <c:v>41456</c:v>
                </c:pt>
                <c:pt idx="110">
                  <c:v>41548</c:v>
                </c:pt>
                <c:pt idx="111">
                  <c:v>41640</c:v>
                </c:pt>
                <c:pt idx="112">
                  <c:v>41730</c:v>
                </c:pt>
                <c:pt idx="113">
                  <c:v>41821</c:v>
                </c:pt>
                <c:pt idx="114">
                  <c:v>41913</c:v>
                </c:pt>
                <c:pt idx="115">
                  <c:v>42005</c:v>
                </c:pt>
                <c:pt idx="116">
                  <c:v>42095</c:v>
                </c:pt>
                <c:pt idx="117">
                  <c:v>42186</c:v>
                </c:pt>
                <c:pt idx="118">
                  <c:v>42278</c:v>
                </c:pt>
                <c:pt idx="119">
                  <c:v>42370</c:v>
                </c:pt>
                <c:pt idx="120">
                  <c:v>42461</c:v>
                </c:pt>
                <c:pt idx="121">
                  <c:v>42552</c:v>
                </c:pt>
                <c:pt idx="122">
                  <c:v>42644</c:v>
                </c:pt>
                <c:pt idx="123">
                  <c:v>42736</c:v>
                </c:pt>
                <c:pt idx="124">
                  <c:v>42826</c:v>
                </c:pt>
                <c:pt idx="125">
                  <c:v>42917</c:v>
                </c:pt>
                <c:pt idx="126">
                  <c:v>43009</c:v>
                </c:pt>
                <c:pt idx="127">
                  <c:v>43101</c:v>
                </c:pt>
                <c:pt idx="128">
                  <c:v>43191</c:v>
                </c:pt>
                <c:pt idx="129">
                  <c:v>43282</c:v>
                </c:pt>
                <c:pt idx="130">
                  <c:v>43374</c:v>
                </c:pt>
                <c:pt idx="131">
                  <c:v>43466</c:v>
                </c:pt>
                <c:pt idx="132">
                  <c:v>43556</c:v>
                </c:pt>
                <c:pt idx="133">
                  <c:v>43647</c:v>
                </c:pt>
                <c:pt idx="134">
                  <c:v>43739</c:v>
                </c:pt>
                <c:pt idx="135">
                  <c:v>43831</c:v>
                </c:pt>
                <c:pt idx="136">
                  <c:v>43922</c:v>
                </c:pt>
                <c:pt idx="137">
                  <c:v>44013</c:v>
                </c:pt>
                <c:pt idx="138">
                  <c:v>44105</c:v>
                </c:pt>
                <c:pt idx="139">
                  <c:v>44197</c:v>
                </c:pt>
                <c:pt idx="140">
                  <c:v>44287</c:v>
                </c:pt>
                <c:pt idx="141">
                  <c:v>44378</c:v>
                </c:pt>
                <c:pt idx="142">
                  <c:v>44470</c:v>
                </c:pt>
                <c:pt idx="143">
                  <c:v>44562</c:v>
                </c:pt>
                <c:pt idx="144">
                  <c:v>44652</c:v>
                </c:pt>
                <c:pt idx="145">
                  <c:v>44743</c:v>
                </c:pt>
                <c:pt idx="146">
                  <c:v>44835</c:v>
                </c:pt>
                <c:pt idx="147">
                  <c:v>44927</c:v>
                </c:pt>
                <c:pt idx="148">
                  <c:v>45017</c:v>
                </c:pt>
                <c:pt idx="149">
                  <c:v>45108</c:v>
                </c:pt>
                <c:pt idx="150">
                  <c:v>45200</c:v>
                </c:pt>
                <c:pt idx="151">
                  <c:v>45292</c:v>
                </c:pt>
              </c:numCache>
            </c:numRef>
          </c:cat>
          <c:val>
            <c:numRef>
              <c:f>'FRED Graph'!$B$12:$B$163</c:f>
              <c:numCache>
                <c:formatCode>0.0</c:formatCode>
                <c:ptCount val="152"/>
                <c:pt idx="0">
                  <c:v>9.4666666666666668</c:v>
                </c:pt>
                <c:pt idx="1">
                  <c:v>8.4333333333333336</c:v>
                </c:pt>
                <c:pt idx="2">
                  <c:v>7.9</c:v>
                </c:pt>
                <c:pt idx="3">
                  <c:v>8.5666666666666664</c:v>
                </c:pt>
                <c:pt idx="4">
                  <c:v>6.4</c:v>
                </c:pt>
                <c:pt idx="5">
                  <c:v>7.0333333333333332</c:v>
                </c:pt>
                <c:pt idx="6">
                  <c:v>8.1666666666666661</c:v>
                </c:pt>
                <c:pt idx="7">
                  <c:v>8.1</c:v>
                </c:pt>
                <c:pt idx="8">
                  <c:v>8.4666666666666668</c:v>
                </c:pt>
                <c:pt idx="9">
                  <c:v>8.6</c:v>
                </c:pt>
                <c:pt idx="10">
                  <c:v>8.4333333333333336</c:v>
                </c:pt>
                <c:pt idx="11">
                  <c:v>8.9333333333333336</c:v>
                </c:pt>
                <c:pt idx="12">
                  <c:v>8.1333333333333329</c:v>
                </c:pt>
                <c:pt idx="13">
                  <c:v>7.833333333333333</c:v>
                </c:pt>
                <c:pt idx="14">
                  <c:v>8.1999999999999993</c:v>
                </c:pt>
                <c:pt idx="15">
                  <c:v>8.2333333333333325</c:v>
                </c:pt>
                <c:pt idx="16">
                  <c:v>8.6666666666666661</c:v>
                </c:pt>
                <c:pt idx="17">
                  <c:v>8.3000000000000007</c:v>
                </c:pt>
                <c:pt idx="18">
                  <c:v>8.2333333333333325</c:v>
                </c:pt>
                <c:pt idx="19">
                  <c:v>8.8333333333333339</c:v>
                </c:pt>
                <c:pt idx="20">
                  <c:v>8.7333333333333325</c:v>
                </c:pt>
                <c:pt idx="21">
                  <c:v>8.6666666666666661</c:v>
                </c:pt>
                <c:pt idx="22">
                  <c:v>9.4333333333333336</c:v>
                </c:pt>
                <c:pt idx="23">
                  <c:v>9.6666666666666661</c:v>
                </c:pt>
                <c:pt idx="24">
                  <c:v>9.8666666666666671</c:v>
                </c:pt>
                <c:pt idx="25">
                  <c:v>9.2333333333333325</c:v>
                </c:pt>
                <c:pt idx="26">
                  <c:v>8.7666666666666675</c:v>
                </c:pt>
                <c:pt idx="27">
                  <c:v>8.6999999999999993</c:v>
                </c:pt>
                <c:pt idx="28">
                  <c:v>8.1999999999999993</c:v>
                </c:pt>
                <c:pt idx="29">
                  <c:v>7.3</c:v>
                </c:pt>
                <c:pt idx="30">
                  <c:v>7.1333333333333329</c:v>
                </c:pt>
                <c:pt idx="31">
                  <c:v>6.7</c:v>
                </c:pt>
                <c:pt idx="32">
                  <c:v>6.8666666666666671</c:v>
                </c:pt>
                <c:pt idx="33">
                  <c:v>6.666666666666667</c:v>
                </c:pt>
                <c:pt idx="34">
                  <c:v>6.9666666666666668</c:v>
                </c:pt>
                <c:pt idx="35">
                  <c:v>7.4666666666666668</c:v>
                </c:pt>
                <c:pt idx="36">
                  <c:v>6.7666666666666666</c:v>
                </c:pt>
                <c:pt idx="37">
                  <c:v>6.7</c:v>
                </c:pt>
                <c:pt idx="38">
                  <c:v>6.4666666666666668</c:v>
                </c:pt>
                <c:pt idx="39">
                  <c:v>6.5</c:v>
                </c:pt>
                <c:pt idx="40">
                  <c:v>6.3</c:v>
                </c:pt>
                <c:pt idx="41">
                  <c:v>6.4333333333333336</c:v>
                </c:pt>
                <c:pt idx="42">
                  <c:v>6.1333333333333329</c:v>
                </c:pt>
                <c:pt idx="43">
                  <c:v>6</c:v>
                </c:pt>
                <c:pt idx="44">
                  <c:v>6.333333333333333</c:v>
                </c:pt>
                <c:pt idx="45">
                  <c:v>5.8</c:v>
                </c:pt>
                <c:pt idx="46">
                  <c:v>6.0333333333333332</c:v>
                </c:pt>
                <c:pt idx="47">
                  <c:v>7.0333333333333332</c:v>
                </c:pt>
                <c:pt idx="48">
                  <c:v>6.666666666666667</c:v>
                </c:pt>
                <c:pt idx="49">
                  <c:v>6.4</c:v>
                </c:pt>
                <c:pt idx="50">
                  <c:v>5.8</c:v>
                </c:pt>
                <c:pt idx="51">
                  <c:v>5.9</c:v>
                </c:pt>
                <c:pt idx="52">
                  <c:v>4.4666666666666668</c:v>
                </c:pt>
                <c:pt idx="53">
                  <c:v>4.1333333333333329</c:v>
                </c:pt>
                <c:pt idx="54">
                  <c:v>3.9333333333333331</c:v>
                </c:pt>
                <c:pt idx="55">
                  <c:v>4.0999999999999996</c:v>
                </c:pt>
                <c:pt idx="56">
                  <c:v>4.3</c:v>
                </c:pt>
                <c:pt idx="57">
                  <c:v>4.5333333333333332</c:v>
                </c:pt>
                <c:pt idx="58">
                  <c:v>4.2333333333333334</c:v>
                </c:pt>
                <c:pt idx="59">
                  <c:v>4.666666666666667</c:v>
                </c:pt>
                <c:pt idx="60">
                  <c:v>4.4333333333333336</c:v>
                </c:pt>
                <c:pt idx="61">
                  <c:v>6.2666666666666666</c:v>
                </c:pt>
                <c:pt idx="62">
                  <c:v>3.3333333333333335</c:v>
                </c:pt>
                <c:pt idx="63">
                  <c:v>5.5</c:v>
                </c:pt>
                <c:pt idx="64">
                  <c:v>5.8666666666666671</c:v>
                </c:pt>
                <c:pt idx="65">
                  <c:v>5.4333333333333336</c:v>
                </c:pt>
                <c:pt idx="66">
                  <c:v>5.5</c:v>
                </c:pt>
                <c:pt idx="67">
                  <c:v>5.1333333333333329</c:v>
                </c:pt>
                <c:pt idx="68">
                  <c:v>5.1333333333333329</c:v>
                </c:pt>
                <c:pt idx="69">
                  <c:v>5.5</c:v>
                </c:pt>
                <c:pt idx="70">
                  <c:v>5</c:v>
                </c:pt>
                <c:pt idx="71">
                  <c:v>4.5666666666666664</c:v>
                </c:pt>
                <c:pt idx="72">
                  <c:v>5.0333333333333332</c:v>
                </c:pt>
                <c:pt idx="73">
                  <c:v>4.5</c:v>
                </c:pt>
                <c:pt idx="74">
                  <c:v>4.5</c:v>
                </c:pt>
                <c:pt idx="75">
                  <c:v>2.5</c:v>
                </c:pt>
                <c:pt idx="76">
                  <c:v>2.2333333333333334</c:v>
                </c:pt>
                <c:pt idx="77">
                  <c:v>1.8</c:v>
                </c:pt>
                <c:pt idx="78">
                  <c:v>2.4666666666666668</c:v>
                </c:pt>
                <c:pt idx="79">
                  <c:v>3.1666666666666665</c:v>
                </c:pt>
                <c:pt idx="80">
                  <c:v>2.9666666666666668</c:v>
                </c:pt>
                <c:pt idx="81">
                  <c:v>2.4</c:v>
                </c:pt>
                <c:pt idx="82">
                  <c:v>2.5666666666666669</c:v>
                </c:pt>
                <c:pt idx="83">
                  <c:v>2.7333333333333334</c:v>
                </c:pt>
                <c:pt idx="84">
                  <c:v>2.8333333333333335</c:v>
                </c:pt>
                <c:pt idx="85">
                  <c:v>2.3666666666666667</c:v>
                </c:pt>
                <c:pt idx="86">
                  <c:v>2.1666666666666665</c:v>
                </c:pt>
                <c:pt idx="87">
                  <c:v>2.8333333333333335</c:v>
                </c:pt>
                <c:pt idx="88">
                  <c:v>4.5999999999999996</c:v>
                </c:pt>
                <c:pt idx="89">
                  <c:v>3.5333333333333332</c:v>
                </c:pt>
                <c:pt idx="90">
                  <c:v>5.5666666666666664</c:v>
                </c:pt>
                <c:pt idx="91">
                  <c:v>5.7</c:v>
                </c:pt>
                <c:pt idx="92">
                  <c:v>6.8</c:v>
                </c:pt>
                <c:pt idx="93">
                  <c:v>5.0999999999999996</c:v>
                </c:pt>
                <c:pt idx="94">
                  <c:v>5.333333333333333</c:v>
                </c:pt>
                <c:pt idx="95">
                  <c:v>5.4</c:v>
                </c:pt>
                <c:pt idx="96">
                  <c:v>6.2</c:v>
                </c:pt>
                <c:pt idx="97">
                  <c:v>6.1333333333333329</c:v>
                </c:pt>
                <c:pt idx="98">
                  <c:v>5.9666666666666668</c:v>
                </c:pt>
                <c:pt idx="99">
                  <c:v>6.6</c:v>
                </c:pt>
                <c:pt idx="100">
                  <c:v>6.3666666666666671</c:v>
                </c:pt>
                <c:pt idx="101">
                  <c:v>6.6</c:v>
                </c:pt>
                <c:pt idx="102">
                  <c:v>6.6333333333333329</c:v>
                </c:pt>
                <c:pt idx="103">
                  <c:v>7.4333333333333336</c:v>
                </c:pt>
                <c:pt idx="104">
                  <c:v>7.9</c:v>
                </c:pt>
                <c:pt idx="105">
                  <c:v>6.9666666666666668</c:v>
                </c:pt>
                <c:pt idx="106">
                  <c:v>9.1333333333333329</c:v>
                </c:pt>
                <c:pt idx="107">
                  <c:v>4.8</c:v>
                </c:pt>
                <c:pt idx="108">
                  <c:v>5.2666666666666666</c:v>
                </c:pt>
                <c:pt idx="109">
                  <c:v>5.2333333333333334</c:v>
                </c:pt>
                <c:pt idx="110">
                  <c:v>4.5666666666666664</c:v>
                </c:pt>
                <c:pt idx="111">
                  <c:v>5.2333333333333334</c:v>
                </c:pt>
                <c:pt idx="112">
                  <c:v>5.5333333333333332</c:v>
                </c:pt>
                <c:pt idx="113">
                  <c:v>5.4333333333333336</c:v>
                </c:pt>
                <c:pt idx="114">
                  <c:v>5.666666666666667</c:v>
                </c:pt>
                <c:pt idx="115">
                  <c:v>6.2</c:v>
                </c:pt>
                <c:pt idx="116">
                  <c:v>5.8</c:v>
                </c:pt>
                <c:pt idx="117">
                  <c:v>5.666666666666667</c:v>
                </c:pt>
                <c:pt idx="118">
                  <c:v>5.7333333333333334</c:v>
                </c:pt>
                <c:pt idx="119">
                  <c:v>5.8666666666666671</c:v>
                </c:pt>
                <c:pt idx="120">
                  <c:v>5.2333333333333334</c:v>
                </c:pt>
                <c:pt idx="121">
                  <c:v>5.0999999999999996</c:v>
                </c:pt>
                <c:pt idx="122">
                  <c:v>5.2333333333333334</c:v>
                </c:pt>
                <c:pt idx="123">
                  <c:v>5.5</c:v>
                </c:pt>
                <c:pt idx="124">
                  <c:v>6</c:v>
                </c:pt>
                <c:pt idx="125">
                  <c:v>6</c:v>
                </c:pt>
                <c:pt idx="126">
                  <c:v>5.5333333333333332</c:v>
                </c:pt>
                <c:pt idx="127">
                  <c:v>5.8</c:v>
                </c:pt>
                <c:pt idx="128">
                  <c:v>6.1</c:v>
                </c:pt>
                <c:pt idx="129">
                  <c:v>6.6333333333333329</c:v>
                </c:pt>
                <c:pt idx="130">
                  <c:v>7.2</c:v>
                </c:pt>
                <c:pt idx="131">
                  <c:v>8.1999999999999993</c:v>
                </c:pt>
                <c:pt idx="132">
                  <c:v>7.3666666666666671</c:v>
                </c:pt>
                <c:pt idx="133">
                  <c:v>7</c:v>
                </c:pt>
                <c:pt idx="134">
                  <c:v>6.9333333333333336</c:v>
                </c:pt>
                <c:pt idx="135">
                  <c:v>9.1333333333333329</c:v>
                </c:pt>
                <c:pt idx="136">
                  <c:v>24.366666666666667</c:v>
                </c:pt>
                <c:pt idx="137">
                  <c:v>15.033333333333333</c:v>
                </c:pt>
                <c:pt idx="138">
                  <c:v>12.3</c:v>
                </c:pt>
                <c:pt idx="139">
                  <c:v>19.399999999999999</c:v>
                </c:pt>
                <c:pt idx="140">
                  <c:v>10.3</c:v>
                </c:pt>
                <c:pt idx="141">
                  <c:v>8.4333333333333336</c:v>
                </c:pt>
                <c:pt idx="142">
                  <c:v>6.3</c:v>
                </c:pt>
                <c:pt idx="143">
                  <c:v>3.8666666666666667</c:v>
                </c:pt>
                <c:pt idx="144">
                  <c:v>2.9666666666666668</c:v>
                </c:pt>
                <c:pt idx="145">
                  <c:v>3.2333333333333334</c:v>
                </c:pt>
                <c:pt idx="146">
                  <c:v>3.2333333333333334</c:v>
                </c:pt>
                <c:pt idx="147">
                  <c:v>4.7666666666666666</c:v>
                </c:pt>
                <c:pt idx="148">
                  <c:v>5.0999999999999996</c:v>
                </c:pt>
                <c:pt idx="149">
                  <c:v>4.2666666666666666</c:v>
                </c:pt>
                <c:pt idx="150">
                  <c:v>3.9666666666666668</c:v>
                </c:pt>
                <c:pt idx="151">
                  <c:v>3.6333333333333333</c:v>
                </c:pt>
              </c:numCache>
            </c:numRef>
          </c:val>
          <c:smooth val="0"/>
          <c:extLst>
            <c:ext xmlns:c16="http://schemas.microsoft.com/office/drawing/2014/chart" uri="{C3380CC4-5D6E-409C-BE32-E72D297353CC}">
              <c16:uniqueId val="{00000000-AFE8-9846-80FA-C0EF1A280E7C}"/>
            </c:ext>
          </c:extLst>
        </c:ser>
        <c:dLbls>
          <c:showLegendKey val="0"/>
          <c:showVal val="0"/>
          <c:showCatName val="0"/>
          <c:showSerName val="0"/>
          <c:showPercent val="0"/>
          <c:showBubbleSize val="0"/>
        </c:dLbls>
        <c:smooth val="0"/>
        <c:axId val="280460239"/>
        <c:axId val="600969055"/>
      </c:lineChart>
      <c:dateAx>
        <c:axId val="280460239"/>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0969055"/>
        <c:crosses val="autoZero"/>
        <c:auto val="1"/>
        <c:lblOffset val="100"/>
        <c:baseTimeUnit val="months"/>
      </c:dateAx>
      <c:valAx>
        <c:axId val="600969055"/>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0460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Nevada Gaming Revenues</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Sheet1!$A$254:$A$529</c:f>
              <c:numCache>
                <c:formatCode>mmm\-yy</c:formatCode>
                <c:ptCount val="276"/>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pt idx="219">
                  <c:v>43556</c:v>
                </c:pt>
                <c:pt idx="220">
                  <c:v>43586</c:v>
                </c:pt>
                <c:pt idx="221">
                  <c:v>43617</c:v>
                </c:pt>
                <c:pt idx="222">
                  <c:v>43647</c:v>
                </c:pt>
                <c:pt idx="223">
                  <c:v>43678</c:v>
                </c:pt>
                <c:pt idx="224">
                  <c:v>43709</c:v>
                </c:pt>
                <c:pt idx="225">
                  <c:v>43739</c:v>
                </c:pt>
                <c:pt idx="226">
                  <c:v>43770</c:v>
                </c:pt>
                <c:pt idx="227">
                  <c:v>43800</c:v>
                </c:pt>
                <c:pt idx="228">
                  <c:v>43831</c:v>
                </c:pt>
                <c:pt idx="229">
                  <c:v>43862</c:v>
                </c:pt>
                <c:pt idx="230">
                  <c:v>43891</c:v>
                </c:pt>
                <c:pt idx="231">
                  <c:v>43922</c:v>
                </c:pt>
                <c:pt idx="232">
                  <c:v>43952</c:v>
                </c:pt>
                <c:pt idx="233">
                  <c:v>43983</c:v>
                </c:pt>
                <c:pt idx="234">
                  <c:v>44013</c:v>
                </c:pt>
                <c:pt idx="235">
                  <c:v>44044</c:v>
                </c:pt>
                <c:pt idx="236">
                  <c:v>44075</c:v>
                </c:pt>
                <c:pt idx="237">
                  <c:v>44105</c:v>
                </c:pt>
                <c:pt idx="238">
                  <c:v>44136</c:v>
                </c:pt>
                <c:pt idx="239">
                  <c:v>44166</c:v>
                </c:pt>
                <c:pt idx="240">
                  <c:v>44197</c:v>
                </c:pt>
                <c:pt idx="241">
                  <c:v>44228</c:v>
                </c:pt>
                <c:pt idx="242">
                  <c:v>44256</c:v>
                </c:pt>
                <c:pt idx="243">
                  <c:v>44287</c:v>
                </c:pt>
                <c:pt idx="244">
                  <c:v>44317</c:v>
                </c:pt>
                <c:pt idx="245">
                  <c:v>44348</c:v>
                </c:pt>
                <c:pt idx="246">
                  <c:v>44378</c:v>
                </c:pt>
                <c:pt idx="247">
                  <c:v>44409</c:v>
                </c:pt>
                <c:pt idx="248">
                  <c:v>44440</c:v>
                </c:pt>
                <c:pt idx="249">
                  <c:v>44470</c:v>
                </c:pt>
                <c:pt idx="250">
                  <c:v>44501</c:v>
                </c:pt>
                <c:pt idx="251">
                  <c:v>44531</c:v>
                </c:pt>
                <c:pt idx="252">
                  <c:v>44562</c:v>
                </c:pt>
                <c:pt idx="253">
                  <c:v>44593</c:v>
                </c:pt>
                <c:pt idx="254">
                  <c:v>44621</c:v>
                </c:pt>
                <c:pt idx="255">
                  <c:v>44652</c:v>
                </c:pt>
                <c:pt idx="256">
                  <c:v>44682</c:v>
                </c:pt>
                <c:pt idx="257">
                  <c:v>44713</c:v>
                </c:pt>
                <c:pt idx="258">
                  <c:v>44743</c:v>
                </c:pt>
                <c:pt idx="259">
                  <c:v>44774</c:v>
                </c:pt>
                <c:pt idx="260">
                  <c:v>44805</c:v>
                </c:pt>
                <c:pt idx="261">
                  <c:v>44835</c:v>
                </c:pt>
                <c:pt idx="262">
                  <c:v>44866</c:v>
                </c:pt>
                <c:pt idx="263">
                  <c:v>44896</c:v>
                </c:pt>
                <c:pt idx="264">
                  <c:v>44927</c:v>
                </c:pt>
                <c:pt idx="265">
                  <c:v>44958</c:v>
                </c:pt>
                <c:pt idx="266">
                  <c:v>44986</c:v>
                </c:pt>
                <c:pt idx="267">
                  <c:v>45017</c:v>
                </c:pt>
                <c:pt idx="268">
                  <c:v>45047</c:v>
                </c:pt>
                <c:pt idx="269">
                  <c:v>45078</c:v>
                </c:pt>
                <c:pt idx="270">
                  <c:v>45108</c:v>
                </c:pt>
                <c:pt idx="271">
                  <c:v>45139</c:v>
                </c:pt>
                <c:pt idx="272">
                  <c:v>45170</c:v>
                </c:pt>
                <c:pt idx="273">
                  <c:v>45200</c:v>
                </c:pt>
                <c:pt idx="274">
                  <c:v>45231</c:v>
                </c:pt>
                <c:pt idx="275">
                  <c:v>45261</c:v>
                </c:pt>
              </c:numCache>
            </c:numRef>
          </c:cat>
          <c:val>
            <c:numRef>
              <c:f>Sheet1!$B$254:$B$529</c:f>
              <c:numCache>
                <c:formatCode>#,##0</c:formatCode>
                <c:ptCount val="276"/>
                <c:pt idx="0">
                  <c:v>828.64415000000008</c:v>
                </c:pt>
                <c:pt idx="1">
                  <c:v>785.10581000000002</c:v>
                </c:pt>
                <c:pt idx="2">
                  <c:v>773.71090000000004</c:v>
                </c:pt>
                <c:pt idx="3">
                  <c:v>812.32545000000005</c:v>
                </c:pt>
                <c:pt idx="4">
                  <c:v>811.11557500000004</c:v>
                </c:pt>
                <c:pt idx="5">
                  <c:v>810.760625</c:v>
                </c:pt>
                <c:pt idx="6">
                  <c:v>799.58943999999997</c:v>
                </c:pt>
                <c:pt idx="7">
                  <c:v>797.17984000000001</c:v>
                </c:pt>
                <c:pt idx="8">
                  <c:v>782.83962999999994</c:v>
                </c:pt>
                <c:pt idx="9">
                  <c:v>764.05012499999998</c:v>
                </c:pt>
                <c:pt idx="10">
                  <c:v>764.533995</c:v>
                </c:pt>
                <c:pt idx="11">
                  <c:v>764.56286</c:v>
                </c:pt>
                <c:pt idx="12">
                  <c:v>741.79510500000004</c:v>
                </c:pt>
                <c:pt idx="13">
                  <c:v>749.17119500000001</c:v>
                </c:pt>
                <c:pt idx="14">
                  <c:v>771.80062499999997</c:v>
                </c:pt>
                <c:pt idx="15">
                  <c:v>801.66942500000005</c:v>
                </c:pt>
                <c:pt idx="16">
                  <c:v>823.52656000000002</c:v>
                </c:pt>
                <c:pt idx="17">
                  <c:v>772.36438500000008</c:v>
                </c:pt>
                <c:pt idx="18">
                  <c:v>765.57957499999998</c:v>
                </c:pt>
                <c:pt idx="19">
                  <c:v>806.656655</c:v>
                </c:pt>
                <c:pt idx="20">
                  <c:v>811.48990000000003</c:v>
                </c:pt>
                <c:pt idx="21">
                  <c:v>801.70498999999995</c:v>
                </c:pt>
                <c:pt idx="22">
                  <c:v>788.80314500000009</c:v>
                </c:pt>
                <c:pt idx="23">
                  <c:v>796.58472499999993</c:v>
                </c:pt>
                <c:pt idx="24">
                  <c:v>807.26407999999992</c:v>
                </c:pt>
                <c:pt idx="25">
                  <c:v>786.77001500000006</c:v>
                </c:pt>
                <c:pt idx="26">
                  <c:v>780.74479500000007</c:v>
                </c:pt>
                <c:pt idx="27">
                  <c:v>786.45291500000008</c:v>
                </c:pt>
                <c:pt idx="28">
                  <c:v>778.12616000000003</c:v>
                </c:pt>
                <c:pt idx="29">
                  <c:v>803.10192499999994</c:v>
                </c:pt>
                <c:pt idx="30">
                  <c:v>827.6271999999999</c:v>
                </c:pt>
                <c:pt idx="31">
                  <c:v>808.67740499999991</c:v>
                </c:pt>
                <c:pt idx="32">
                  <c:v>813.62131499999998</c:v>
                </c:pt>
                <c:pt idx="33">
                  <c:v>819.73328500000002</c:v>
                </c:pt>
                <c:pt idx="34">
                  <c:v>810.1463</c:v>
                </c:pt>
                <c:pt idx="35">
                  <c:v>808.00388999999996</c:v>
                </c:pt>
                <c:pt idx="36">
                  <c:v>822.81562499999995</c:v>
                </c:pt>
                <c:pt idx="37">
                  <c:v>865.66392500000006</c:v>
                </c:pt>
                <c:pt idx="38">
                  <c:v>884.80219</c:v>
                </c:pt>
                <c:pt idx="39">
                  <c:v>876.17351499999995</c:v>
                </c:pt>
                <c:pt idx="40">
                  <c:v>868.79394000000002</c:v>
                </c:pt>
                <c:pt idx="41">
                  <c:v>875.99352999999996</c:v>
                </c:pt>
                <c:pt idx="42">
                  <c:v>849.15821499999993</c:v>
                </c:pt>
                <c:pt idx="43">
                  <c:v>852.9588</c:v>
                </c:pt>
                <c:pt idx="44">
                  <c:v>903.06378500000005</c:v>
                </c:pt>
                <c:pt idx="45">
                  <c:v>910.29842499999995</c:v>
                </c:pt>
                <c:pt idx="46">
                  <c:v>911.18006500000001</c:v>
                </c:pt>
                <c:pt idx="47">
                  <c:v>899.48944000000006</c:v>
                </c:pt>
                <c:pt idx="48">
                  <c:v>881.87426000000005</c:v>
                </c:pt>
                <c:pt idx="49">
                  <c:v>898.19858499999998</c:v>
                </c:pt>
                <c:pt idx="50">
                  <c:v>950.52669500000002</c:v>
                </c:pt>
                <c:pt idx="51">
                  <c:v>951.68389000000002</c:v>
                </c:pt>
                <c:pt idx="52">
                  <c:v>949.79711999999995</c:v>
                </c:pt>
                <c:pt idx="53">
                  <c:v>991.11436500000002</c:v>
                </c:pt>
                <c:pt idx="54">
                  <c:v>979.68537000000003</c:v>
                </c:pt>
                <c:pt idx="55">
                  <c:v>971.83002499999998</c:v>
                </c:pt>
                <c:pt idx="56">
                  <c:v>990.59472500000004</c:v>
                </c:pt>
                <c:pt idx="57">
                  <c:v>1016.27017</c:v>
                </c:pt>
                <c:pt idx="58">
                  <c:v>1047.43065</c:v>
                </c:pt>
                <c:pt idx="59">
                  <c:v>992.97679000000005</c:v>
                </c:pt>
                <c:pt idx="60">
                  <c:v>1012.27099</c:v>
                </c:pt>
                <c:pt idx="61">
                  <c:v>1066.0203999999999</c:v>
                </c:pt>
                <c:pt idx="62">
                  <c:v>1028.22235</c:v>
                </c:pt>
                <c:pt idx="63">
                  <c:v>1024.0151000000001</c:v>
                </c:pt>
                <c:pt idx="64">
                  <c:v>1049.4619</c:v>
                </c:pt>
                <c:pt idx="65">
                  <c:v>1023.12751</c:v>
                </c:pt>
                <c:pt idx="66">
                  <c:v>1004.81316</c:v>
                </c:pt>
                <c:pt idx="67">
                  <c:v>1053.0382500000001</c:v>
                </c:pt>
                <c:pt idx="68">
                  <c:v>1018.87012</c:v>
                </c:pt>
                <c:pt idx="69">
                  <c:v>1003.60457</c:v>
                </c:pt>
                <c:pt idx="70">
                  <c:v>1121.2615000000001</c:v>
                </c:pt>
                <c:pt idx="71">
                  <c:v>1137.5879</c:v>
                </c:pt>
                <c:pt idx="72">
                  <c:v>1074.6491999999998</c:v>
                </c:pt>
                <c:pt idx="73">
                  <c:v>1069.26505</c:v>
                </c:pt>
                <c:pt idx="74">
                  <c:v>1041.1569999999999</c:v>
                </c:pt>
                <c:pt idx="75">
                  <c:v>1052.1764000000001</c:v>
                </c:pt>
                <c:pt idx="76">
                  <c:v>1089.89815</c:v>
                </c:pt>
                <c:pt idx="77">
                  <c:v>1061.4748500000001</c:v>
                </c:pt>
                <c:pt idx="78">
                  <c:v>1083.7188000000001</c:v>
                </c:pt>
                <c:pt idx="79">
                  <c:v>1084.05745</c:v>
                </c:pt>
                <c:pt idx="80">
                  <c:v>1029.88365</c:v>
                </c:pt>
                <c:pt idx="81">
                  <c:v>1086.92</c:v>
                </c:pt>
                <c:pt idx="82">
                  <c:v>1087.3795</c:v>
                </c:pt>
                <c:pt idx="83">
                  <c:v>1064.22955</c:v>
                </c:pt>
                <c:pt idx="84">
                  <c:v>1062.7665500000001</c:v>
                </c:pt>
                <c:pt idx="85">
                  <c:v>1023.76885</c:v>
                </c:pt>
                <c:pt idx="86">
                  <c:v>1011.4404</c:v>
                </c:pt>
                <c:pt idx="87">
                  <c:v>1017.07575</c:v>
                </c:pt>
                <c:pt idx="88">
                  <c:v>982.06681500000002</c:v>
                </c:pt>
                <c:pt idx="89">
                  <c:v>976.30291499999998</c:v>
                </c:pt>
                <c:pt idx="90">
                  <c:v>1005.61526</c:v>
                </c:pt>
                <c:pt idx="91">
                  <c:v>971.40831500000002</c:v>
                </c:pt>
                <c:pt idx="92">
                  <c:v>961.12776000000008</c:v>
                </c:pt>
                <c:pt idx="93">
                  <c:v>927.89716999999996</c:v>
                </c:pt>
                <c:pt idx="94">
                  <c:v>879.63230999999996</c:v>
                </c:pt>
                <c:pt idx="95">
                  <c:v>882.23061000000007</c:v>
                </c:pt>
                <c:pt idx="96">
                  <c:v>888.76808000000005</c:v>
                </c:pt>
                <c:pt idx="97">
                  <c:v>856.57410499999992</c:v>
                </c:pt>
                <c:pt idx="98">
                  <c:v>855.13657499999999</c:v>
                </c:pt>
                <c:pt idx="99">
                  <c:v>887.21001999999999</c:v>
                </c:pt>
                <c:pt idx="100">
                  <c:v>876.66731500000003</c:v>
                </c:pt>
                <c:pt idx="101">
                  <c:v>869.66932500000007</c:v>
                </c:pt>
                <c:pt idx="102">
                  <c:v>874.22469000000001</c:v>
                </c:pt>
                <c:pt idx="103">
                  <c:v>868.05962</c:v>
                </c:pt>
                <c:pt idx="104">
                  <c:v>873.00022000000001</c:v>
                </c:pt>
                <c:pt idx="105">
                  <c:v>829.29767500000003</c:v>
                </c:pt>
                <c:pt idx="106">
                  <c:v>842.51807499999995</c:v>
                </c:pt>
                <c:pt idx="107">
                  <c:v>886.1807</c:v>
                </c:pt>
                <c:pt idx="108">
                  <c:v>864.59078</c:v>
                </c:pt>
                <c:pt idx="109">
                  <c:v>899.25854000000004</c:v>
                </c:pt>
                <c:pt idx="110">
                  <c:v>903.47259499999996</c:v>
                </c:pt>
                <c:pt idx="111">
                  <c:v>860.016075</c:v>
                </c:pt>
                <c:pt idx="112">
                  <c:v>836.02048500000001</c:v>
                </c:pt>
                <c:pt idx="113">
                  <c:v>820.59862499999997</c:v>
                </c:pt>
                <c:pt idx="114">
                  <c:v>825.14782500000001</c:v>
                </c:pt>
                <c:pt idx="115">
                  <c:v>898.15164000000004</c:v>
                </c:pt>
                <c:pt idx="116">
                  <c:v>927.40932999999995</c:v>
                </c:pt>
                <c:pt idx="117">
                  <c:v>873.12078500000007</c:v>
                </c:pt>
                <c:pt idx="118">
                  <c:v>851.66446500000006</c:v>
                </c:pt>
                <c:pt idx="119">
                  <c:v>847.35469000000001</c:v>
                </c:pt>
                <c:pt idx="120">
                  <c:v>855.79578500000002</c:v>
                </c:pt>
                <c:pt idx="121">
                  <c:v>863.92379499999993</c:v>
                </c:pt>
                <c:pt idx="122">
                  <c:v>888.72031500000003</c:v>
                </c:pt>
                <c:pt idx="123">
                  <c:v>882.8972</c:v>
                </c:pt>
                <c:pt idx="124">
                  <c:v>905.16983500000003</c:v>
                </c:pt>
                <c:pt idx="125">
                  <c:v>953.77648999999997</c:v>
                </c:pt>
                <c:pt idx="126">
                  <c:v>907.32350500000007</c:v>
                </c:pt>
                <c:pt idx="127">
                  <c:v>882.45131000000003</c:v>
                </c:pt>
                <c:pt idx="128">
                  <c:v>870.94279000000006</c:v>
                </c:pt>
                <c:pt idx="129">
                  <c:v>881.35584999999992</c:v>
                </c:pt>
                <c:pt idx="130">
                  <c:v>913.00960499999997</c:v>
                </c:pt>
                <c:pt idx="131">
                  <c:v>882.85913500000004</c:v>
                </c:pt>
                <c:pt idx="132">
                  <c:v>943.97392500000001</c:v>
                </c:pt>
                <c:pt idx="133">
                  <c:v>970.18330500000002</c:v>
                </c:pt>
                <c:pt idx="134">
                  <c:v>864.13416000000007</c:v>
                </c:pt>
                <c:pt idx="135">
                  <c:v>862.96019999999999</c:v>
                </c:pt>
                <c:pt idx="136">
                  <c:v>882.85687000000007</c:v>
                </c:pt>
                <c:pt idx="137">
                  <c:v>875.695605</c:v>
                </c:pt>
                <c:pt idx="138">
                  <c:v>953.73212999999998</c:v>
                </c:pt>
                <c:pt idx="139">
                  <c:v>939.30548999999996</c:v>
                </c:pt>
                <c:pt idx="140">
                  <c:v>873.4511500000001</c:v>
                </c:pt>
                <c:pt idx="141">
                  <c:v>908.48248000000001</c:v>
                </c:pt>
                <c:pt idx="142">
                  <c:v>869.90639999999996</c:v>
                </c:pt>
                <c:pt idx="143">
                  <c:v>870.16893000000005</c:v>
                </c:pt>
                <c:pt idx="144">
                  <c:v>921.06610000000001</c:v>
                </c:pt>
                <c:pt idx="145">
                  <c:v>977.05690000000004</c:v>
                </c:pt>
                <c:pt idx="146">
                  <c:v>964.88288499999999</c:v>
                </c:pt>
                <c:pt idx="147">
                  <c:v>894.96641</c:v>
                </c:pt>
                <c:pt idx="148">
                  <c:v>887.57633499999997</c:v>
                </c:pt>
                <c:pt idx="149">
                  <c:v>859.66161499999998</c:v>
                </c:pt>
                <c:pt idx="150">
                  <c:v>888.72716000000003</c:v>
                </c:pt>
                <c:pt idx="151">
                  <c:v>942.98113499999999</c:v>
                </c:pt>
                <c:pt idx="152">
                  <c:v>957.35141499999997</c:v>
                </c:pt>
                <c:pt idx="153">
                  <c:v>934.84563000000003</c:v>
                </c:pt>
                <c:pt idx="154">
                  <c:v>908.10094000000004</c:v>
                </c:pt>
                <c:pt idx="155">
                  <c:v>957.42604499999993</c:v>
                </c:pt>
                <c:pt idx="156">
                  <c:v>945.75253999999995</c:v>
                </c:pt>
                <c:pt idx="157">
                  <c:v>894.18928000000005</c:v>
                </c:pt>
                <c:pt idx="158">
                  <c:v>932.24632499999996</c:v>
                </c:pt>
                <c:pt idx="159">
                  <c:v>928.97095999999999</c:v>
                </c:pt>
                <c:pt idx="160">
                  <c:v>920.31686500000001</c:v>
                </c:pt>
                <c:pt idx="161">
                  <c:v>957.13593500000002</c:v>
                </c:pt>
                <c:pt idx="162">
                  <c:v>950.55581499999994</c:v>
                </c:pt>
                <c:pt idx="163">
                  <c:v>923.63476500000002</c:v>
                </c:pt>
                <c:pt idx="164">
                  <c:v>912.72600499999999</c:v>
                </c:pt>
                <c:pt idx="165">
                  <c:v>892.24966999999992</c:v>
                </c:pt>
                <c:pt idx="166">
                  <c:v>891.67184999999995</c:v>
                </c:pt>
                <c:pt idx="167">
                  <c:v>914.28137000000004</c:v>
                </c:pt>
                <c:pt idx="168">
                  <c:v>934.28261500000008</c:v>
                </c:pt>
                <c:pt idx="169">
                  <c:v>921.375405</c:v>
                </c:pt>
                <c:pt idx="170">
                  <c:v>915.22541000000001</c:v>
                </c:pt>
                <c:pt idx="171">
                  <c:v>941.44810000000007</c:v>
                </c:pt>
                <c:pt idx="172">
                  <c:v>961.77434500000004</c:v>
                </c:pt>
                <c:pt idx="173">
                  <c:v>932.82416999999998</c:v>
                </c:pt>
                <c:pt idx="174">
                  <c:v>902.70287499999995</c:v>
                </c:pt>
                <c:pt idx="175">
                  <c:v>911.62736500000005</c:v>
                </c:pt>
                <c:pt idx="176">
                  <c:v>914.106495</c:v>
                </c:pt>
                <c:pt idx="177">
                  <c:v>886.2951700000001</c:v>
                </c:pt>
                <c:pt idx="178">
                  <c:v>913.74080000000004</c:v>
                </c:pt>
                <c:pt idx="179">
                  <c:v>963.50211999999999</c:v>
                </c:pt>
                <c:pt idx="180">
                  <c:v>931.40694499999995</c:v>
                </c:pt>
                <c:pt idx="181">
                  <c:v>941.65600500000005</c:v>
                </c:pt>
                <c:pt idx="182">
                  <c:v>941.0488150000001</c:v>
                </c:pt>
                <c:pt idx="183">
                  <c:v>920.392695</c:v>
                </c:pt>
                <c:pt idx="184">
                  <c:v>933.66738499999997</c:v>
                </c:pt>
                <c:pt idx="185">
                  <c:v>942.35260999999991</c:v>
                </c:pt>
                <c:pt idx="186">
                  <c:v>977.74993500000005</c:v>
                </c:pt>
                <c:pt idx="187">
                  <c:v>937.06700999999998</c:v>
                </c:pt>
                <c:pt idx="188">
                  <c:v>907.04041000000007</c:v>
                </c:pt>
                <c:pt idx="189">
                  <c:v>945.08021499999995</c:v>
                </c:pt>
                <c:pt idx="190">
                  <c:v>949.4362349999999</c:v>
                </c:pt>
                <c:pt idx="191">
                  <c:v>937.61660499999994</c:v>
                </c:pt>
                <c:pt idx="192">
                  <c:v>962.14320999999995</c:v>
                </c:pt>
                <c:pt idx="193">
                  <c:v>967.79187000000002</c:v>
                </c:pt>
                <c:pt idx="194">
                  <c:v>958.94913999999994</c:v>
                </c:pt>
                <c:pt idx="195">
                  <c:v>972.20059500000002</c:v>
                </c:pt>
                <c:pt idx="196">
                  <c:v>973.78919999999994</c:v>
                </c:pt>
                <c:pt idx="197">
                  <c:v>971.94181000000003</c:v>
                </c:pt>
                <c:pt idx="198">
                  <c:v>972.66987500000005</c:v>
                </c:pt>
                <c:pt idx="199">
                  <c:v>994.595415</c:v>
                </c:pt>
                <c:pt idx="200">
                  <c:v>977.52308500000004</c:v>
                </c:pt>
                <c:pt idx="201">
                  <c:v>943.81303000000003</c:v>
                </c:pt>
                <c:pt idx="202">
                  <c:v>927.81415000000004</c:v>
                </c:pt>
                <c:pt idx="203">
                  <c:v>925.29627000000005</c:v>
                </c:pt>
                <c:pt idx="204">
                  <c:v>951.52253499999995</c:v>
                </c:pt>
                <c:pt idx="205">
                  <c:v>999.04386999999997</c:v>
                </c:pt>
                <c:pt idx="206">
                  <c:v>1023.15525</c:v>
                </c:pt>
                <c:pt idx="207">
                  <c:v>1035.6120500000002</c:v>
                </c:pt>
                <c:pt idx="208">
                  <c:v>1054.8650499999999</c:v>
                </c:pt>
                <c:pt idx="209">
                  <c:v>1027.47191</c:v>
                </c:pt>
                <c:pt idx="210">
                  <c:v>987.54962500000011</c:v>
                </c:pt>
                <c:pt idx="211">
                  <c:v>949.51114000000007</c:v>
                </c:pt>
                <c:pt idx="212">
                  <c:v>932.88535000000002</c:v>
                </c:pt>
                <c:pt idx="213">
                  <c:v>969.643235</c:v>
                </c:pt>
                <c:pt idx="214">
                  <c:v>978.57501000000002</c:v>
                </c:pt>
                <c:pt idx="215">
                  <c:v>968.63221999999996</c:v>
                </c:pt>
                <c:pt idx="216">
                  <c:v>961.98792500000002</c:v>
                </c:pt>
                <c:pt idx="217">
                  <c:v>997.02755500000001</c:v>
                </c:pt>
                <c:pt idx="218">
                  <c:v>1030.8319999999999</c:v>
                </c:pt>
                <c:pt idx="219">
                  <c:v>1032.6030999999998</c:v>
                </c:pt>
                <c:pt idx="220">
                  <c:v>1028.5996499999999</c:v>
                </c:pt>
                <c:pt idx="221">
                  <c:v>1055.529</c:v>
                </c:pt>
                <c:pt idx="222">
                  <c:v>1050.8467000000001</c:v>
                </c:pt>
                <c:pt idx="223">
                  <c:v>976.49983999999995</c:v>
                </c:pt>
                <c:pt idx="224">
                  <c:v>973.43479500000001</c:v>
                </c:pt>
                <c:pt idx="225">
                  <c:v>970.26772000000005</c:v>
                </c:pt>
                <c:pt idx="226">
                  <c:v>933.85819500000002</c:v>
                </c:pt>
                <c:pt idx="227">
                  <c:v>982.34833000000003</c:v>
                </c:pt>
                <c:pt idx="228">
                  <c:v>1034.1934000000001</c:v>
                </c:pt>
                <c:pt idx="229">
                  <c:v>1065.1903499999999</c:v>
                </c:pt>
                <c:pt idx="230">
                  <c:v>857.83723499999996</c:v>
                </c:pt>
                <c:pt idx="231">
                  <c:v>307.41307714999999</c:v>
                </c:pt>
                <c:pt idx="232">
                  <c:v>5.0490291999999997</c:v>
                </c:pt>
                <c:pt idx="233">
                  <c:v>297.91342205000001</c:v>
                </c:pt>
                <c:pt idx="234">
                  <c:v>657.96771000000001</c:v>
                </c:pt>
                <c:pt idx="235">
                  <c:v>733.88813000000005</c:v>
                </c:pt>
                <c:pt idx="236">
                  <c:v>757.58986000000004</c:v>
                </c:pt>
                <c:pt idx="237">
                  <c:v>769.69522499999994</c:v>
                </c:pt>
                <c:pt idx="238">
                  <c:v>758.17136000000005</c:v>
                </c:pt>
                <c:pt idx="239">
                  <c:v>713.16210999999998</c:v>
                </c:pt>
                <c:pt idx="240">
                  <c:v>721.58806000000004</c:v>
                </c:pt>
                <c:pt idx="241">
                  <c:v>800.71314499999994</c:v>
                </c:pt>
                <c:pt idx="242">
                  <c:v>941.868605</c:v>
                </c:pt>
                <c:pt idx="243">
                  <c:v>1109.654</c:v>
                </c:pt>
                <c:pt idx="244">
                  <c:v>1211.6415999999999</c:v>
                </c:pt>
                <c:pt idx="245">
                  <c:v>1234.00405</c:v>
                </c:pt>
                <c:pt idx="246">
                  <c:v>1247.8081499999998</c:v>
                </c:pt>
                <c:pt idx="247">
                  <c:v>1219.9680499999999</c:v>
                </c:pt>
                <c:pt idx="248">
                  <c:v>1126.3589499999998</c:v>
                </c:pt>
                <c:pt idx="249">
                  <c:v>1119.8000499999998</c:v>
                </c:pt>
                <c:pt idx="250">
                  <c:v>1213.5980500000001</c:v>
                </c:pt>
                <c:pt idx="251">
                  <c:v>1216.39545</c:v>
                </c:pt>
                <c:pt idx="252">
                  <c:v>1129.3677</c:v>
                </c:pt>
                <c:pt idx="253">
                  <c:v>1164.2157999999999</c:v>
                </c:pt>
                <c:pt idx="254">
                  <c:v>1271.04585</c:v>
                </c:pt>
                <c:pt idx="255">
                  <c:v>1292.5812500000002</c:v>
                </c:pt>
                <c:pt idx="256">
                  <c:v>1284.4333999999999</c:v>
                </c:pt>
                <c:pt idx="257">
                  <c:v>1301.3052499999999</c:v>
                </c:pt>
                <c:pt idx="258">
                  <c:v>1257.2274</c:v>
                </c:pt>
                <c:pt idx="259">
                  <c:v>1209.2213499999998</c:v>
                </c:pt>
                <c:pt idx="260">
                  <c:v>1198.8231000000001</c:v>
                </c:pt>
                <c:pt idx="261">
                  <c:v>1206.162</c:v>
                </c:pt>
                <c:pt idx="262">
                  <c:v>1198.3421000000001</c:v>
                </c:pt>
                <c:pt idx="263">
                  <c:v>1252.36715</c:v>
                </c:pt>
                <c:pt idx="264">
                  <c:v>1323.6172999999999</c:v>
                </c:pt>
                <c:pt idx="265">
                  <c:v>1345.53295</c:v>
                </c:pt>
                <c:pt idx="266">
                  <c:v>1318.5302999999999</c:v>
                </c:pt>
                <c:pt idx="267">
                  <c:v>1279.7309</c:v>
                </c:pt>
                <c:pt idx="268">
                  <c:v>1283.7987000000001</c:v>
                </c:pt>
                <c:pt idx="269">
                  <c:v>1268.8069500000001</c:v>
                </c:pt>
                <c:pt idx="270">
                  <c:v>1272.8623499999999</c:v>
                </c:pt>
                <c:pt idx="271">
                  <c:v>1245.9074500000002</c:v>
                </c:pt>
                <c:pt idx="272">
                  <c:v>1219.4315000000001</c:v>
                </c:pt>
                <c:pt idx="273">
                  <c:v>1244.3996999999999</c:v>
                </c:pt>
                <c:pt idx="274">
                  <c:v>1290.7384499999998</c:v>
                </c:pt>
                <c:pt idx="275">
                  <c:v>1388.8923</c:v>
                </c:pt>
              </c:numCache>
            </c:numRef>
          </c:val>
          <c:smooth val="0"/>
          <c:extLst>
            <c:ext xmlns:c16="http://schemas.microsoft.com/office/drawing/2014/chart" uri="{C3380CC4-5D6E-409C-BE32-E72D297353CC}">
              <c16:uniqueId val="{00000000-E6CD-A44F-A0A4-8C2FE6320254}"/>
            </c:ext>
          </c:extLst>
        </c:ser>
        <c:dLbls>
          <c:showLegendKey val="0"/>
          <c:showVal val="0"/>
          <c:showCatName val="0"/>
          <c:showSerName val="0"/>
          <c:showPercent val="0"/>
          <c:showBubbleSize val="0"/>
        </c:dLbls>
        <c:smooth val="0"/>
        <c:axId val="1253144079"/>
        <c:axId val="1253145807"/>
      </c:lineChart>
      <c:dateAx>
        <c:axId val="1253144079"/>
        <c:scaling>
          <c:orientation val="minMax"/>
        </c:scaling>
        <c:delete val="0"/>
        <c:axPos val="b"/>
        <c:numFmt formatCode="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53145807"/>
        <c:crosses val="autoZero"/>
        <c:auto val="1"/>
        <c:lblOffset val="100"/>
        <c:baseTimeUnit val="months"/>
      </c:dateAx>
      <c:valAx>
        <c:axId val="1253145807"/>
        <c:scaling>
          <c:orientation val="minMax"/>
          <c:min val="5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53144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dirty="0"/>
              <a:t>Real Consumer Spending on Alcoholic Beverages ($</a:t>
            </a:r>
            <a:r>
              <a:rPr lang="en-US" dirty="0" err="1"/>
              <a:t>Bil</a:t>
            </a:r>
            <a:r>
              <a:rPr lang="en-US" dirty="0"/>
              <a:t>)</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Sheet1!$B$11</c:f>
              <c:strCache>
                <c:ptCount val="1"/>
                <c:pt idx="0">
                  <c:v>Off Site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Sheet1!$C$10:$AH$10</c:f>
              <c:strCache>
                <c:ptCount val="32"/>
                <c:pt idx="0">
                  <c:v>2016Q1</c:v>
                </c:pt>
                <c:pt idx="1">
                  <c:v>Q2</c:v>
                </c:pt>
                <c:pt idx="2">
                  <c:v>Q3</c:v>
                </c:pt>
                <c:pt idx="3">
                  <c:v>Q4</c:v>
                </c:pt>
                <c:pt idx="4">
                  <c:v>2017Q1</c:v>
                </c:pt>
                <c:pt idx="5">
                  <c:v>Q2</c:v>
                </c:pt>
                <c:pt idx="6">
                  <c:v>Q3</c:v>
                </c:pt>
                <c:pt idx="7">
                  <c:v>Q4</c:v>
                </c:pt>
                <c:pt idx="8">
                  <c:v>2018Q1</c:v>
                </c:pt>
                <c:pt idx="9">
                  <c:v>Q2</c:v>
                </c:pt>
                <c:pt idx="10">
                  <c:v>Q3</c:v>
                </c:pt>
                <c:pt idx="11">
                  <c:v>Q4</c:v>
                </c:pt>
                <c:pt idx="12">
                  <c:v>2019Q1</c:v>
                </c:pt>
                <c:pt idx="13">
                  <c:v>Q2</c:v>
                </c:pt>
                <c:pt idx="14">
                  <c:v>Q3</c:v>
                </c:pt>
                <c:pt idx="15">
                  <c:v>Q4</c:v>
                </c:pt>
                <c:pt idx="16">
                  <c:v>2020Q1</c:v>
                </c:pt>
                <c:pt idx="17">
                  <c:v>Q2</c:v>
                </c:pt>
                <c:pt idx="18">
                  <c:v>Q3</c:v>
                </c:pt>
                <c:pt idx="19">
                  <c:v>Q4</c:v>
                </c:pt>
                <c:pt idx="20">
                  <c:v>2021Q1</c:v>
                </c:pt>
                <c:pt idx="21">
                  <c:v>Q2</c:v>
                </c:pt>
                <c:pt idx="22">
                  <c:v>Q3</c:v>
                </c:pt>
                <c:pt idx="23">
                  <c:v>Q4</c:v>
                </c:pt>
                <c:pt idx="24">
                  <c:v>2022Q1</c:v>
                </c:pt>
                <c:pt idx="25">
                  <c:v>Q2</c:v>
                </c:pt>
                <c:pt idx="26">
                  <c:v>Q3</c:v>
                </c:pt>
                <c:pt idx="27">
                  <c:v>Q4</c:v>
                </c:pt>
                <c:pt idx="28">
                  <c:v>2023Q1</c:v>
                </c:pt>
                <c:pt idx="29">
                  <c:v>Q2</c:v>
                </c:pt>
                <c:pt idx="30">
                  <c:v>Q3</c:v>
                </c:pt>
                <c:pt idx="31">
                  <c:v>Q4</c:v>
                </c:pt>
              </c:strCache>
            </c:strRef>
          </c:cat>
          <c:val>
            <c:numRef>
              <c:f>Sheet1!$C$11:$AH$11</c:f>
              <c:numCache>
                <c:formatCode>General</c:formatCode>
                <c:ptCount val="32"/>
                <c:pt idx="0">
                  <c:v>137630</c:v>
                </c:pt>
                <c:pt idx="1">
                  <c:v>140398</c:v>
                </c:pt>
                <c:pt idx="2">
                  <c:v>142760</c:v>
                </c:pt>
                <c:pt idx="3">
                  <c:v>143331</c:v>
                </c:pt>
                <c:pt idx="4">
                  <c:v>144103</c:v>
                </c:pt>
                <c:pt idx="5">
                  <c:v>146780</c:v>
                </c:pt>
                <c:pt idx="6">
                  <c:v>148288</c:v>
                </c:pt>
                <c:pt idx="7">
                  <c:v>150652</c:v>
                </c:pt>
                <c:pt idx="8">
                  <c:v>153260</c:v>
                </c:pt>
                <c:pt idx="9">
                  <c:v>153143</c:v>
                </c:pt>
                <c:pt idx="10">
                  <c:v>153208</c:v>
                </c:pt>
                <c:pt idx="11">
                  <c:v>154087</c:v>
                </c:pt>
                <c:pt idx="12">
                  <c:v>154363</c:v>
                </c:pt>
                <c:pt idx="13">
                  <c:v>157291</c:v>
                </c:pt>
                <c:pt idx="14">
                  <c:v>159605</c:v>
                </c:pt>
                <c:pt idx="15">
                  <c:v>162013</c:v>
                </c:pt>
                <c:pt idx="16">
                  <c:v>171068</c:v>
                </c:pt>
                <c:pt idx="17">
                  <c:v>181453</c:v>
                </c:pt>
                <c:pt idx="18">
                  <c:v>186637</c:v>
                </c:pt>
                <c:pt idx="19">
                  <c:v>183907</c:v>
                </c:pt>
                <c:pt idx="20">
                  <c:v>189630</c:v>
                </c:pt>
                <c:pt idx="21">
                  <c:v>191006</c:v>
                </c:pt>
                <c:pt idx="22">
                  <c:v>188420</c:v>
                </c:pt>
                <c:pt idx="23">
                  <c:v>193127</c:v>
                </c:pt>
                <c:pt idx="24">
                  <c:v>194873</c:v>
                </c:pt>
                <c:pt idx="25">
                  <c:v>194685</c:v>
                </c:pt>
                <c:pt idx="26">
                  <c:v>195458</c:v>
                </c:pt>
                <c:pt idx="27">
                  <c:v>195145</c:v>
                </c:pt>
                <c:pt idx="28">
                  <c:v>194106</c:v>
                </c:pt>
                <c:pt idx="29">
                  <c:v>194997</c:v>
                </c:pt>
                <c:pt idx="30">
                  <c:v>195652</c:v>
                </c:pt>
                <c:pt idx="31">
                  <c:v>196950</c:v>
                </c:pt>
              </c:numCache>
            </c:numRef>
          </c:val>
          <c:extLst>
            <c:ext xmlns:c16="http://schemas.microsoft.com/office/drawing/2014/chart" uri="{C3380CC4-5D6E-409C-BE32-E72D297353CC}">
              <c16:uniqueId val="{00000000-77BD-BA47-BC48-271AE1965A25}"/>
            </c:ext>
          </c:extLst>
        </c:ser>
        <c:ser>
          <c:idx val="1"/>
          <c:order val="1"/>
          <c:tx>
            <c:strRef>
              <c:f>Sheet1!$B$12</c:f>
              <c:strCache>
                <c:ptCount val="1"/>
                <c:pt idx="0">
                  <c:v>With Meals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Sheet1!$C$10:$AH$10</c:f>
              <c:strCache>
                <c:ptCount val="32"/>
                <c:pt idx="0">
                  <c:v>2016Q1</c:v>
                </c:pt>
                <c:pt idx="1">
                  <c:v>Q2</c:v>
                </c:pt>
                <c:pt idx="2">
                  <c:v>Q3</c:v>
                </c:pt>
                <c:pt idx="3">
                  <c:v>Q4</c:v>
                </c:pt>
                <c:pt idx="4">
                  <c:v>2017Q1</c:v>
                </c:pt>
                <c:pt idx="5">
                  <c:v>Q2</c:v>
                </c:pt>
                <c:pt idx="6">
                  <c:v>Q3</c:v>
                </c:pt>
                <c:pt idx="7">
                  <c:v>Q4</c:v>
                </c:pt>
                <c:pt idx="8">
                  <c:v>2018Q1</c:v>
                </c:pt>
                <c:pt idx="9">
                  <c:v>Q2</c:v>
                </c:pt>
                <c:pt idx="10">
                  <c:v>Q3</c:v>
                </c:pt>
                <c:pt idx="11">
                  <c:v>Q4</c:v>
                </c:pt>
                <c:pt idx="12">
                  <c:v>2019Q1</c:v>
                </c:pt>
                <c:pt idx="13">
                  <c:v>Q2</c:v>
                </c:pt>
                <c:pt idx="14">
                  <c:v>Q3</c:v>
                </c:pt>
                <c:pt idx="15">
                  <c:v>Q4</c:v>
                </c:pt>
                <c:pt idx="16">
                  <c:v>2020Q1</c:v>
                </c:pt>
                <c:pt idx="17">
                  <c:v>Q2</c:v>
                </c:pt>
                <c:pt idx="18">
                  <c:v>Q3</c:v>
                </c:pt>
                <c:pt idx="19">
                  <c:v>Q4</c:v>
                </c:pt>
                <c:pt idx="20">
                  <c:v>2021Q1</c:v>
                </c:pt>
                <c:pt idx="21">
                  <c:v>Q2</c:v>
                </c:pt>
                <c:pt idx="22">
                  <c:v>Q3</c:v>
                </c:pt>
                <c:pt idx="23">
                  <c:v>Q4</c:v>
                </c:pt>
                <c:pt idx="24">
                  <c:v>2022Q1</c:v>
                </c:pt>
                <c:pt idx="25">
                  <c:v>Q2</c:v>
                </c:pt>
                <c:pt idx="26">
                  <c:v>Q3</c:v>
                </c:pt>
                <c:pt idx="27">
                  <c:v>Q4</c:v>
                </c:pt>
                <c:pt idx="28">
                  <c:v>2023Q1</c:v>
                </c:pt>
                <c:pt idx="29">
                  <c:v>Q2</c:v>
                </c:pt>
                <c:pt idx="30">
                  <c:v>Q3</c:v>
                </c:pt>
                <c:pt idx="31">
                  <c:v>Q4</c:v>
                </c:pt>
              </c:strCache>
            </c:strRef>
          </c:cat>
          <c:val>
            <c:numRef>
              <c:f>Sheet1!$C$12:$AH$12</c:f>
              <c:numCache>
                <c:formatCode>General</c:formatCode>
                <c:ptCount val="32"/>
                <c:pt idx="0">
                  <c:v>96925</c:v>
                </c:pt>
                <c:pt idx="1">
                  <c:v>97064</c:v>
                </c:pt>
                <c:pt idx="2">
                  <c:v>97387</c:v>
                </c:pt>
                <c:pt idx="3">
                  <c:v>97764</c:v>
                </c:pt>
                <c:pt idx="4">
                  <c:v>99607</c:v>
                </c:pt>
                <c:pt idx="5">
                  <c:v>98571</c:v>
                </c:pt>
                <c:pt idx="6">
                  <c:v>98356</c:v>
                </c:pt>
                <c:pt idx="7">
                  <c:v>100231</c:v>
                </c:pt>
                <c:pt idx="8">
                  <c:v>100982</c:v>
                </c:pt>
                <c:pt idx="9">
                  <c:v>102104</c:v>
                </c:pt>
                <c:pt idx="10">
                  <c:v>104323</c:v>
                </c:pt>
                <c:pt idx="11">
                  <c:v>103067</c:v>
                </c:pt>
                <c:pt idx="12">
                  <c:v>103530</c:v>
                </c:pt>
                <c:pt idx="13">
                  <c:v>106141</c:v>
                </c:pt>
                <c:pt idx="14">
                  <c:v>108412</c:v>
                </c:pt>
                <c:pt idx="15">
                  <c:v>109659</c:v>
                </c:pt>
                <c:pt idx="16">
                  <c:v>99429</c:v>
                </c:pt>
                <c:pt idx="17">
                  <c:v>65964</c:v>
                </c:pt>
                <c:pt idx="18">
                  <c:v>90816</c:v>
                </c:pt>
                <c:pt idx="19">
                  <c:v>88679</c:v>
                </c:pt>
                <c:pt idx="20">
                  <c:v>94504</c:v>
                </c:pt>
                <c:pt idx="21">
                  <c:v>110104</c:v>
                </c:pt>
                <c:pt idx="22">
                  <c:v>116294</c:v>
                </c:pt>
                <c:pt idx="23">
                  <c:v>116046</c:v>
                </c:pt>
                <c:pt idx="24">
                  <c:v>114436</c:v>
                </c:pt>
                <c:pt idx="25">
                  <c:v>121681</c:v>
                </c:pt>
                <c:pt idx="26">
                  <c:v>123264</c:v>
                </c:pt>
                <c:pt idx="27">
                  <c:v>123727</c:v>
                </c:pt>
                <c:pt idx="28">
                  <c:v>126240</c:v>
                </c:pt>
                <c:pt idx="29">
                  <c:v>125474</c:v>
                </c:pt>
                <c:pt idx="30">
                  <c:v>127729</c:v>
                </c:pt>
                <c:pt idx="31">
                  <c:v>130018</c:v>
                </c:pt>
              </c:numCache>
            </c:numRef>
          </c:val>
          <c:extLst>
            <c:ext xmlns:c16="http://schemas.microsoft.com/office/drawing/2014/chart" uri="{C3380CC4-5D6E-409C-BE32-E72D297353CC}">
              <c16:uniqueId val="{00000001-77BD-BA47-BC48-271AE1965A25}"/>
            </c:ext>
          </c:extLst>
        </c:ser>
        <c:dLbls>
          <c:showLegendKey val="0"/>
          <c:showVal val="0"/>
          <c:showCatName val="0"/>
          <c:showSerName val="0"/>
          <c:showPercent val="0"/>
          <c:showBubbleSize val="0"/>
        </c:dLbls>
        <c:axId val="125505935"/>
        <c:axId val="1343001712"/>
      </c:areaChart>
      <c:catAx>
        <c:axId val="12550593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43001712"/>
        <c:crosses val="autoZero"/>
        <c:auto val="1"/>
        <c:lblAlgn val="ctr"/>
        <c:lblOffset val="100"/>
        <c:noMultiLvlLbl val="0"/>
      </c:catAx>
      <c:valAx>
        <c:axId val="1343001712"/>
        <c:scaling>
          <c:orientation val="minMax"/>
          <c:max val="330000"/>
          <c:min val="80000"/>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5505935"/>
        <c:crosses val="autoZero"/>
        <c:crossBetween val="midCat"/>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dirty="0"/>
              <a:t>DQ Share of</a:t>
            </a:r>
            <a:r>
              <a:rPr lang="en-US" baseline="0" dirty="0"/>
              <a:t> Total Debt</a:t>
            </a:r>
            <a:endParaRPr lang="en-US" dirty="0"/>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'Page 11 Data'!$S$4</c:f>
              <c:strCache>
                <c:ptCount val="1"/>
                <c:pt idx="0">
                  <c:v>30 days late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'Page 11 Data'!$R$5:$R$88</c:f>
              <c:strCache>
                <c:ptCount val="84"/>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pt idx="72">
                  <c:v>21:Q1</c:v>
                </c:pt>
                <c:pt idx="73">
                  <c:v>21:Q2</c:v>
                </c:pt>
                <c:pt idx="74">
                  <c:v>21:Q3</c:v>
                </c:pt>
                <c:pt idx="75">
                  <c:v>21:Q4</c:v>
                </c:pt>
                <c:pt idx="76">
                  <c:v>22:Q1</c:v>
                </c:pt>
                <c:pt idx="77">
                  <c:v>22:Q2</c:v>
                </c:pt>
                <c:pt idx="78">
                  <c:v>22:Q3</c:v>
                </c:pt>
                <c:pt idx="79">
                  <c:v>22:Q4</c:v>
                </c:pt>
                <c:pt idx="80">
                  <c:v>23:Q1</c:v>
                </c:pt>
                <c:pt idx="81">
                  <c:v>23:Q2</c:v>
                </c:pt>
                <c:pt idx="82">
                  <c:v>23:Q3</c:v>
                </c:pt>
                <c:pt idx="83">
                  <c:v>23:Q4</c:v>
                </c:pt>
              </c:strCache>
            </c:strRef>
          </c:cat>
          <c:val>
            <c:numRef>
              <c:f>'Page 11 Data'!$S$5:$S$88</c:f>
              <c:numCache>
                <c:formatCode>0.0</c:formatCode>
                <c:ptCount val="84"/>
                <c:pt idx="0">
                  <c:v>1.8003329308035882</c:v>
                </c:pt>
                <c:pt idx="1">
                  <c:v>1.6329657527117225</c:v>
                </c:pt>
                <c:pt idx="2">
                  <c:v>1.6391223066558678</c:v>
                </c:pt>
                <c:pt idx="3">
                  <c:v>1.6012634048123893</c:v>
                </c:pt>
                <c:pt idx="4">
                  <c:v>1.4996885410387204</c:v>
                </c:pt>
                <c:pt idx="5">
                  <c:v>1.5341013622007835</c:v>
                </c:pt>
                <c:pt idx="6">
                  <c:v>1.5378361332958976</c:v>
                </c:pt>
                <c:pt idx="7">
                  <c:v>1.4743542354566577</c:v>
                </c:pt>
                <c:pt idx="8">
                  <c:v>1.4825520742775673</c:v>
                </c:pt>
                <c:pt idx="9">
                  <c:v>1.4101123935088375</c:v>
                </c:pt>
                <c:pt idx="10">
                  <c:v>1.5010487049946615</c:v>
                </c:pt>
                <c:pt idx="11">
                  <c:v>1.4284567128001129</c:v>
                </c:pt>
                <c:pt idx="12">
                  <c:v>1.4040073108935913</c:v>
                </c:pt>
                <c:pt idx="13">
                  <c:v>1.5076127962184278</c:v>
                </c:pt>
                <c:pt idx="14">
                  <c:v>1.5853176475200348</c:v>
                </c:pt>
                <c:pt idx="15">
                  <c:v>1.7686935213485431</c:v>
                </c:pt>
                <c:pt idx="16">
                  <c:v>1.7734260262675654</c:v>
                </c:pt>
                <c:pt idx="17">
                  <c:v>1.8560560185661785</c:v>
                </c:pt>
                <c:pt idx="18">
                  <c:v>1.9021391307720652</c:v>
                </c:pt>
                <c:pt idx="19">
                  <c:v>2.1063714206576742</c:v>
                </c:pt>
                <c:pt idx="20">
                  <c:v>2.0641545068001559</c:v>
                </c:pt>
                <c:pt idx="21">
                  <c:v>2.050998402731036</c:v>
                </c:pt>
                <c:pt idx="22">
                  <c:v>2.2909130820356012</c:v>
                </c:pt>
                <c:pt idx="23">
                  <c:v>2.4611747572945908</c:v>
                </c:pt>
                <c:pt idx="24">
                  <c:v>2.3034679949984658</c:v>
                </c:pt>
                <c:pt idx="25">
                  <c:v>2.1428273245936151</c:v>
                </c:pt>
                <c:pt idx="26">
                  <c:v>2.2021349343995364</c:v>
                </c:pt>
                <c:pt idx="27">
                  <c:v>2.1273878349074593</c:v>
                </c:pt>
                <c:pt idx="28">
                  <c:v>2.0354173049221158</c:v>
                </c:pt>
                <c:pt idx="29">
                  <c:v>1.9734688842228232</c:v>
                </c:pt>
                <c:pt idx="30">
                  <c:v>2.0246318132009935</c:v>
                </c:pt>
                <c:pt idx="31">
                  <c:v>1.844508668887793</c:v>
                </c:pt>
                <c:pt idx="32">
                  <c:v>1.7764151965892034</c:v>
                </c:pt>
                <c:pt idx="33">
                  <c:v>1.6465522060038942</c:v>
                </c:pt>
                <c:pt idx="34">
                  <c:v>1.9484611525133231</c:v>
                </c:pt>
                <c:pt idx="35">
                  <c:v>1.7393045702115411</c:v>
                </c:pt>
                <c:pt idx="36">
                  <c:v>1.5298303817189429</c:v>
                </c:pt>
                <c:pt idx="37">
                  <c:v>1.57</c:v>
                </c:pt>
                <c:pt idx="38">
                  <c:v>1.71</c:v>
                </c:pt>
                <c:pt idx="39">
                  <c:v>1.62</c:v>
                </c:pt>
                <c:pt idx="40">
                  <c:v>1.42</c:v>
                </c:pt>
                <c:pt idx="41">
                  <c:v>1.31</c:v>
                </c:pt>
                <c:pt idx="42">
                  <c:v>1.39</c:v>
                </c:pt>
                <c:pt idx="43">
                  <c:v>1.44</c:v>
                </c:pt>
                <c:pt idx="44">
                  <c:v>1.26</c:v>
                </c:pt>
                <c:pt idx="45">
                  <c:v>1.22</c:v>
                </c:pt>
                <c:pt idx="46">
                  <c:v>1.38</c:v>
                </c:pt>
                <c:pt idx="47">
                  <c:v>1.1200000000000001</c:v>
                </c:pt>
                <c:pt idx="48">
                  <c:v>1.01</c:v>
                </c:pt>
                <c:pt idx="49">
                  <c:v>1.17</c:v>
                </c:pt>
                <c:pt idx="50">
                  <c:v>1.28</c:v>
                </c:pt>
                <c:pt idx="51">
                  <c:v>1.21</c:v>
                </c:pt>
                <c:pt idx="52">
                  <c:v>1.03</c:v>
                </c:pt>
                <c:pt idx="53">
                  <c:v>1.06</c:v>
                </c:pt>
                <c:pt idx="54">
                  <c:v>1.2</c:v>
                </c:pt>
                <c:pt idx="55">
                  <c:v>1.0900000000000001</c:v>
                </c:pt>
                <c:pt idx="56">
                  <c:v>1.07</c:v>
                </c:pt>
                <c:pt idx="57">
                  <c:v>1.1200000000000001</c:v>
                </c:pt>
                <c:pt idx="58">
                  <c:v>1.25</c:v>
                </c:pt>
                <c:pt idx="59">
                  <c:v>1.1599999999999999</c:v>
                </c:pt>
                <c:pt idx="60">
                  <c:v>1.07</c:v>
                </c:pt>
                <c:pt idx="61">
                  <c:v>1.05</c:v>
                </c:pt>
                <c:pt idx="62">
                  <c:v>1.2</c:v>
                </c:pt>
                <c:pt idx="63">
                  <c:v>1.1499999999999999</c:v>
                </c:pt>
                <c:pt idx="64">
                  <c:v>1.07</c:v>
                </c:pt>
                <c:pt idx="65">
                  <c:v>1.07</c:v>
                </c:pt>
                <c:pt idx="66">
                  <c:v>1.24</c:v>
                </c:pt>
                <c:pt idx="67">
                  <c:v>1.1100000000000001</c:v>
                </c:pt>
                <c:pt idx="68">
                  <c:v>1.06</c:v>
                </c:pt>
                <c:pt idx="69">
                  <c:v>0.64</c:v>
                </c:pt>
                <c:pt idx="70">
                  <c:v>0.65</c:v>
                </c:pt>
                <c:pt idx="71">
                  <c:v>0.56999999999999995</c:v>
                </c:pt>
                <c:pt idx="72">
                  <c:v>0.54</c:v>
                </c:pt>
                <c:pt idx="73">
                  <c:v>0.46</c:v>
                </c:pt>
                <c:pt idx="74">
                  <c:v>0.56000000000000005</c:v>
                </c:pt>
                <c:pt idx="75">
                  <c:v>0.61</c:v>
                </c:pt>
                <c:pt idx="76">
                  <c:v>0.62</c:v>
                </c:pt>
                <c:pt idx="77">
                  <c:v>0.66</c:v>
                </c:pt>
                <c:pt idx="78">
                  <c:v>0.77</c:v>
                </c:pt>
                <c:pt idx="79">
                  <c:v>0.82</c:v>
                </c:pt>
                <c:pt idx="80">
                  <c:v>0.81</c:v>
                </c:pt>
                <c:pt idx="81">
                  <c:v>0.83</c:v>
                </c:pt>
                <c:pt idx="82">
                  <c:v>0.98</c:v>
                </c:pt>
                <c:pt idx="83">
                  <c:v>1.02</c:v>
                </c:pt>
              </c:numCache>
            </c:numRef>
          </c:val>
          <c:extLst>
            <c:ext xmlns:c16="http://schemas.microsoft.com/office/drawing/2014/chart" uri="{C3380CC4-5D6E-409C-BE32-E72D297353CC}">
              <c16:uniqueId val="{00000000-29FC-7D48-A9A6-E9E6920E1CBC}"/>
            </c:ext>
          </c:extLst>
        </c:ser>
        <c:ser>
          <c:idx val="1"/>
          <c:order val="1"/>
          <c:tx>
            <c:strRef>
              <c:f>'Page 11 Data'!$T$4</c:f>
              <c:strCache>
                <c:ptCount val="1"/>
                <c:pt idx="0">
                  <c:v>60 days late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'Page 11 Data'!$R$5:$R$88</c:f>
              <c:strCache>
                <c:ptCount val="84"/>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pt idx="72">
                  <c:v>21:Q1</c:v>
                </c:pt>
                <c:pt idx="73">
                  <c:v>21:Q2</c:v>
                </c:pt>
                <c:pt idx="74">
                  <c:v>21:Q3</c:v>
                </c:pt>
                <c:pt idx="75">
                  <c:v>21:Q4</c:v>
                </c:pt>
                <c:pt idx="76">
                  <c:v>22:Q1</c:v>
                </c:pt>
                <c:pt idx="77">
                  <c:v>22:Q2</c:v>
                </c:pt>
                <c:pt idx="78">
                  <c:v>22:Q3</c:v>
                </c:pt>
                <c:pt idx="79">
                  <c:v>22:Q4</c:v>
                </c:pt>
                <c:pt idx="80">
                  <c:v>23:Q1</c:v>
                </c:pt>
                <c:pt idx="81">
                  <c:v>23:Q2</c:v>
                </c:pt>
                <c:pt idx="82">
                  <c:v>23:Q3</c:v>
                </c:pt>
                <c:pt idx="83">
                  <c:v>23:Q4</c:v>
                </c:pt>
              </c:strCache>
            </c:strRef>
          </c:cat>
          <c:val>
            <c:numRef>
              <c:f>'Page 11 Data'!$T$5:$T$88</c:f>
              <c:numCache>
                <c:formatCode>0.0</c:formatCode>
                <c:ptCount val="84"/>
                <c:pt idx="0">
                  <c:v>0.55215861263305743</c:v>
                </c:pt>
                <c:pt idx="1">
                  <c:v>0.53227448573770564</c:v>
                </c:pt>
                <c:pt idx="2">
                  <c:v>0.52558161501653433</c:v>
                </c:pt>
                <c:pt idx="3">
                  <c:v>0.51090000456998286</c:v>
                </c:pt>
                <c:pt idx="4">
                  <c:v>0.46786452928407224</c:v>
                </c:pt>
                <c:pt idx="5">
                  <c:v>0.50532136922716586</c:v>
                </c:pt>
                <c:pt idx="6">
                  <c:v>0.49472272152056757</c:v>
                </c:pt>
                <c:pt idx="7">
                  <c:v>0.51871655860210031</c:v>
                </c:pt>
                <c:pt idx="8">
                  <c:v>0.42770021212226589</c:v>
                </c:pt>
                <c:pt idx="9">
                  <c:v>0.40356228104971381</c:v>
                </c:pt>
                <c:pt idx="10">
                  <c:v>0.47792257889284256</c:v>
                </c:pt>
                <c:pt idx="11">
                  <c:v>0.47175734957444804</c:v>
                </c:pt>
                <c:pt idx="12">
                  <c:v>0.45001050445678903</c:v>
                </c:pt>
                <c:pt idx="13">
                  <c:v>0.53540569387029657</c:v>
                </c:pt>
                <c:pt idx="14">
                  <c:v>0.63165201291527984</c:v>
                </c:pt>
                <c:pt idx="15">
                  <c:v>0.59645879131815582</c:v>
                </c:pt>
                <c:pt idx="16">
                  <c:v>0.64228842380236517</c:v>
                </c:pt>
                <c:pt idx="17">
                  <c:v>0.76177125884504282</c:v>
                </c:pt>
                <c:pt idx="18">
                  <c:v>0.93152726617015902</c:v>
                </c:pt>
                <c:pt idx="19">
                  <c:v>0.99751481932983799</c:v>
                </c:pt>
                <c:pt idx="20">
                  <c:v>0.94491702408945788</c:v>
                </c:pt>
                <c:pt idx="21">
                  <c:v>1.0192734240640744</c:v>
                </c:pt>
                <c:pt idx="22">
                  <c:v>1.1001041694076028</c:v>
                </c:pt>
                <c:pt idx="23">
                  <c:v>1.4094414440147358</c:v>
                </c:pt>
                <c:pt idx="24">
                  <c:v>1.2963872279549107</c:v>
                </c:pt>
                <c:pt idx="25">
                  <c:v>1.1984786539834364</c:v>
                </c:pt>
                <c:pt idx="26">
                  <c:v>1.2645822427929709</c:v>
                </c:pt>
                <c:pt idx="27">
                  <c:v>1.2172228246006496</c:v>
                </c:pt>
                <c:pt idx="28">
                  <c:v>1.0416907907927118</c:v>
                </c:pt>
                <c:pt idx="29">
                  <c:v>0.91208158565671515</c:v>
                </c:pt>
                <c:pt idx="30">
                  <c:v>0.98891949179433158</c:v>
                </c:pt>
                <c:pt idx="31">
                  <c:v>0.98409396680189054</c:v>
                </c:pt>
                <c:pt idx="32">
                  <c:v>0.89620639557565873</c:v>
                </c:pt>
                <c:pt idx="33">
                  <c:v>0.86095920020553485</c:v>
                </c:pt>
                <c:pt idx="34">
                  <c:v>0.87805798159029647</c:v>
                </c:pt>
                <c:pt idx="35">
                  <c:v>0.84342086873444633</c:v>
                </c:pt>
                <c:pt idx="36">
                  <c:v>0.74239615357132993</c:v>
                </c:pt>
                <c:pt idx="37">
                  <c:v>0.7</c:v>
                </c:pt>
                <c:pt idx="38">
                  <c:v>0.69</c:v>
                </c:pt>
                <c:pt idx="39">
                  <c:v>0.72</c:v>
                </c:pt>
                <c:pt idx="40">
                  <c:v>0.63</c:v>
                </c:pt>
                <c:pt idx="41">
                  <c:v>0.57999999999999996</c:v>
                </c:pt>
                <c:pt idx="42">
                  <c:v>0.66</c:v>
                </c:pt>
                <c:pt idx="43">
                  <c:v>0.67</c:v>
                </c:pt>
                <c:pt idx="44">
                  <c:v>0.57999999999999996</c:v>
                </c:pt>
                <c:pt idx="45">
                  <c:v>0.52</c:v>
                </c:pt>
                <c:pt idx="46">
                  <c:v>0.55000000000000004</c:v>
                </c:pt>
                <c:pt idx="47">
                  <c:v>0.59</c:v>
                </c:pt>
                <c:pt idx="48">
                  <c:v>0.49</c:v>
                </c:pt>
                <c:pt idx="49">
                  <c:v>0.5</c:v>
                </c:pt>
                <c:pt idx="50">
                  <c:v>0.52</c:v>
                </c:pt>
                <c:pt idx="51">
                  <c:v>0.52</c:v>
                </c:pt>
                <c:pt idx="52">
                  <c:v>0.41</c:v>
                </c:pt>
                <c:pt idx="53">
                  <c:v>0.42</c:v>
                </c:pt>
                <c:pt idx="54">
                  <c:v>0.49</c:v>
                </c:pt>
                <c:pt idx="55">
                  <c:v>0.46</c:v>
                </c:pt>
                <c:pt idx="56">
                  <c:v>0.41</c:v>
                </c:pt>
                <c:pt idx="57">
                  <c:v>0.45</c:v>
                </c:pt>
                <c:pt idx="58">
                  <c:v>0.46</c:v>
                </c:pt>
                <c:pt idx="59">
                  <c:v>0.46</c:v>
                </c:pt>
                <c:pt idx="60">
                  <c:v>0.43</c:v>
                </c:pt>
                <c:pt idx="61">
                  <c:v>0.42</c:v>
                </c:pt>
                <c:pt idx="62">
                  <c:v>0.45</c:v>
                </c:pt>
                <c:pt idx="63">
                  <c:v>0.43</c:v>
                </c:pt>
                <c:pt idx="64">
                  <c:v>0.44</c:v>
                </c:pt>
                <c:pt idx="65">
                  <c:v>0.37</c:v>
                </c:pt>
                <c:pt idx="66">
                  <c:v>0.5</c:v>
                </c:pt>
                <c:pt idx="67">
                  <c:v>0.48</c:v>
                </c:pt>
                <c:pt idx="68">
                  <c:v>0.36</c:v>
                </c:pt>
                <c:pt idx="69">
                  <c:v>0.23</c:v>
                </c:pt>
                <c:pt idx="70">
                  <c:v>0.2</c:v>
                </c:pt>
                <c:pt idx="71">
                  <c:v>0.2</c:v>
                </c:pt>
                <c:pt idx="72">
                  <c:v>0.18</c:v>
                </c:pt>
                <c:pt idx="73">
                  <c:v>0.14000000000000001</c:v>
                </c:pt>
                <c:pt idx="74">
                  <c:v>0.16</c:v>
                </c:pt>
                <c:pt idx="75">
                  <c:v>0.2</c:v>
                </c:pt>
                <c:pt idx="76">
                  <c:v>0.21</c:v>
                </c:pt>
                <c:pt idx="77">
                  <c:v>0.21</c:v>
                </c:pt>
                <c:pt idx="78">
                  <c:v>0.26</c:v>
                </c:pt>
                <c:pt idx="79">
                  <c:v>0.26</c:v>
                </c:pt>
                <c:pt idx="80">
                  <c:v>0.31</c:v>
                </c:pt>
                <c:pt idx="81">
                  <c:v>0.32</c:v>
                </c:pt>
                <c:pt idx="82">
                  <c:v>0.36</c:v>
                </c:pt>
                <c:pt idx="83">
                  <c:v>0.38</c:v>
                </c:pt>
              </c:numCache>
            </c:numRef>
          </c:val>
          <c:extLst>
            <c:ext xmlns:c16="http://schemas.microsoft.com/office/drawing/2014/chart" uri="{C3380CC4-5D6E-409C-BE32-E72D297353CC}">
              <c16:uniqueId val="{00000001-29FC-7D48-A9A6-E9E6920E1CBC}"/>
            </c:ext>
          </c:extLst>
        </c:ser>
        <c:ser>
          <c:idx val="2"/>
          <c:order val="2"/>
          <c:tx>
            <c:strRef>
              <c:f>'Page 11 Data'!$U$4</c:f>
              <c:strCache>
                <c:ptCount val="1"/>
                <c:pt idx="0">
                  <c:v>90 days late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'Page 11 Data'!$R$5:$R$88</c:f>
              <c:strCache>
                <c:ptCount val="84"/>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pt idx="72">
                  <c:v>21:Q1</c:v>
                </c:pt>
                <c:pt idx="73">
                  <c:v>21:Q2</c:v>
                </c:pt>
                <c:pt idx="74">
                  <c:v>21:Q3</c:v>
                </c:pt>
                <c:pt idx="75">
                  <c:v>21:Q4</c:v>
                </c:pt>
                <c:pt idx="76">
                  <c:v>22:Q1</c:v>
                </c:pt>
                <c:pt idx="77">
                  <c:v>22:Q2</c:v>
                </c:pt>
                <c:pt idx="78">
                  <c:v>22:Q3</c:v>
                </c:pt>
                <c:pt idx="79">
                  <c:v>22:Q4</c:v>
                </c:pt>
                <c:pt idx="80">
                  <c:v>23:Q1</c:v>
                </c:pt>
                <c:pt idx="81">
                  <c:v>23:Q2</c:v>
                </c:pt>
                <c:pt idx="82">
                  <c:v>23:Q3</c:v>
                </c:pt>
                <c:pt idx="83">
                  <c:v>23:Q4</c:v>
                </c:pt>
              </c:strCache>
            </c:strRef>
          </c:cat>
          <c:val>
            <c:numRef>
              <c:f>'Page 11 Data'!$U$5:$U$88</c:f>
              <c:numCache>
                <c:formatCode>0.0</c:formatCode>
                <c:ptCount val="84"/>
                <c:pt idx="0">
                  <c:v>0.28420213488691631</c:v>
                </c:pt>
                <c:pt idx="1">
                  <c:v>0.25988244503909824</c:v>
                </c:pt>
                <c:pt idx="2">
                  <c:v>0.25767051677643715</c:v>
                </c:pt>
                <c:pt idx="3">
                  <c:v>0.26675397819608226</c:v>
                </c:pt>
                <c:pt idx="4">
                  <c:v>0.23495243218324596</c:v>
                </c:pt>
                <c:pt idx="5">
                  <c:v>0.2162773567791472</c:v>
                </c:pt>
                <c:pt idx="6">
                  <c:v>0.23598809895537923</c:v>
                </c:pt>
                <c:pt idx="7">
                  <c:v>0.24233185730430737</c:v>
                </c:pt>
                <c:pt idx="8">
                  <c:v>0.22053326146677329</c:v>
                </c:pt>
                <c:pt idx="9">
                  <c:v>0.21083217662744616</c:v>
                </c:pt>
                <c:pt idx="10">
                  <c:v>0.22945148554889996</c:v>
                </c:pt>
                <c:pt idx="11">
                  <c:v>0.24280480212429531</c:v>
                </c:pt>
                <c:pt idx="12">
                  <c:v>0.20237307166153731</c:v>
                </c:pt>
                <c:pt idx="13">
                  <c:v>0.21112532030146616</c:v>
                </c:pt>
                <c:pt idx="14">
                  <c:v>0.31385775208559746</c:v>
                </c:pt>
                <c:pt idx="15">
                  <c:v>0.3464687435034346</c:v>
                </c:pt>
                <c:pt idx="16">
                  <c:v>0.37058652060007652</c:v>
                </c:pt>
                <c:pt idx="17">
                  <c:v>0.40516673979584017</c:v>
                </c:pt>
                <c:pt idx="18">
                  <c:v>0.44119546384282643</c:v>
                </c:pt>
                <c:pt idx="19">
                  <c:v>0.61686862576467649</c:v>
                </c:pt>
                <c:pt idx="20">
                  <c:v>0.6781902137057918</c:v>
                </c:pt>
                <c:pt idx="21">
                  <c:v>0.5436532724566655</c:v>
                </c:pt>
                <c:pt idx="22">
                  <c:v>0.66491262546969276</c:v>
                </c:pt>
                <c:pt idx="23">
                  <c:v>0.82132895948436435</c:v>
                </c:pt>
                <c:pt idx="24">
                  <c:v>0.882010461427709</c:v>
                </c:pt>
                <c:pt idx="25">
                  <c:v>0.91410209371859241</c:v>
                </c:pt>
                <c:pt idx="26">
                  <c:v>0.77970729835495733</c:v>
                </c:pt>
                <c:pt idx="27">
                  <c:v>0.89478946001907855</c:v>
                </c:pt>
                <c:pt idx="28">
                  <c:v>0.74382262464756721</c:v>
                </c:pt>
                <c:pt idx="29">
                  <c:v>0.6884209395576637</c:v>
                </c:pt>
                <c:pt idx="30">
                  <c:v>0.6716674916758687</c:v>
                </c:pt>
                <c:pt idx="31">
                  <c:v>0.60940193476064275</c:v>
                </c:pt>
                <c:pt idx="32">
                  <c:v>0.58252221862077369</c:v>
                </c:pt>
                <c:pt idx="33">
                  <c:v>0.49180330671101002</c:v>
                </c:pt>
                <c:pt idx="34">
                  <c:v>0.57609847303384587</c:v>
                </c:pt>
                <c:pt idx="35">
                  <c:v>0.53086893609269059</c:v>
                </c:pt>
                <c:pt idx="36">
                  <c:v>0.50466841517617411</c:v>
                </c:pt>
                <c:pt idx="37">
                  <c:v>0.4</c:v>
                </c:pt>
                <c:pt idx="38">
                  <c:v>0.42</c:v>
                </c:pt>
                <c:pt idx="39">
                  <c:v>0.43</c:v>
                </c:pt>
                <c:pt idx="40">
                  <c:v>0.4</c:v>
                </c:pt>
                <c:pt idx="41">
                  <c:v>0.31</c:v>
                </c:pt>
                <c:pt idx="42">
                  <c:v>0.34</c:v>
                </c:pt>
                <c:pt idx="43">
                  <c:v>0.35</c:v>
                </c:pt>
                <c:pt idx="44">
                  <c:v>0.34</c:v>
                </c:pt>
                <c:pt idx="45">
                  <c:v>0.3</c:v>
                </c:pt>
                <c:pt idx="46">
                  <c:v>0.32</c:v>
                </c:pt>
                <c:pt idx="47">
                  <c:v>0.3</c:v>
                </c:pt>
                <c:pt idx="48">
                  <c:v>0.28999999999999998</c:v>
                </c:pt>
                <c:pt idx="49">
                  <c:v>0.27</c:v>
                </c:pt>
                <c:pt idx="50">
                  <c:v>0.28000000000000003</c:v>
                </c:pt>
                <c:pt idx="51">
                  <c:v>0.26</c:v>
                </c:pt>
                <c:pt idx="52">
                  <c:v>0.26</c:v>
                </c:pt>
                <c:pt idx="53">
                  <c:v>0.22</c:v>
                </c:pt>
                <c:pt idx="54">
                  <c:v>0.26</c:v>
                </c:pt>
                <c:pt idx="55">
                  <c:v>0.28999999999999998</c:v>
                </c:pt>
                <c:pt idx="56">
                  <c:v>0.27</c:v>
                </c:pt>
                <c:pt idx="57">
                  <c:v>0.23</c:v>
                </c:pt>
                <c:pt idx="58">
                  <c:v>0.28999999999999998</c:v>
                </c:pt>
                <c:pt idx="59">
                  <c:v>0.26</c:v>
                </c:pt>
                <c:pt idx="60">
                  <c:v>0.26</c:v>
                </c:pt>
                <c:pt idx="61">
                  <c:v>0.25</c:v>
                </c:pt>
                <c:pt idx="62">
                  <c:v>0.28000000000000003</c:v>
                </c:pt>
                <c:pt idx="63">
                  <c:v>0.25</c:v>
                </c:pt>
                <c:pt idx="64">
                  <c:v>0.26</c:v>
                </c:pt>
                <c:pt idx="65">
                  <c:v>0.25</c:v>
                </c:pt>
                <c:pt idx="66">
                  <c:v>0.28999999999999998</c:v>
                </c:pt>
                <c:pt idx="67">
                  <c:v>0.28999999999999998</c:v>
                </c:pt>
                <c:pt idx="68">
                  <c:v>0.26</c:v>
                </c:pt>
                <c:pt idx="69">
                  <c:v>0.12</c:v>
                </c:pt>
                <c:pt idx="70">
                  <c:v>0.11</c:v>
                </c:pt>
                <c:pt idx="71">
                  <c:v>0.11</c:v>
                </c:pt>
                <c:pt idx="72">
                  <c:v>0.1</c:v>
                </c:pt>
                <c:pt idx="73">
                  <c:v>0.08</c:v>
                </c:pt>
                <c:pt idx="74">
                  <c:v>7.0000000000000007E-2</c:v>
                </c:pt>
                <c:pt idx="75">
                  <c:v>0.09</c:v>
                </c:pt>
                <c:pt idx="76">
                  <c:v>0.11</c:v>
                </c:pt>
                <c:pt idx="77">
                  <c:v>0.12</c:v>
                </c:pt>
                <c:pt idx="78">
                  <c:v>0.12</c:v>
                </c:pt>
                <c:pt idx="79">
                  <c:v>0.14000000000000001</c:v>
                </c:pt>
                <c:pt idx="80">
                  <c:v>0.13</c:v>
                </c:pt>
                <c:pt idx="81">
                  <c:v>0.14000000000000001</c:v>
                </c:pt>
                <c:pt idx="82">
                  <c:v>0.18</c:v>
                </c:pt>
                <c:pt idx="83">
                  <c:v>0.2</c:v>
                </c:pt>
              </c:numCache>
            </c:numRef>
          </c:val>
          <c:extLst>
            <c:ext xmlns:c16="http://schemas.microsoft.com/office/drawing/2014/chart" uri="{C3380CC4-5D6E-409C-BE32-E72D297353CC}">
              <c16:uniqueId val="{00000002-29FC-7D48-A9A6-E9E6920E1CBC}"/>
            </c:ext>
          </c:extLst>
        </c:ser>
        <c:ser>
          <c:idx val="3"/>
          <c:order val="3"/>
          <c:tx>
            <c:strRef>
              <c:f>'Page 11 Data'!$V$4</c:f>
              <c:strCache>
                <c:ptCount val="1"/>
                <c:pt idx="0">
                  <c:v>120+ days late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'Page 11 Data'!$R$5:$R$88</c:f>
              <c:strCache>
                <c:ptCount val="84"/>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pt idx="72">
                  <c:v>21:Q1</c:v>
                </c:pt>
                <c:pt idx="73">
                  <c:v>21:Q2</c:v>
                </c:pt>
                <c:pt idx="74">
                  <c:v>21:Q3</c:v>
                </c:pt>
                <c:pt idx="75">
                  <c:v>21:Q4</c:v>
                </c:pt>
                <c:pt idx="76">
                  <c:v>22:Q1</c:v>
                </c:pt>
                <c:pt idx="77">
                  <c:v>22:Q2</c:v>
                </c:pt>
                <c:pt idx="78">
                  <c:v>22:Q3</c:v>
                </c:pt>
                <c:pt idx="79">
                  <c:v>22:Q4</c:v>
                </c:pt>
                <c:pt idx="80">
                  <c:v>23:Q1</c:v>
                </c:pt>
                <c:pt idx="81">
                  <c:v>23:Q2</c:v>
                </c:pt>
                <c:pt idx="82">
                  <c:v>23:Q3</c:v>
                </c:pt>
                <c:pt idx="83">
                  <c:v>23:Q4</c:v>
                </c:pt>
              </c:strCache>
            </c:strRef>
          </c:cat>
          <c:val>
            <c:numRef>
              <c:f>'Page 11 Data'!$V$5:$V$88</c:f>
              <c:numCache>
                <c:formatCode>0.0</c:formatCode>
                <c:ptCount val="84"/>
                <c:pt idx="0">
                  <c:v>0.80702446716354859</c:v>
                </c:pt>
                <c:pt idx="1">
                  <c:v>0.79570786692284012</c:v>
                </c:pt>
                <c:pt idx="2">
                  <c:v>0.79659270816283634</c:v>
                </c:pt>
                <c:pt idx="3">
                  <c:v>0.7252660724514377</c:v>
                </c:pt>
                <c:pt idx="4">
                  <c:v>0.73439989978453579</c:v>
                </c:pt>
                <c:pt idx="5">
                  <c:v>0.6989242008247093</c:v>
                </c:pt>
                <c:pt idx="6">
                  <c:v>0.71514979560486158</c:v>
                </c:pt>
                <c:pt idx="7">
                  <c:v>0.70086662661925314</c:v>
                </c:pt>
                <c:pt idx="8">
                  <c:v>0.67201029314601668</c:v>
                </c:pt>
                <c:pt idx="9">
                  <c:v>0.63019684938074827</c:v>
                </c:pt>
                <c:pt idx="10">
                  <c:v>0.65715248856595543</c:v>
                </c:pt>
                <c:pt idx="11">
                  <c:v>0.64447014340176323</c:v>
                </c:pt>
                <c:pt idx="12">
                  <c:v>0.63879365819004941</c:v>
                </c:pt>
                <c:pt idx="13">
                  <c:v>0.61148789687349725</c:v>
                </c:pt>
                <c:pt idx="14">
                  <c:v>0.70253619439629611</c:v>
                </c:pt>
                <c:pt idx="15">
                  <c:v>0.71947664775014264</c:v>
                </c:pt>
                <c:pt idx="16">
                  <c:v>0.7715508415774196</c:v>
                </c:pt>
                <c:pt idx="17">
                  <c:v>0.86445484112664184</c:v>
                </c:pt>
                <c:pt idx="18">
                  <c:v>0.97531588088275412</c:v>
                </c:pt>
                <c:pt idx="19">
                  <c:v>1.2150847063762205</c:v>
                </c:pt>
                <c:pt idx="20">
                  <c:v>1.5971980937994235</c:v>
                </c:pt>
                <c:pt idx="21">
                  <c:v>1.6147936098818791</c:v>
                </c:pt>
                <c:pt idx="22">
                  <c:v>1.8538409100912048</c:v>
                </c:pt>
                <c:pt idx="23">
                  <c:v>2.2617827284099992</c:v>
                </c:pt>
                <c:pt idx="24">
                  <c:v>2.8997746465867196</c:v>
                </c:pt>
                <c:pt idx="25">
                  <c:v>3.2390333688453059</c:v>
                </c:pt>
                <c:pt idx="26">
                  <c:v>3.6038509707817981</c:v>
                </c:pt>
                <c:pt idx="27">
                  <c:v>3.9293347619026822</c:v>
                </c:pt>
                <c:pt idx="28">
                  <c:v>4.3019795789135182</c:v>
                </c:pt>
                <c:pt idx="29">
                  <c:v>3.9833599366220702</c:v>
                </c:pt>
                <c:pt idx="30">
                  <c:v>3.5878169410351117</c:v>
                </c:pt>
                <c:pt idx="31">
                  <c:v>3.4930064134014511</c:v>
                </c:pt>
                <c:pt idx="32">
                  <c:v>3.3414165528884654</c:v>
                </c:pt>
                <c:pt idx="33">
                  <c:v>3.3221637294249353</c:v>
                </c:pt>
                <c:pt idx="34">
                  <c:v>3.1866387108599508</c:v>
                </c:pt>
                <c:pt idx="35">
                  <c:v>3.3264704021316116</c:v>
                </c:pt>
                <c:pt idx="36">
                  <c:v>3.185060720740704</c:v>
                </c:pt>
                <c:pt idx="37">
                  <c:v>3.39</c:v>
                </c:pt>
                <c:pt idx="38">
                  <c:v>3.11</c:v>
                </c:pt>
                <c:pt idx="39">
                  <c:v>3.03</c:v>
                </c:pt>
                <c:pt idx="40">
                  <c:v>2.9</c:v>
                </c:pt>
                <c:pt idx="41">
                  <c:v>2.71</c:v>
                </c:pt>
                <c:pt idx="42">
                  <c:v>2.41</c:v>
                </c:pt>
                <c:pt idx="43">
                  <c:v>2.2599999999999998</c:v>
                </c:pt>
                <c:pt idx="44">
                  <c:v>2.09</c:v>
                </c:pt>
                <c:pt idx="45">
                  <c:v>1.9</c:v>
                </c:pt>
                <c:pt idx="46">
                  <c:v>1.82</c:v>
                </c:pt>
                <c:pt idx="47">
                  <c:v>1.82</c:v>
                </c:pt>
                <c:pt idx="48">
                  <c:v>1.78</c:v>
                </c:pt>
                <c:pt idx="49">
                  <c:v>1.66</c:v>
                </c:pt>
                <c:pt idx="50">
                  <c:v>1.47</c:v>
                </c:pt>
                <c:pt idx="51">
                  <c:v>1.47</c:v>
                </c:pt>
                <c:pt idx="52">
                  <c:v>1.36</c:v>
                </c:pt>
                <c:pt idx="53">
                  <c:v>1.22</c:v>
                </c:pt>
                <c:pt idx="54">
                  <c:v>1.1499999999999999</c:v>
                </c:pt>
                <c:pt idx="55">
                  <c:v>1.1299999999999999</c:v>
                </c:pt>
                <c:pt idx="56">
                  <c:v>1.17</c:v>
                </c:pt>
                <c:pt idx="57">
                  <c:v>1.05</c:v>
                </c:pt>
                <c:pt idx="58">
                  <c:v>0.99</c:v>
                </c:pt>
                <c:pt idx="59">
                  <c:v>0.91</c:v>
                </c:pt>
                <c:pt idx="60">
                  <c:v>0.87</c:v>
                </c:pt>
                <c:pt idx="61">
                  <c:v>0.84</c:v>
                </c:pt>
                <c:pt idx="62">
                  <c:v>0.86</c:v>
                </c:pt>
                <c:pt idx="63">
                  <c:v>0.9</c:v>
                </c:pt>
                <c:pt idx="64">
                  <c:v>0.82</c:v>
                </c:pt>
                <c:pt idx="65">
                  <c:v>0.72</c:v>
                </c:pt>
                <c:pt idx="66">
                  <c:v>0.78</c:v>
                </c:pt>
                <c:pt idx="67">
                  <c:v>0.83</c:v>
                </c:pt>
                <c:pt idx="68">
                  <c:v>0.78</c:v>
                </c:pt>
                <c:pt idx="69">
                  <c:v>0.49</c:v>
                </c:pt>
                <c:pt idx="70">
                  <c:v>0.41</c:v>
                </c:pt>
                <c:pt idx="71">
                  <c:v>0.39</c:v>
                </c:pt>
                <c:pt idx="72">
                  <c:v>0.39</c:v>
                </c:pt>
                <c:pt idx="73">
                  <c:v>0.3</c:v>
                </c:pt>
                <c:pt idx="74">
                  <c:v>0.31</c:v>
                </c:pt>
                <c:pt idx="75">
                  <c:v>0.32</c:v>
                </c:pt>
                <c:pt idx="76">
                  <c:v>0.32</c:v>
                </c:pt>
                <c:pt idx="77">
                  <c:v>0.36</c:v>
                </c:pt>
                <c:pt idx="78">
                  <c:v>0.31</c:v>
                </c:pt>
                <c:pt idx="79">
                  <c:v>0.33</c:v>
                </c:pt>
                <c:pt idx="80">
                  <c:v>0.33</c:v>
                </c:pt>
                <c:pt idx="81">
                  <c:v>0.33</c:v>
                </c:pt>
                <c:pt idx="82">
                  <c:v>0.34</c:v>
                </c:pt>
                <c:pt idx="83">
                  <c:v>0.42</c:v>
                </c:pt>
              </c:numCache>
            </c:numRef>
          </c:val>
          <c:extLst>
            <c:ext xmlns:c16="http://schemas.microsoft.com/office/drawing/2014/chart" uri="{C3380CC4-5D6E-409C-BE32-E72D297353CC}">
              <c16:uniqueId val="{00000003-29FC-7D48-A9A6-E9E6920E1CBC}"/>
            </c:ext>
          </c:extLst>
        </c:ser>
        <c:ser>
          <c:idx val="4"/>
          <c:order val="4"/>
          <c:tx>
            <c:strRef>
              <c:f>'Page 11 Data'!$W$4</c:f>
              <c:strCache>
                <c:ptCount val="1"/>
                <c:pt idx="0">
                  <c:v>Severely Derogatory</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'Page 11 Data'!$R$5:$R$88</c:f>
              <c:strCache>
                <c:ptCount val="84"/>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pt idx="72">
                  <c:v>21:Q1</c:v>
                </c:pt>
                <c:pt idx="73">
                  <c:v>21:Q2</c:v>
                </c:pt>
                <c:pt idx="74">
                  <c:v>21:Q3</c:v>
                </c:pt>
                <c:pt idx="75">
                  <c:v>21:Q4</c:v>
                </c:pt>
                <c:pt idx="76">
                  <c:v>22:Q1</c:v>
                </c:pt>
                <c:pt idx="77">
                  <c:v>22:Q2</c:v>
                </c:pt>
                <c:pt idx="78">
                  <c:v>22:Q3</c:v>
                </c:pt>
                <c:pt idx="79">
                  <c:v>22:Q4</c:v>
                </c:pt>
                <c:pt idx="80">
                  <c:v>23:Q1</c:v>
                </c:pt>
                <c:pt idx="81">
                  <c:v>23:Q2</c:v>
                </c:pt>
                <c:pt idx="82">
                  <c:v>23:Q3</c:v>
                </c:pt>
                <c:pt idx="83">
                  <c:v>23:Q4</c:v>
                </c:pt>
              </c:strCache>
            </c:strRef>
          </c:cat>
          <c:val>
            <c:numRef>
              <c:f>'Page 11 Data'!$W$5:$W$88</c:f>
              <c:numCache>
                <c:formatCode>0.0</c:formatCode>
                <c:ptCount val="84"/>
                <c:pt idx="0">
                  <c:v>1.4776739767003788</c:v>
                </c:pt>
                <c:pt idx="1">
                  <c:v>1.4378892476569243</c:v>
                </c:pt>
                <c:pt idx="2">
                  <c:v>1.3409332667143545</c:v>
                </c:pt>
                <c:pt idx="3">
                  <c:v>1.3629505278081964</c:v>
                </c:pt>
                <c:pt idx="4">
                  <c:v>1.3436113583256755</c:v>
                </c:pt>
                <c:pt idx="5">
                  <c:v>1.3049431718677675</c:v>
                </c:pt>
                <c:pt idx="6">
                  <c:v>1.2938997847104441</c:v>
                </c:pt>
                <c:pt idx="7">
                  <c:v>1.3195726052672236</c:v>
                </c:pt>
                <c:pt idx="8">
                  <c:v>1.3140278888618424</c:v>
                </c:pt>
                <c:pt idx="9">
                  <c:v>1.1796200583914196</c:v>
                </c:pt>
                <c:pt idx="10">
                  <c:v>1.1359948765407721</c:v>
                </c:pt>
                <c:pt idx="11">
                  <c:v>1.0854702829952574</c:v>
                </c:pt>
                <c:pt idx="12">
                  <c:v>1.1115376165552475</c:v>
                </c:pt>
                <c:pt idx="13">
                  <c:v>1.0912936254556007</c:v>
                </c:pt>
                <c:pt idx="14">
                  <c:v>1.0941602622431863</c:v>
                </c:pt>
                <c:pt idx="15">
                  <c:v>1.2658914282933993</c:v>
                </c:pt>
                <c:pt idx="16">
                  <c:v>1.3652069152345279</c:v>
                </c:pt>
                <c:pt idx="17">
                  <c:v>1.3891853505826093</c:v>
                </c:pt>
                <c:pt idx="18">
                  <c:v>1.6425929693112455</c:v>
                </c:pt>
                <c:pt idx="19">
                  <c:v>1.7876838700320097</c:v>
                </c:pt>
                <c:pt idx="20">
                  <c:v>2.1382711114138639</c:v>
                </c:pt>
                <c:pt idx="21">
                  <c:v>2.4872603929727792</c:v>
                </c:pt>
                <c:pt idx="22">
                  <c:v>2.5960963377772259</c:v>
                </c:pt>
                <c:pt idx="23">
                  <c:v>2.8119394765173271</c:v>
                </c:pt>
                <c:pt idx="24">
                  <c:v>3.2798024117632072</c:v>
                </c:pt>
                <c:pt idx="25">
                  <c:v>3.6530116055424879</c:v>
                </c:pt>
                <c:pt idx="26">
                  <c:v>3.6478111167369875</c:v>
                </c:pt>
                <c:pt idx="27">
                  <c:v>3.7316691263976529</c:v>
                </c:pt>
                <c:pt idx="28">
                  <c:v>3.6845232620538475</c:v>
                </c:pt>
                <c:pt idx="29">
                  <c:v>3.6976221527347675</c:v>
                </c:pt>
                <c:pt idx="30">
                  <c:v>3.7105867719293792</c:v>
                </c:pt>
                <c:pt idx="31">
                  <c:v>3.7498300180324233</c:v>
                </c:pt>
                <c:pt idx="32">
                  <c:v>3.7862110797327446</c:v>
                </c:pt>
                <c:pt idx="33">
                  <c:v>3.4416488051577896</c:v>
                </c:pt>
                <c:pt idx="34">
                  <c:v>3.3928855750307005</c:v>
                </c:pt>
                <c:pt idx="35">
                  <c:v>3.3075225930893688</c:v>
                </c:pt>
                <c:pt idx="36">
                  <c:v>3.2884720677578851</c:v>
                </c:pt>
                <c:pt idx="37">
                  <c:v>2.93</c:v>
                </c:pt>
                <c:pt idx="38">
                  <c:v>3.01</c:v>
                </c:pt>
                <c:pt idx="39">
                  <c:v>2.82</c:v>
                </c:pt>
                <c:pt idx="40">
                  <c:v>2.74</c:v>
                </c:pt>
                <c:pt idx="41">
                  <c:v>2.67</c:v>
                </c:pt>
                <c:pt idx="42">
                  <c:v>2.57</c:v>
                </c:pt>
                <c:pt idx="43">
                  <c:v>2.4</c:v>
                </c:pt>
                <c:pt idx="44">
                  <c:v>2.34</c:v>
                </c:pt>
                <c:pt idx="45">
                  <c:v>2.2799999999999998</c:v>
                </c:pt>
                <c:pt idx="46">
                  <c:v>2.1800000000000002</c:v>
                </c:pt>
                <c:pt idx="47">
                  <c:v>2.17</c:v>
                </c:pt>
                <c:pt idx="48">
                  <c:v>2.16</c:v>
                </c:pt>
                <c:pt idx="49">
                  <c:v>2.04</c:v>
                </c:pt>
                <c:pt idx="50">
                  <c:v>2.02</c:v>
                </c:pt>
                <c:pt idx="51">
                  <c:v>1.93</c:v>
                </c:pt>
                <c:pt idx="52">
                  <c:v>1.94</c:v>
                </c:pt>
                <c:pt idx="53">
                  <c:v>1.87</c:v>
                </c:pt>
                <c:pt idx="54">
                  <c:v>1.83</c:v>
                </c:pt>
                <c:pt idx="55">
                  <c:v>1.86</c:v>
                </c:pt>
                <c:pt idx="56">
                  <c:v>1.91</c:v>
                </c:pt>
                <c:pt idx="57">
                  <c:v>1.92</c:v>
                </c:pt>
                <c:pt idx="58">
                  <c:v>1.87</c:v>
                </c:pt>
                <c:pt idx="59">
                  <c:v>1.92</c:v>
                </c:pt>
                <c:pt idx="60">
                  <c:v>1.95</c:v>
                </c:pt>
                <c:pt idx="61">
                  <c:v>1.94</c:v>
                </c:pt>
                <c:pt idx="62">
                  <c:v>1.93</c:v>
                </c:pt>
                <c:pt idx="63">
                  <c:v>1.92</c:v>
                </c:pt>
                <c:pt idx="64">
                  <c:v>1.97</c:v>
                </c:pt>
                <c:pt idx="65">
                  <c:v>1.95</c:v>
                </c:pt>
                <c:pt idx="66">
                  <c:v>1.97</c:v>
                </c:pt>
                <c:pt idx="67">
                  <c:v>2.02</c:v>
                </c:pt>
                <c:pt idx="68">
                  <c:v>2.1</c:v>
                </c:pt>
                <c:pt idx="69">
                  <c:v>2.1</c:v>
                </c:pt>
                <c:pt idx="70">
                  <c:v>2.0099999999999998</c:v>
                </c:pt>
                <c:pt idx="71">
                  <c:v>1.9</c:v>
                </c:pt>
                <c:pt idx="72">
                  <c:v>1.85</c:v>
                </c:pt>
                <c:pt idx="73">
                  <c:v>1.73</c:v>
                </c:pt>
                <c:pt idx="74">
                  <c:v>1.6</c:v>
                </c:pt>
                <c:pt idx="75">
                  <c:v>1.5</c:v>
                </c:pt>
                <c:pt idx="76">
                  <c:v>1.46</c:v>
                </c:pt>
                <c:pt idx="77">
                  <c:v>1.32</c:v>
                </c:pt>
                <c:pt idx="78">
                  <c:v>1.22</c:v>
                </c:pt>
                <c:pt idx="79">
                  <c:v>0.95</c:v>
                </c:pt>
                <c:pt idx="80">
                  <c:v>1.03</c:v>
                </c:pt>
                <c:pt idx="81">
                  <c:v>0.99</c:v>
                </c:pt>
                <c:pt idx="82">
                  <c:v>1.1299999999999999</c:v>
                </c:pt>
                <c:pt idx="83">
                  <c:v>1.1100000000000001</c:v>
                </c:pt>
              </c:numCache>
            </c:numRef>
          </c:val>
          <c:extLst>
            <c:ext xmlns:c16="http://schemas.microsoft.com/office/drawing/2014/chart" uri="{C3380CC4-5D6E-409C-BE32-E72D297353CC}">
              <c16:uniqueId val="{00000004-29FC-7D48-A9A6-E9E6920E1CBC}"/>
            </c:ext>
          </c:extLst>
        </c:ser>
        <c:dLbls>
          <c:showLegendKey val="0"/>
          <c:showVal val="0"/>
          <c:showCatName val="0"/>
          <c:showSerName val="0"/>
          <c:showPercent val="0"/>
          <c:showBubbleSize val="0"/>
        </c:dLbls>
        <c:axId val="8618607"/>
        <c:axId val="91857119"/>
      </c:areaChart>
      <c:catAx>
        <c:axId val="861860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1857119"/>
        <c:crosses val="autoZero"/>
        <c:auto val="1"/>
        <c:lblAlgn val="ctr"/>
        <c:lblOffset val="100"/>
        <c:noMultiLvlLbl val="0"/>
      </c:catAx>
      <c:valAx>
        <c:axId val="91857119"/>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61860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Household Distress </a:t>
            </a:r>
          </a:p>
          <a:p>
            <a:pPr>
              <a:defRPr/>
            </a:pPr>
            <a:r>
              <a:rPr lang="en-US"/>
              <a:t>(thousands / Quarter)</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'Page 17 Data'!$B$4</c:f>
              <c:strCache>
                <c:ptCount val="1"/>
                <c:pt idx="0">
                  <c:v>foreclosure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'Page 17 Data'!$A$5:$A$71</c:f>
              <c:strCache>
                <c:ptCount val="67"/>
                <c:pt idx="0">
                  <c:v>07:Q1</c:v>
                </c:pt>
                <c:pt idx="1">
                  <c:v>07:Q2</c:v>
                </c:pt>
                <c:pt idx="2">
                  <c:v>07:Q3</c:v>
                </c:pt>
                <c:pt idx="3">
                  <c:v>07:Q4</c:v>
                </c:pt>
                <c:pt idx="4">
                  <c:v>08:Q1</c:v>
                </c:pt>
                <c:pt idx="5">
                  <c:v>08:Q2</c:v>
                </c:pt>
                <c:pt idx="6">
                  <c:v>08:Q3</c:v>
                </c:pt>
                <c:pt idx="7">
                  <c:v>08:Q4</c:v>
                </c:pt>
                <c:pt idx="8">
                  <c:v>09:Q1</c:v>
                </c:pt>
                <c:pt idx="9">
                  <c:v>09:Q2</c:v>
                </c:pt>
                <c:pt idx="10">
                  <c:v>09:Q3</c:v>
                </c:pt>
                <c:pt idx="11">
                  <c:v>09:Q4</c:v>
                </c:pt>
                <c:pt idx="12">
                  <c:v>10:Q1</c:v>
                </c:pt>
                <c:pt idx="13">
                  <c:v>10:Q2</c:v>
                </c:pt>
                <c:pt idx="14">
                  <c:v>10:Q3</c:v>
                </c:pt>
                <c:pt idx="15">
                  <c:v>10:Q4</c:v>
                </c:pt>
                <c:pt idx="16">
                  <c:v>11:Q1</c:v>
                </c:pt>
                <c:pt idx="17">
                  <c:v>11:Q2</c:v>
                </c:pt>
                <c:pt idx="18">
                  <c:v>11:Q3</c:v>
                </c:pt>
                <c:pt idx="19">
                  <c:v>11:Q4</c:v>
                </c:pt>
                <c:pt idx="20">
                  <c:v>12:Q1</c:v>
                </c:pt>
                <c:pt idx="21">
                  <c:v>12:Q2</c:v>
                </c:pt>
                <c:pt idx="22">
                  <c:v>12:Q3</c:v>
                </c:pt>
                <c:pt idx="23">
                  <c:v>12:Q4</c:v>
                </c:pt>
                <c:pt idx="24">
                  <c:v>13:Q1</c:v>
                </c:pt>
                <c:pt idx="25">
                  <c:v>13:Q2</c:v>
                </c:pt>
                <c:pt idx="26">
                  <c:v>13:Q3</c:v>
                </c:pt>
                <c:pt idx="27">
                  <c:v>13:Q4</c:v>
                </c:pt>
                <c:pt idx="28">
                  <c:v>14:Q1</c:v>
                </c:pt>
                <c:pt idx="29">
                  <c:v>14:Q2</c:v>
                </c:pt>
                <c:pt idx="30">
                  <c:v>14:Q3</c:v>
                </c:pt>
                <c:pt idx="31">
                  <c:v>14:Q4</c:v>
                </c:pt>
                <c:pt idx="32">
                  <c:v>15:Q1</c:v>
                </c:pt>
                <c:pt idx="33">
                  <c:v>15:Q2</c:v>
                </c:pt>
                <c:pt idx="34">
                  <c:v>15:Q3</c:v>
                </c:pt>
                <c:pt idx="35">
                  <c:v>15:Q4</c:v>
                </c:pt>
                <c:pt idx="36">
                  <c:v>16:Q1</c:v>
                </c:pt>
                <c:pt idx="37">
                  <c:v>16:Q2</c:v>
                </c:pt>
                <c:pt idx="38">
                  <c:v>16:Q3</c:v>
                </c:pt>
                <c:pt idx="39">
                  <c:v>16:Q4</c:v>
                </c:pt>
                <c:pt idx="40">
                  <c:v>17:Q1</c:v>
                </c:pt>
                <c:pt idx="41">
                  <c:v>17:Q2</c:v>
                </c:pt>
                <c:pt idx="42">
                  <c:v>17:Q3</c:v>
                </c:pt>
                <c:pt idx="43">
                  <c:v>17:Q4</c:v>
                </c:pt>
                <c:pt idx="44">
                  <c:v>18:Q1</c:v>
                </c:pt>
                <c:pt idx="45">
                  <c:v>18:Q2</c:v>
                </c:pt>
                <c:pt idx="46">
                  <c:v>18:Q3</c:v>
                </c:pt>
                <c:pt idx="47">
                  <c:v>18:Q4</c:v>
                </c:pt>
                <c:pt idx="48">
                  <c:v>19:Q1</c:v>
                </c:pt>
                <c:pt idx="49">
                  <c:v>19:Q2</c:v>
                </c:pt>
                <c:pt idx="50">
                  <c:v>19:Q3</c:v>
                </c:pt>
                <c:pt idx="51">
                  <c:v>19:Q4</c:v>
                </c:pt>
                <c:pt idx="52">
                  <c:v>20:Q1</c:v>
                </c:pt>
                <c:pt idx="53">
                  <c:v>20:Q2</c:v>
                </c:pt>
                <c:pt idx="54">
                  <c:v>20:Q3</c:v>
                </c:pt>
                <c:pt idx="55">
                  <c:v>20:Q4</c:v>
                </c:pt>
                <c:pt idx="56">
                  <c:v>21:Q1</c:v>
                </c:pt>
                <c:pt idx="57">
                  <c:v>21:Q2</c:v>
                </c:pt>
                <c:pt idx="58">
                  <c:v>21:Q3</c:v>
                </c:pt>
                <c:pt idx="59">
                  <c:v>21:Q4</c:v>
                </c:pt>
                <c:pt idx="60">
                  <c:v>22:Q1</c:v>
                </c:pt>
                <c:pt idx="61">
                  <c:v>22:Q2</c:v>
                </c:pt>
                <c:pt idx="62">
                  <c:v>22:Q3</c:v>
                </c:pt>
                <c:pt idx="63">
                  <c:v>22:Q4</c:v>
                </c:pt>
                <c:pt idx="64">
                  <c:v>23:Q1</c:v>
                </c:pt>
                <c:pt idx="65">
                  <c:v>23:Q2</c:v>
                </c:pt>
                <c:pt idx="66">
                  <c:v>23:Q3</c:v>
                </c:pt>
              </c:strCache>
            </c:strRef>
          </c:cat>
          <c:val>
            <c:numRef>
              <c:f>'Page 17 Data'!$B$5:$B$71</c:f>
              <c:numCache>
                <c:formatCode>0.00</c:formatCode>
                <c:ptCount val="67"/>
                <c:pt idx="0">
                  <c:v>267.66000000000003</c:v>
                </c:pt>
                <c:pt idx="1">
                  <c:v>243.9</c:v>
                </c:pt>
                <c:pt idx="2">
                  <c:v>325.44</c:v>
                </c:pt>
                <c:pt idx="3">
                  <c:v>348.52</c:v>
                </c:pt>
                <c:pt idx="4">
                  <c:v>429.8</c:v>
                </c:pt>
                <c:pt idx="5">
                  <c:v>455.44</c:v>
                </c:pt>
                <c:pt idx="6">
                  <c:v>446.58</c:v>
                </c:pt>
                <c:pt idx="7">
                  <c:v>424.04</c:v>
                </c:pt>
                <c:pt idx="8">
                  <c:v>517.38</c:v>
                </c:pt>
                <c:pt idx="9">
                  <c:v>566.17999999999995</c:v>
                </c:pt>
                <c:pt idx="10">
                  <c:v>488.58</c:v>
                </c:pt>
                <c:pt idx="11">
                  <c:v>465.8</c:v>
                </c:pt>
                <c:pt idx="12">
                  <c:v>456.5</c:v>
                </c:pt>
                <c:pt idx="13">
                  <c:v>483.76</c:v>
                </c:pt>
                <c:pt idx="14">
                  <c:v>457.32</c:v>
                </c:pt>
                <c:pt idx="15">
                  <c:v>447.06</c:v>
                </c:pt>
                <c:pt idx="16">
                  <c:v>368.06</c:v>
                </c:pt>
                <c:pt idx="17">
                  <c:v>284.22000000000003</c:v>
                </c:pt>
                <c:pt idx="18">
                  <c:v>264.33999999999997</c:v>
                </c:pt>
                <c:pt idx="19">
                  <c:v>289.38</c:v>
                </c:pt>
                <c:pt idx="20">
                  <c:v>291.42</c:v>
                </c:pt>
                <c:pt idx="21">
                  <c:v>255.66</c:v>
                </c:pt>
                <c:pt idx="22">
                  <c:v>241.68</c:v>
                </c:pt>
                <c:pt idx="23">
                  <c:v>209.66</c:v>
                </c:pt>
                <c:pt idx="24">
                  <c:v>183.54</c:v>
                </c:pt>
                <c:pt idx="25">
                  <c:v>199.62</c:v>
                </c:pt>
                <c:pt idx="26">
                  <c:v>167.66</c:v>
                </c:pt>
                <c:pt idx="27">
                  <c:v>157.32</c:v>
                </c:pt>
                <c:pt idx="28">
                  <c:v>145.13999999999999</c:v>
                </c:pt>
                <c:pt idx="29">
                  <c:v>115.64</c:v>
                </c:pt>
                <c:pt idx="30">
                  <c:v>113.08</c:v>
                </c:pt>
                <c:pt idx="31">
                  <c:v>121.76</c:v>
                </c:pt>
                <c:pt idx="32">
                  <c:v>112.34</c:v>
                </c:pt>
                <c:pt idx="33">
                  <c:v>95.14</c:v>
                </c:pt>
                <c:pt idx="34">
                  <c:v>92.6</c:v>
                </c:pt>
                <c:pt idx="35">
                  <c:v>104.1</c:v>
                </c:pt>
                <c:pt idx="36">
                  <c:v>96.82</c:v>
                </c:pt>
                <c:pt idx="37">
                  <c:v>82.84</c:v>
                </c:pt>
                <c:pt idx="38">
                  <c:v>80.62</c:v>
                </c:pt>
                <c:pt idx="39">
                  <c:v>78.92</c:v>
                </c:pt>
                <c:pt idx="40">
                  <c:v>90.66</c:v>
                </c:pt>
                <c:pt idx="41">
                  <c:v>84.82</c:v>
                </c:pt>
                <c:pt idx="42">
                  <c:v>69.58</c:v>
                </c:pt>
                <c:pt idx="43">
                  <c:v>69.16</c:v>
                </c:pt>
                <c:pt idx="44">
                  <c:v>76.48</c:v>
                </c:pt>
                <c:pt idx="45">
                  <c:v>75.540000000000006</c:v>
                </c:pt>
                <c:pt idx="46">
                  <c:v>64.36</c:v>
                </c:pt>
                <c:pt idx="47">
                  <c:v>67.98</c:v>
                </c:pt>
                <c:pt idx="48">
                  <c:v>71.16</c:v>
                </c:pt>
                <c:pt idx="49">
                  <c:v>70.400000000000006</c:v>
                </c:pt>
                <c:pt idx="50">
                  <c:v>64.58</c:v>
                </c:pt>
                <c:pt idx="51">
                  <c:v>71.42</c:v>
                </c:pt>
                <c:pt idx="52">
                  <c:v>74.86</c:v>
                </c:pt>
                <c:pt idx="53">
                  <c:v>23.9</c:v>
                </c:pt>
                <c:pt idx="54">
                  <c:v>16.02</c:v>
                </c:pt>
                <c:pt idx="55">
                  <c:v>14.22</c:v>
                </c:pt>
                <c:pt idx="56">
                  <c:v>11.46</c:v>
                </c:pt>
                <c:pt idx="57">
                  <c:v>8.1</c:v>
                </c:pt>
                <c:pt idx="58">
                  <c:v>9.6</c:v>
                </c:pt>
                <c:pt idx="59">
                  <c:v>8.8800000000000008</c:v>
                </c:pt>
                <c:pt idx="60">
                  <c:v>24.24</c:v>
                </c:pt>
                <c:pt idx="61">
                  <c:v>35.119999999999997</c:v>
                </c:pt>
                <c:pt idx="62">
                  <c:v>28.5</c:v>
                </c:pt>
                <c:pt idx="63">
                  <c:v>34.28</c:v>
                </c:pt>
                <c:pt idx="64">
                  <c:v>35.659999999999997</c:v>
                </c:pt>
                <c:pt idx="65">
                  <c:v>38.840000000000003</c:v>
                </c:pt>
                <c:pt idx="66">
                  <c:v>36.1</c:v>
                </c:pt>
              </c:numCache>
            </c:numRef>
          </c:val>
          <c:smooth val="0"/>
          <c:extLst>
            <c:ext xmlns:c16="http://schemas.microsoft.com/office/drawing/2014/chart" uri="{C3380CC4-5D6E-409C-BE32-E72D297353CC}">
              <c16:uniqueId val="{00000000-1C8E-CF4C-B26B-54AB97F81DDF}"/>
            </c:ext>
          </c:extLst>
        </c:ser>
        <c:ser>
          <c:idx val="1"/>
          <c:order val="1"/>
          <c:tx>
            <c:strRef>
              <c:f>'Page 17 Data'!$C$4</c:f>
              <c:strCache>
                <c:ptCount val="1"/>
                <c:pt idx="0">
                  <c:v>bankruptcy</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'Page 17 Data'!$A$5:$A$71</c:f>
              <c:strCache>
                <c:ptCount val="67"/>
                <c:pt idx="0">
                  <c:v>07:Q1</c:v>
                </c:pt>
                <c:pt idx="1">
                  <c:v>07:Q2</c:v>
                </c:pt>
                <c:pt idx="2">
                  <c:v>07:Q3</c:v>
                </c:pt>
                <c:pt idx="3">
                  <c:v>07:Q4</c:v>
                </c:pt>
                <c:pt idx="4">
                  <c:v>08:Q1</c:v>
                </c:pt>
                <c:pt idx="5">
                  <c:v>08:Q2</c:v>
                </c:pt>
                <c:pt idx="6">
                  <c:v>08:Q3</c:v>
                </c:pt>
                <c:pt idx="7">
                  <c:v>08:Q4</c:v>
                </c:pt>
                <c:pt idx="8">
                  <c:v>09:Q1</c:v>
                </c:pt>
                <c:pt idx="9">
                  <c:v>09:Q2</c:v>
                </c:pt>
                <c:pt idx="10">
                  <c:v>09:Q3</c:v>
                </c:pt>
                <c:pt idx="11">
                  <c:v>09:Q4</c:v>
                </c:pt>
                <c:pt idx="12">
                  <c:v>10:Q1</c:v>
                </c:pt>
                <c:pt idx="13">
                  <c:v>10:Q2</c:v>
                </c:pt>
                <c:pt idx="14">
                  <c:v>10:Q3</c:v>
                </c:pt>
                <c:pt idx="15">
                  <c:v>10:Q4</c:v>
                </c:pt>
                <c:pt idx="16">
                  <c:v>11:Q1</c:v>
                </c:pt>
                <c:pt idx="17">
                  <c:v>11:Q2</c:v>
                </c:pt>
                <c:pt idx="18">
                  <c:v>11:Q3</c:v>
                </c:pt>
                <c:pt idx="19">
                  <c:v>11:Q4</c:v>
                </c:pt>
                <c:pt idx="20">
                  <c:v>12:Q1</c:v>
                </c:pt>
                <c:pt idx="21">
                  <c:v>12:Q2</c:v>
                </c:pt>
                <c:pt idx="22">
                  <c:v>12:Q3</c:v>
                </c:pt>
                <c:pt idx="23">
                  <c:v>12:Q4</c:v>
                </c:pt>
                <c:pt idx="24">
                  <c:v>13:Q1</c:v>
                </c:pt>
                <c:pt idx="25">
                  <c:v>13:Q2</c:v>
                </c:pt>
                <c:pt idx="26">
                  <c:v>13:Q3</c:v>
                </c:pt>
                <c:pt idx="27">
                  <c:v>13:Q4</c:v>
                </c:pt>
                <c:pt idx="28">
                  <c:v>14:Q1</c:v>
                </c:pt>
                <c:pt idx="29">
                  <c:v>14:Q2</c:v>
                </c:pt>
                <c:pt idx="30">
                  <c:v>14:Q3</c:v>
                </c:pt>
                <c:pt idx="31">
                  <c:v>14:Q4</c:v>
                </c:pt>
                <c:pt idx="32">
                  <c:v>15:Q1</c:v>
                </c:pt>
                <c:pt idx="33">
                  <c:v>15:Q2</c:v>
                </c:pt>
                <c:pt idx="34">
                  <c:v>15:Q3</c:v>
                </c:pt>
                <c:pt idx="35">
                  <c:v>15:Q4</c:v>
                </c:pt>
                <c:pt idx="36">
                  <c:v>16:Q1</c:v>
                </c:pt>
                <c:pt idx="37">
                  <c:v>16:Q2</c:v>
                </c:pt>
                <c:pt idx="38">
                  <c:v>16:Q3</c:v>
                </c:pt>
                <c:pt idx="39">
                  <c:v>16:Q4</c:v>
                </c:pt>
                <c:pt idx="40">
                  <c:v>17:Q1</c:v>
                </c:pt>
                <c:pt idx="41">
                  <c:v>17:Q2</c:v>
                </c:pt>
                <c:pt idx="42">
                  <c:v>17:Q3</c:v>
                </c:pt>
                <c:pt idx="43">
                  <c:v>17:Q4</c:v>
                </c:pt>
                <c:pt idx="44">
                  <c:v>18:Q1</c:v>
                </c:pt>
                <c:pt idx="45">
                  <c:v>18:Q2</c:v>
                </c:pt>
                <c:pt idx="46">
                  <c:v>18:Q3</c:v>
                </c:pt>
                <c:pt idx="47">
                  <c:v>18:Q4</c:v>
                </c:pt>
                <c:pt idx="48">
                  <c:v>19:Q1</c:v>
                </c:pt>
                <c:pt idx="49">
                  <c:v>19:Q2</c:v>
                </c:pt>
                <c:pt idx="50">
                  <c:v>19:Q3</c:v>
                </c:pt>
                <c:pt idx="51">
                  <c:v>19:Q4</c:v>
                </c:pt>
                <c:pt idx="52">
                  <c:v>20:Q1</c:v>
                </c:pt>
                <c:pt idx="53">
                  <c:v>20:Q2</c:v>
                </c:pt>
                <c:pt idx="54">
                  <c:v>20:Q3</c:v>
                </c:pt>
                <c:pt idx="55">
                  <c:v>20:Q4</c:v>
                </c:pt>
                <c:pt idx="56">
                  <c:v>21:Q1</c:v>
                </c:pt>
                <c:pt idx="57">
                  <c:v>21:Q2</c:v>
                </c:pt>
                <c:pt idx="58">
                  <c:v>21:Q3</c:v>
                </c:pt>
                <c:pt idx="59">
                  <c:v>21:Q4</c:v>
                </c:pt>
                <c:pt idx="60">
                  <c:v>22:Q1</c:v>
                </c:pt>
                <c:pt idx="61">
                  <c:v>22:Q2</c:v>
                </c:pt>
                <c:pt idx="62">
                  <c:v>22:Q3</c:v>
                </c:pt>
                <c:pt idx="63">
                  <c:v>22:Q4</c:v>
                </c:pt>
                <c:pt idx="64">
                  <c:v>23:Q1</c:v>
                </c:pt>
                <c:pt idx="65">
                  <c:v>23:Q2</c:v>
                </c:pt>
                <c:pt idx="66">
                  <c:v>23:Q3</c:v>
                </c:pt>
              </c:strCache>
            </c:strRef>
          </c:cat>
          <c:val>
            <c:numRef>
              <c:f>'Page 17 Data'!$C$5:$C$71</c:f>
              <c:numCache>
                <c:formatCode>0.00</c:formatCode>
                <c:ptCount val="67"/>
                <c:pt idx="0">
                  <c:v>258.83999999999997</c:v>
                </c:pt>
                <c:pt idx="1">
                  <c:v>290.56</c:v>
                </c:pt>
                <c:pt idx="2">
                  <c:v>318.42</c:v>
                </c:pt>
                <c:pt idx="3">
                  <c:v>352.32</c:v>
                </c:pt>
                <c:pt idx="4">
                  <c:v>326.86</c:v>
                </c:pt>
                <c:pt idx="5">
                  <c:v>385.46</c:v>
                </c:pt>
                <c:pt idx="6">
                  <c:v>404.08</c:v>
                </c:pt>
                <c:pt idx="7">
                  <c:v>431.76</c:v>
                </c:pt>
                <c:pt idx="8">
                  <c:v>413.9</c:v>
                </c:pt>
                <c:pt idx="9">
                  <c:v>524.08000000000004</c:v>
                </c:pt>
                <c:pt idx="10">
                  <c:v>517.55999999999995</c:v>
                </c:pt>
                <c:pt idx="11">
                  <c:v>486.86</c:v>
                </c:pt>
                <c:pt idx="12">
                  <c:v>463.18</c:v>
                </c:pt>
                <c:pt idx="13">
                  <c:v>621.41999999999996</c:v>
                </c:pt>
                <c:pt idx="14">
                  <c:v>521.52</c:v>
                </c:pt>
                <c:pt idx="15">
                  <c:v>500.12</c:v>
                </c:pt>
                <c:pt idx="16">
                  <c:v>433.6</c:v>
                </c:pt>
                <c:pt idx="17">
                  <c:v>473.36</c:v>
                </c:pt>
                <c:pt idx="18">
                  <c:v>423.34</c:v>
                </c:pt>
                <c:pt idx="19">
                  <c:v>425.4</c:v>
                </c:pt>
                <c:pt idx="20">
                  <c:v>371.42</c:v>
                </c:pt>
                <c:pt idx="21">
                  <c:v>398.98</c:v>
                </c:pt>
                <c:pt idx="22">
                  <c:v>354.3</c:v>
                </c:pt>
                <c:pt idx="23">
                  <c:v>335.92</c:v>
                </c:pt>
                <c:pt idx="24">
                  <c:v>309.2</c:v>
                </c:pt>
                <c:pt idx="25">
                  <c:v>380.02</c:v>
                </c:pt>
                <c:pt idx="26">
                  <c:v>355.46</c:v>
                </c:pt>
                <c:pt idx="27">
                  <c:v>332.36</c:v>
                </c:pt>
                <c:pt idx="28">
                  <c:v>266.04000000000002</c:v>
                </c:pt>
                <c:pt idx="29">
                  <c:v>308.12</c:v>
                </c:pt>
                <c:pt idx="30">
                  <c:v>262.76</c:v>
                </c:pt>
                <c:pt idx="31">
                  <c:v>267.76</c:v>
                </c:pt>
                <c:pt idx="32">
                  <c:v>255.22</c:v>
                </c:pt>
                <c:pt idx="33">
                  <c:v>265.3</c:v>
                </c:pt>
                <c:pt idx="34">
                  <c:v>225.86</c:v>
                </c:pt>
                <c:pt idx="35">
                  <c:v>213.28</c:v>
                </c:pt>
                <c:pt idx="36">
                  <c:v>206.9</c:v>
                </c:pt>
                <c:pt idx="37">
                  <c:v>224.42</c:v>
                </c:pt>
                <c:pt idx="38">
                  <c:v>213.3</c:v>
                </c:pt>
                <c:pt idx="39">
                  <c:v>204.16</c:v>
                </c:pt>
                <c:pt idx="40">
                  <c:v>203.44</c:v>
                </c:pt>
                <c:pt idx="41">
                  <c:v>224.02</c:v>
                </c:pt>
                <c:pt idx="42">
                  <c:v>208.44</c:v>
                </c:pt>
                <c:pt idx="43">
                  <c:v>200.4</c:v>
                </c:pt>
                <c:pt idx="44">
                  <c:v>191.54</c:v>
                </c:pt>
                <c:pt idx="45">
                  <c:v>224.9</c:v>
                </c:pt>
                <c:pt idx="46">
                  <c:v>214.54</c:v>
                </c:pt>
                <c:pt idx="47">
                  <c:v>195.2</c:v>
                </c:pt>
                <c:pt idx="48">
                  <c:v>192.08</c:v>
                </c:pt>
                <c:pt idx="49">
                  <c:v>234.28</c:v>
                </c:pt>
                <c:pt idx="50">
                  <c:v>186.12</c:v>
                </c:pt>
                <c:pt idx="51">
                  <c:v>201.82</c:v>
                </c:pt>
                <c:pt idx="52">
                  <c:v>188.98</c:v>
                </c:pt>
                <c:pt idx="53">
                  <c:v>135.6</c:v>
                </c:pt>
                <c:pt idx="54">
                  <c:v>131.84</c:v>
                </c:pt>
                <c:pt idx="55">
                  <c:v>120.64</c:v>
                </c:pt>
                <c:pt idx="56">
                  <c:v>113.78</c:v>
                </c:pt>
                <c:pt idx="57">
                  <c:v>118.68</c:v>
                </c:pt>
                <c:pt idx="58">
                  <c:v>99.3</c:v>
                </c:pt>
                <c:pt idx="59">
                  <c:v>93.8</c:v>
                </c:pt>
                <c:pt idx="60">
                  <c:v>90.88</c:v>
                </c:pt>
                <c:pt idx="61">
                  <c:v>95.22</c:v>
                </c:pt>
                <c:pt idx="62">
                  <c:v>99.08</c:v>
                </c:pt>
                <c:pt idx="63">
                  <c:v>98.7</c:v>
                </c:pt>
                <c:pt idx="64">
                  <c:v>102.44</c:v>
                </c:pt>
                <c:pt idx="65">
                  <c:v>114.14</c:v>
                </c:pt>
                <c:pt idx="66">
                  <c:v>115.66</c:v>
                </c:pt>
              </c:numCache>
            </c:numRef>
          </c:val>
          <c:smooth val="0"/>
          <c:extLst>
            <c:ext xmlns:c16="http://schemas.microsoft.com/office/drawing/2014/chart" uri="{C3380CC4-5D6E-409C-BE32-E72D297353CC}">
              <c16:uniqueId val="{00000001-1C8E-CF4C-B26B-54AB97F81DDF}"/>
            </c:ext>
          </c:extLst>
        </c:ser>
        <c:dLbls>
          <c:showLegendKey val="0"/>
          <c:showVal val="0"/>
          <c:showCatName val="0"/>
          <c:showSerName val="0"/>
          <c:showPercent val="0"/>
          <c:showBubbleSize val="0"/>
        </c:dLbls>
        <c:smooth val="0"/>
        <c:axId val="550344352"/>
        <c:axId val="571224064"/>
      </c:lineChart>
      <c:catAx>
        <c:axId val="550344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1224064"/>
        <c:crosses val="autoZero"/>
        <c:auto val="1"/>
        <c:lblAlgn val="ctr"/>
        <c:lblOffset val="100"/>
        <c:noMultiLvlLbl val="0"/>
      </c:catAx>
      <c:valAx>
        <c:axId val="571224064"/>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0344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6">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0.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0.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52.png"/></Relationships>
</file>

<file path=ppt/drawings/drawing1.xml><?xml version="1.0" encoding="utf-8"?>
<c:userShapes xmlns:c="http://schemas.openxmlformats.org/drawingml/2006/chart">
  <cdr:relSizeAnchor xmlns:cdr="http://schemas.openxmlformats.org/drawingml/2006/chartDrawing">
    <cdr:from>
      <cdr:x>0.88428</cdr:x>
      <cdr:y>0.22885</cdr:y>
    </cdr:from>
    <cdr:to>
      <cdr:x>0.99256</cdr:x>
      <cdr:y>0.36881</cdr:y>
    </cdr:to>
    <cdr:sp macro="" textlink="">
      <cdr:nvSpPr>
        <cdr:cNvPr id="2" name="Oval 1">
          <a:extLst xmlns:a="http://schemas.openxmlformats.org/drawingml/2006/main">
            <a:ext uri="{FF2B5EF4-FFF2-40B4-BE49-F238E27FC236}">
              <a16:creationId xmlns:a16="http://schemas.microsoft.com/office/drawing/2014/main" id="{EF0440FE-0594-7225-EB87-782CF81FC73D}"/>
            </a:ext>
          </a:extLst>
        </cdr:cNvPr>
        <cdr:cNvSpPr/>
      </cdr:nvSpPr>
      <cdr:spPr>
        <a:xfrm xmlns:a="http://schemas.openxmlformats.org/drawingml/2006/main">
          <a:off x="4918910" y="1072473"/>
          <a:ext cx="602304" cy="655881"/>
        </a:xfrm>
        <a:prstGeom xmlns:a="http://schemas.openxmlformats.org/drawingml/2006/main" prst="ellipse">
          <a:avLst/>
        </a:prstGeom>
        <a:noFill xmlns:a="http://schemas.openxmlformats.org/drawingml/2006/main"/>
        <a:ln xmlns:a="http://schemas.openxmlformats.org/drawingml/2006/main" cmpd="sng"/>
        <a:effectLst xmlns:a="http://schemas.openxmlformats.org/drawingml/2006/main">
          <a:softEdge rad="0"/>
        </a:effec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0.79434</cdr:x>
      <cdr:y>0.05983</cdr:y>
    </cdr:from>
    <cdr:to>
      <cdr:x>0.83457</cdr:x>
      <cdr:y>0.1058</cdr:y>
    </cdr:to>
    <cdr:pic>
      <cdr:nvPicPr>
        <cdr:cNvPr id="3" name="Picture 2">
          <a:extLst xmlns:a="http://schemas.openxmlformats.org/drawingml/2006/main">
            <a:ext uri="{FF2B5EF4-FFF2-40B4-BE49-F238E27FC236}">
              <a16:creationId xmlns:a16="http://schemas.microsoft.com/office/drawing/2014/main" id="{83262B04-C875-C6C1-EB66-37113E4BB9A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418616" y="280365"/>
          <a:ext cx="223736" cy="21544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B97BA4-5AF5-4D98-B3D3-69DB6FC9C4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8E831F-E65A-4151-0C8A-8D0B9E8FFD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603BCF-CA47-EF48-8153-CAF13224E424}" type="datetimeFigureOut">
              <a:rPr lang="en-US" smtClean="0"/>
              <a:t>5/8/24</a:t>
            </a:fld>
            <a:endParaRPr lang="en-US"/>
          </a:p>
        </p:txBody>
      </p:sp>
      <p:sp>
        <p:nvSpPr>
          <p:cNvPr id="4" name="Footer Placeholder 3">
            <a:extLst>
              <a:ext uri="{FF2B5EF4-FFF2-40B4-BE49-F238E27FC236}">
                <a16:creationId xmlns:a16="http://schemas.microsoft.com/office/drawing/2014/main" id="{2A7AF17C-D054-DCC9-65F1-E301BD4BC9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9E6E6D-5EB6-CEC5-81BE-CCCA93E31E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E6E11A-8698-6C43-924F-38EE00C8E648}" type="slidenum">
              <a:rPr lang="en-US" smtClean="0"/>
              <a:t>‹#›</a:t>
            </a:fld>
            <a:endParaRPr lang="en-US"/>
          </a:p>
        </p:txBody>
      </p:sp>
    </p:spTree>
    <p:extLst>
      <p:ext uri="{BB962C8B-B14F-4D97-AF65-F5344CB8AC3E}">
        <p14:creationId xmlns:p14="http://schemas.microsoft.com/office/powerpoint/2010/main" val="275151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3DE42-F0BF-6A49-A74C-0AEA4D28E514}" type="datetimeFigureOut">
              <a:rPr lang="en-US" smtClean="0"/>
              <a:t>5/8/24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50512-3248-BC40-8303-6F46F4FF1CCF}" type="slidenum">
              <a:rPr lang="en-US" smtClean="0"/>
              <a:t>‹#›</a:t>
            </a:fld>
            <a:endParaRPr lang="en-US"/>
          </a:p>
        </p:txBody>
      </p:sp>
    </p:spTree>
    <p:extLst>
      <p:ext uri="{BB962C8B-B14F-4D97-AF65-F5344CB8AC3E}">
        <p14:creationId xmlns:p14="http://schemas.microsoft.com/office/powerpoint/2010/main" val="174312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150512-3248-BC40-8303-6F46F4FF1CCF}" type="slidenum">
              <a:rPr lang="en-US" smtClean="0"/>
              <a:t>17</a:t>
            </a:fld>
            <a:endParaRPr lang="en-US"/>
          </a:p>
        </p:txBody>
      </p:sp>
    </p:spTree>
    <p:extLst>
      <p:ext uri="{BB962C8B-B14F-4D97-AF65-F5344CB8AC3E}">
        <p14:creationId xmlns:p14="http://schemas.microsoft.com/office/powerpoint/2010/main" val="2889321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B1F24EE-C3AA-B51B-B7E5-71110BAC6CC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673"/>
            <a:ext cx="12191999" cy="6856327"/>
          </a:xfrm>
          <a:prstGeom prst="rect">
            <a:avLst/>
          </a:prstGeom>
        </p:spPr>
      </p:pic>
      <p:pic>
        <p:nvPicPr>
          <p:cNvPr id="16" name="Picture 15">
            <a:extLst>
              <a:ext uri="{FF2B5EF4-FFF2-40B4-BE49-F238E27FC236}">
                <a16:creationId xmlns:a16="http://schemas.microsoft.com/office/drawing/2014/main" id="{79FDF1F8-26A8-0137-4D5F-4E0D8CBD7484}"/>
              </a:ext>
            </a:extLst>
          </p:cNvPr>
          <p:cNvPicPr>
            <a:picLocks noChangeAspect="1"/>
          </p:cNvPicPr>
          <p:nvPr/>
        </p:nvPicPr>
        <p:blipFill>
          <a:blip r:embed="rId3"/>
          <a:stretch>
            <a:fillRect/>
          </a:stretch>
        </p:blipFill>
        <p:spPr>
          <a:xfrm>
            <a:off x="632564" y="405388"/>
            <a:ext cx="3607496" cy="899625"/>
          </a:xfrm>
          <a:prstGeom prst="rect">
            <a:avLst/>
          </a:prstGeom>
        </p:spPr>
      </p:pic>
      <p:sp>
        <p:nvSpPr>
          <p:cNvPr id="2" name="Title 1">
            <a:extLst>
              <a:ext uri="{FF2B5EF4-FFF2-40B4-BE49-F238E27FC236}">
                <a16:creationId xmlns:a16="http://schemas.microsoft.com/office/drawing/2014/main" id="{6BEC9296-9907-E064-9B1B-8CF2A61C519D}"/>
              </a:ext>
            </a:extLst>
          </p:cNvPr>
          <p:cNvSpPr>
            <a:spLocks noGrp="1"/>
          </p:cNvSpPr>
          <p:nvPr>
            <p:ph type="ctrTitle"/>
          </p:nvPr>
        </p:nvSpPr>
        <p:spPr>
          <a:xfrm>
            <a:off x="908136" y="1828801"/>
            <a:ext cx="9759864" cy="2818356"/>
          </a:xfrm>
        </p:spPr>
        <p:txBody>
          <a:bodyPr anchor="ctr">
            <a:normAutofit/>
          </a:bodyPr>
          <a:lstStyle>
            <a:lvl1pPr algn="l">
              <a:defRPr sz="4800">
                <a:solidFill>
                  <a:schemeClr val="bg1"/>
                </a:solidFill>
              </a:defRPr>
            </a:lvl1pPr>
          </a:lstStyle>
          <a:p>
            <a:r>
              <a:rPr lang="en-US" dirty="0"/>
              <a:t>Click to edit Master title style</a:t>
            </a:r>
          </a:p>
        </p:txBody>
      </p:sp>
      <p:sp>
        <p:nvSpPr>
          <p:cNvPr id="20" name="TextBox 19">
            <a:extLst>
              <a:ext uri="{FF2B5EF4-FFF2-40B4-BE49-F238E27FC236}">
                <a16:creationId xmlns:a16="http://schemas.microsoft.com/office/drawing/2014/main" id="{65EB8A24-3F71-258A-EB58-A2FA6869BDEA}"/>
              </a:ext>
            </a:extLst>
          </p:cNvPr>
          <p:cNvSpPr txBox="1"/>
          <p:nvPr/>
        </p:nvSpPr>
        <p:spPr>
          <a:xfrm>
            <a:off x="11661732" y="6313118"/>
            <a:ext cx="184731" cy="369332"/>
          </a:xfrm>
          <a:prstGeom prst="rect">
            <a:avLst/>
          </a:prstGeom>
          <a:noFill/>
        </p:spPr>
        <p:txBody>
          <a:bodyPr wrap="none" rtlCol="0">
            <a:spAutoFit/>
          </a:bodyPr>
          <a:lstStyle/>
          <a:p>
            <a:endParaRPr lang="en-US" dirty="0"/>
          </a:p>
        </p:txBody>
      </p:sp>
      <p:sp>
        <p:nvSpPr>
          <p:cNvPr id="21" name="TextBox 20">
            <a:extLst>
              <a:ext uri="{FF2B5EF4-FFF2-40B4-BE49-F238E27FC236}">
                <a16:creationId xmlns:a16="http://schemas.microsoft.com/office/drawing/2014/main" id="{F304D8F7-EA55-83BA-4CDA-9B7710D88A32}"/>
              </a:ext>
            </a:extLst>
          </p:cNvPr>
          <p:cNvSpPr txBox="1"/>
          <p:nvPr/>
        </p:nvSpPr>
        <p:spPr>
          <a:xfrm>
            <a:off x="10709753" y="6144016"/>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1CF8F9AA-9599-ECF1-A543-3E247DA2B120}"/>
              </a:ext>
            </a:extLst>
          </p:cNvPr>
          <p:cNvPicPr>
            <a:picLocks noChangeAspect="1"/>
          </p:cNvPicPr>
          <p:nvPr/>
        </p:nvPicPr>
        <p:blipFill>
          <a:blip r:embed="rId3"/>
          <a:stretch>
            <a:fillRect/>
          </a:stretch>
        </p:blipFill>
        <p:spPr>
          <a:xfrm>
            <a:off x="632564" y="405388"/>
            <a:ext cx="3607496" cy="899625"/>
          </a:xfrm>
          <a:prstGeom prst="rect">
            <a:avLst/>
          </a:prstGeom>
        </p:spPr>
      </p:pic>
      <p:sp>
        <p:nvSpPr>
          <p:cNvPr id="11" name="TextBox 10">
            <a:extLst>
              <a:ext uri="{FF2B5EF4-FFF2-40B4-BE49-F238E27FC236}">
                <a16:creationId xmlns:a16="http://schemas.microsoft.com/office/drawing/2014/main" id="{E0B9C306-EEB3-CB10-958E-3824DF1C5059}"/>
              </a:ext>
            </a:extLst>
          </p:cNvPr>
          <p:cNvSpPr txBox="1"/>
          <p:nvPr/>
        </p:nvSpPr>
        <p:spPr>
          <a:xfrm>
            <a:off x="11661732" y="6313118"/>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CC9F19B4-0CB8-39B7-9B46-CC9D51B400BF}"/>
              </a:ext>
            </a:extLst>
          </p:cNvPr>
          <p:cNvSpPr txBox="1"/>
          <p:nvPr/>
        </p:nvSpPr>
        <p:spPr>
          <a:xfrm>
            <a:off x="10709753" y="6144016"/>
            <a:ext cx="184731" cy="369332"/>
          </a:xfrm>
          <a:prstGeom prst="rect">
            <a:avLst/>
          </a:prstGeom>
          <a:noFill/>
        </p:spPr>
        <p:txBody>
          <a:bodyPr wrap="none" rtlCol="0">
            <a:spAutoFit/>
          </a:bodyPr>
          <a:lstStyle/>
          <a:p>
            <a:endParaRPr lang="en-US" dirty="0"/>
          </a:p>
        </p:txBody>
      </p:sp>
      <p:sp>
        <p:nvSpPr>
          <p:cNvPr id="4" name="Text Placeholder 3">
            <a:extLst>
              <a:ext uri="{FF2B5EF4-FFF2-40B4-BE49-F238E27FC236}">
                <a16:creationId xmlns:a16="http://schemas.microsoft.com/office/drawing/2014/main" id="{C243C2CB-D1A1-D810-C0C0-ADCF0BD21B4B}"/>
              </a:ext>
            </a:extLst>
          </p:cNvPr>
          <p:cNvSpPr>
            <a:spLocks noGrp="1"/>
          </p:cNvSpPr>
          <p:nvPr>
            <p:ph type="body" sz="quarter" idx="11"/>
          </p:nvPr>
        </p:nvSpPr>
        <p:spPr>
          <a:xfrm>
            <a:off x="908050" y="5842949"/>
            <a:ext cx="5618010" cy="290512"/>
          </a:xfrm>
        </p:spPr>
        <p:txBody>
          <a:bodyPr>
            <a:noAutofit/>
          </a:bodyPr>
          <a:lstStyle>
            <a:lvl1pPr>
              <a:defRPr sz="1800" b="0">
                <a:solidFill>
                  <a:srgbClr val="767679"/>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6" name="Text Placeholder 5">
            <a:extLst>
              <a:ext uri="{FF2B5EF4-FFF2-40B4-BE49-F238E27FC236}">
                <a16:creationId xmlns:a16="http://schemas.microsoft.com/office/drawing/2014/main" id="{F59289A0-8A1A-0E8C-8E0E-85CB82362FD3}"/>
              </a:ext>
            </a:extLst>
          </p:cNvPr>
          <p:cNvSpPr>
            <a:spLocks noGrp="1"/>
          </p:cNvSpPr>
          <p:nvPr>
            <p:ph type="body" sz="quarter" idx="12"/>
          </p:nvPr>
        </p:nvSpPr>
        <p:spPr>
          <a:xfrm>
            <a:off x="908050" y="5048250"/>
            <a:ext cx="6093999" cy="488254"/>
          </a:xfrm>
        </p:spPr>
        <p:txBody>
          <a:bodyPr>
            <a:noAutofit/>
          </a:bodyPr>
          <a:lstStyle>
            <a:lvl1pPr>
              <a:defRPr sz="3200">
                <a:solidFill>
                  <a:schemeClr val="tx2"/>
                </a:solidFill>
              </a:defRPr>
            </a:lvl1pPr>
          </a:lstStyle>
          <a:p>
            <a:pPr lvl="0"/>
            <a:endParaRPr lang="en-US" dirty="0"/>
          </a:p>
        </p:txBody>
      </p:sp>
      <p:sp>
        <p:nvSpPr>
          <p:cNvPr id="10" name="Text Placeholder 3">
            <a:extLst>
              <a:ext uri="{FF2B5EF4-FFF2-40B4-BE49-F238E27FC236}">
                <a16:creationId xmlns:a16="http://schemas.microsoft.com/office/drawing/2014/main" id="{66E0755C-E89F-C868-4850-F4C28247E7B6}"/>
              </a:ext>
            </a:extLst>
          </p:cNvPr>
          <p:cNvSpPr>
            <a:spLocks noGrp="1"/>
          </p:cNvSpPr>
          <p:nvPr>
            <p:ph type="body" sz="quarter" idx="13"/>
          </p:nvPr>
        </p:nvSpPr>
        <p:spPr>
          <a:xfrm>
            <a:off x="908050" y="6139586"/>
            <a:ext cx="5187950" cy="290512"/>
          </a:xfrm>
        </p:spPr>
        <p:txBody>
          <a:bodyPr>
            <a:noAutofit/>
          </a:bodyPr>
          <a:lstStyle>
            <a:lvl1pPr>
              <a:defRPr sz="1800" b="0">
                <a:solidFill>
                  <a:srgbClr val="767679"/>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13" name="Text Placeholder 3">
            <a:extLst>
              <a:ext uri="{FF2B5EF4-FFF2-40B4-BE49-F238E27FC236}">
                <a16:creationId xmlns:a16="http://schemas.microsoft.com/office/drawing/2014/main" id="{BEAED9BF-D2DD-6003-3025-8A80863E47ED}"/>
              </a:ext>
            </a:extLst>
          </p:cNvPr>
          <p:cNvSpPr>
            <a:spLocks noGrp="1"/>
          </p:cNvSpPr>
          <p:nvPr>
            <p:ph type="body" sz="quarter" idx="14"/>
          </p:nvPr>
        </p:nvSpPr>
        <p:spPr>
          <a:xfrm>
            <a:off x="908050" y="5540584"/>
            <a:ext cx="5618010" cy="290512"/>
          </a:xfrm>
        </p:spPr>
        <p:txBody>
          <a:bodyPr>
            <a:noAutofit/>
          </a:bodyPr>
          <a:lstStyle>
            <a:lvl1pPr>
              <a:defRPr sz="1800" b="0">
                <a:solidFill>
                  <a:srgbClr val="767679"/>
                </a:solidFill>
              </a:defRPr>
            </a:lvl1pPr>
            <a:lvl2pPr>
              <a:defRPr sz="1800"/>
            </a:lvl2pPr>
            <a:lvl3pPr>
              <a:defRPr sz="1800"/>
            </a:lvl3pPr>
            <a:lvl4pPr>
              <a:defRPr sz="1800"/>
            </a:lvl4pPr>
            <a:lvl5pPr>
              <a:defRPr sz="1800"/>
            </a:lvl5pPr>
          </a:lstStyle>
          <a:p>
            <a:pPr lvl="0"/>
            <a:r>
              <a:rPr lang="en-US" dirty="0"/>
              <a:t>Click to edit Master text styles</a:t>
            </a:r>
          </a:p>
        </p:txBody>
      </p:sp>
    </p:spTree>
    <p:extLst>
      <p:ext uri="{BB962C8B-B14F-4D97-AF65-F5344CB8AC3E}">
        <p14:creationId xmlns:p14="http://schemas.microsoft.com/office/powerpoint/2010/main" val="73918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8DAAA1-5A15-9B3F-5AC7-390213F050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66391" y="0"/>
            <a:ext cx="9425609" cy="6858000"/>
          </a:xfrm>
          <a:prstGeom prst="rect">
            <a:avLst/>
          </a:prstGeom>
        </p:spPr>
      </p:pic>
      <p:sp>
        <p:nvSpPr>
          <p:cNvPr id="2" name="Title 1">
            <a:extLst>
              <a:ext uri="{FF2B5EF4-FFF2-40B4-BE49-F238E27FC236}">
                <a16:creationId xmlns:a16="http://schemas.microsoft.com/office/drawing/2014/main" id="{62E10138-23FB-4824-6815-BFB9CD777F2C}"/>
              </a:ext>
            </a:extLst>
          </p:cNvPr>
          <p:cNvSpPr>
            <a:spLocks noGrp="1"/>
          </p:cNvSpPr>
          <p:nvPr>
            <p:ph type="title"/>
          </p:nvPr>
        </p:nvSpPr>
        <p:spPr>
          <a:xfrm>
            <a:off x="707721" y="311291"/>
            <a:ext cx="10646079" cy="739035"/>
          </a:xfrm>
        </p:spPr>
        <p:txBody>
          <a:bodyPr/>
          <a:lstStyle>
            <a:lvl1pPr algn="ctr">
              <a:defRPr/>
            </a:lvl1pPr>
          </a:lstStyle>
          <a:p>
            <a:r>
              <a:rPr lang="en-US" dirty="0"/>
              <a:t>Click to edit Master title style</a:t>
            </a:r>
          </a:p>
        </p:txBody>
      </p:sp>
      <p:pic>
        <p:nvPicPr>
          <p:cNvPr id="5" name="Picture 4">
            <a:extLst>
              <a:ext uri="{FF2B5EF4-FFF2-40B4-BE49-F238E27FC236}">
                <a16:creationId xmlns:a16="http://schemas.microsoft.com/office/drawing/2014/main" id="{272A580D-7730-564D-308C-7B45BD8CCAB1}"/>
              </a:ext>
            </a:extLst>
          </p:cNvPr>
          <p:cNvPicPr>
            <a:picLocks noChangeAspect="1"/>
          </p:cNvPicPr>
          <p:nvPr userDrawn="1"/>
        </p:nvPicPr>
        <p:blipFill>
          <a:blip r:embed="rId3"/>
          <a:stretch>
            <a:fillRect/>
          </a:stretch>
        </p:blipFill>
        <p:spPr>
          <a:xfrm>
            <a:off x="99233" y="6130441"/>
            <a:ext cx="935084" cy="614671"/>
          </a:xfrm>
          <a:prstGeom prst="rect">
            <a:avLst/>
          </a:prstGeom>
        </p:spPr>
      </p:pic>
      <p:sp>
        <p:nvSpPr>
          <p:cNvPr id="3" name="Content Placeholder 10">
            <a:extLst>
              <a:ext uri="{FF2B5EF4-FFF2-40B4-BE49-F238E27FC236}">
                <a16:creationId xmlns:a16="http://schemas.microsoft.com/office/drawing/2014/main" id="{49BD7033-AD20-ADD9-FDF7-FA324A4DED54}"/>
              </a:ext>
            </a:extLst>
          </p:cNvPr>
          <p:cNvSpPr>
            <a:spLocks noGrp="1"/>
          </p:cNvSpPr>
          <p:nvPr>
            <p:ph sz="quarter" idx="10"/>
          </p:nvPr>
        </p:nvSpPr>
        <p:spPr>
          <a:xfrm>
            <a:off x="708025" y="1332107"/>
            <a:ext cx="10645775" cy="4798333"/>
          </a:xfrm>
          <a:prstGeom prst="rect">
            <a:avLst/>
          </a:prstGeom>
        </p:spPr>
        <p:txBody>
          <a:bodyPr/>
          <a:lstStyle/>
          <a:p>
            <a:pPr lvl="0"/>
            <a:r>
              <a:rPr lang="en-US" dirty="0"/>
              <a:t>Click to edit Master text styles</a:t>
            </a:r>
          </a:p>
        </p:txBody>
      </p:sp>
    </p:spTree>
    <p:extLst>
      <p:ext uri="{BB962C8B-B14F-4D97-AF65-F5344CB8AC3E}">
        <p14:creationId xmlns:p14="http://schemas.microsoft.com/office/powerpoint/2010/main" val="328179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8F132D-387D-98AB-C8E7-F32B5FB80847}"/>
              </a:ext>
            </a:extLst>
          </p:cNvPr>
          <p:cNvPicPr>
            <a:picLocks noChangeAspect="1"/>
          </p:cNvPicPr>
          <p:nvPr userDrawn="1"/>
        </p:nvPicPr>
        <p:blipFill>
          <a:blip r:embed="rId2"/>
          <a:stretch>
            <a:fillRect/>
          </a:stretch>
        </p:blipFill>
        <p:spPr>
          <a:xfrm>
            <a:off x="6098087" y="0"/>
            <a:ext cx="6093913" cy="6858000"/>
          </a:xfrm>
          <a:prstGeom prst="rect">
            <a:avLst/>
          </a:prstGeom>
        </p:spPr>
      </p:pic>
      <p:sp>
        <p:nvSpPr>
          <p:cNvPr id="4" name="Title 1">
            <a:extLst>
              <a:ext uri="{FF2B5EF4-FFF2-40B4-BE49-F238E27FC236}">
                <a16:creationId xmlns:a16="http://schemas.microsoft.com/office/drawing/2014/main" id="{21BBD126-4CD1-D366-2D72-C317D1413A41}"/>
              </a:ext>
            </a:extLst>
          </p:cNvPr>
          <p:cNvSpPr>
            <a:spLocks noGrp="1"/>
          </p:cNvSpPr>
          <p:nvPr>
            <p:ph type="title"/>
          </p:nvPr>
        </p:nvSpPr>
        <p:spPr>
          <a:xfrm>
            <a:off x="707722" y="311291"/>
            <a:ext cx="5257800" cy="739035"/>
          </a:xfrm>
        </p:spPr>
        <p:txBody>
          <a:bodyPr/>
          <a:lstStyle>
            <a:lvl1pPr algn="l">
              <a:defRPr/>
            </a:lvl1pPr>
          </a:lstStyle>
          <a:p>
            <a:r>
              <a:rPr lang="en-US" dirty="0"/>
              <a:t>Click to edit Master title style</a:t>
            </a:r>
          </a:p>
        </p:txBody>
      </p:sp>
      <p:pic>
        <p:nvPicPr>
          <p:cNvPr id="8" name="Picture 7">
            <a:extLst>
              <a:ext uri="{FF2B5EF4-FFF2-40B4-BE49-F238E27FC236}">
                <a16:creationId xmlns:a16="http://schemas.microsoft.com/office/drawing/2014/main" id="{264A1965-E93A-70AC-9C03-02D89F6166C3}"/>
              </a:ext>
            </a:extLst>
          </p:cNvPr>
          <p:cNvPicPr>
            <a:picLocks noChangeAspect="1"/>
          </p:cNvPicPr>
          <p:nvPr userDrawn="1"/>
        </p:nvPicPr>
        <p:blipFill>
          <a:blip r:embed="rId3"/>
          <a:stretch>
            <a:fillRect/>
          </a:stretch>
        </p:blipFill>
        <p:spPr>
          <a:xfrm>
            <a:off x="99233" y="6130441"/>
            <a:ext cx="935084" cy="614671"/>
          </a:xfrm>
          <a:prstGeom prst="rect">
            <a:avLst/>
          </a:prstGeom>
        </p:spPr>
      </p:pic>
      <p:pic>
        <p:nvPicPr>
          <p:cNvPr id="9" name="Picture 8">
            <a:extLst>
              <a:ext uri="{FF2B5EF4-FFF2-40B4-BE49-F238E27FC236}">
                <a16:creationId xmlns:a16="http://schemas.microsoft.com/office/drawing/2014/main" id="{C97E7F8D-94D2-EACA-7EB2-C4267A77986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860" b="13094"/>
          <a:stretch/>
        </p:blipFill>
        <p:spPr>
          <a:xfrm>
            <a:off x="1111971" y="6455437"/>
            <a:ext cx="11092729" cy="402564"/>
          </a:xfrm>
          <a:prstGeom prst="rect">
            <a:avLst/>
          </a:prstGeom>
        </p:spPr>
      </p:pic>
      <p:sp>
        <p:nvSpPr>
          <p:cNvPr id="12" name="Content Placeholder 10">
            <a:extLst>
              <a:ext uri="{FF2B5EF4-FFF2-40B4-BE49-F238E27FC236}">
                <a16:creationId xmlns:a16="http://schemas.microsoft.com/office/drawing/2014/main" id="{56549103-7AF2-27A8-F617-BF9B25C2A36E}"/>
              </a:ext>
            </a:extLst>
          </p:cNvPr>
          <p:cNvSpPr>
            <a:spLocks noGrp="1"/>
          </p:cNvSpPr>
          <p:nvPr>
            <p:ph sz="quarter" idx="10"/>
          </p:nvPr>
        </p:nvSpPr>
        <p:spPr>
          <a:xfrm>
            <a:off x="708025" y="1338371"/>
            <a:ext cx="5257800" cy="4792070"/>
          </a:xfrm>
          <a:prstGeom prst="rect">
            <a:avLst/>
          </a:prstGeom>
        </p:spPr>
        <p:txBody>
          <a:bodyPr/>
          <a:lstStyle/>
          <a:p>
            <a:pPr lvl="0"/>
            <a:r>
              <a:rPr lang="en-US" dirty="0"/>
              <a:t>Click to edit Master text styles</a:t>
            </a:r>
          </a:p>
        </p:txBody>
      </p:sp>
      <p:sp>
        <p:nvSpPr>
          <p:cNvPr id="13" name="Content Placeholder 10">
            <a:extLst>
              <a:ext uri="{FF2B5EF4-FFF2-40B4-BE49-F238E27FC236}">
                <a16:creationId xmlns:a16="http://schemas.microsoft.com/office/drawing/2014/main" id="{4135AEB2-7A65-72F3-BF75-AEF96E6099AC}"/>
              </a:ext>
            </a:extLst>
          </p:cNvPr>
          <p:cNvSpPr>
            <a:spLocks noGrp="1"/>
          </p:cNvSpPr>
          <p:nvPr>
            <p:ph sz="quarter" idx="11"/>
          </p:nvPr>
        </p:nvSpPr>
        <p:spPr>
          <a:xfrm>
            <a:off x="6237962" y="1338371"/>
            <a:ext cx="5115838" cy="4792070"/>
          </a:xfrm>
          <a:prstGeom prst="rect">
            <a:avLst/>
          </a:prstGeom>
        </p:spPr>
        <p:txBody>
          <a:bodyPr/>
          <a:lstStyle/>
          <a:p>
            <a:pPr lvl="0"/>
            <a:r>
              <a:rPr lang="en-US" dirty="0"/>
              <a:t>Click to edit Master text styles</a:t>
            </a:r>
          </a:p>
        </p:txBody>
      </p:sp>
    </p:spTree>
    <p:extLst>
      <p:ext uri="{BB962C8B-B14F-4D97-AF65-F5344CB8AC3E}">
        <p14:creationId xmlns:p14="http://schemas.microsoft.com/office/powerpoint/2010/main" val="3077892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0CB7950-5784-3793-23AF-980A5E509498}"/>
              </a:ext>
            </a:extLst>
          </p:cNvPr>
          <p:cNvSpPr txBox="1"/>
          <p:nvPr/>
        </p:nvSpPr>
        <p:spPr>
          <a:xfrm>
            <a:off x="382044" y="1803748"/>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CA68390F-8898-C73F-3F0C-D0275A8FBF3B}"/>
              </a:ext>
            </a:extLst>
          </p:cNvPr>
          <p:cNvSpPr txBox="1"/>
          <p:nvPr/>
        </p:nvSpPr>
        <p:spPr>
          <a:xfrm>
            <a:off x="382044" y="1803748"/>
            <a:ext cx="184731" cy="369332"/>
          </a:xfrm>
          <a:prstGeom prst="rect">
            <a:avLst/>
          </a:prstGeom>
          <a:noFill/>
        </p:spPr>
        <p:txBody>
          <a:bodyPr wrap="none" rtlCol="0">
            <a:spAutoFit/>
          </a:bodyPr>
          <a:lstStyle/>
          <a:p>
            <a:endParaRPr lang="en-US" dirty="0"/>
          </a:p>
        </p:txBody>
      </p:sp>
      <p:sp>
        <p:nvSpPr>
          <p:cNvPr id="9" name="Title 1">
            <a:extLst>
              <a:ext uri="{FF2B5EF4-FFF2-40B4-BE49-F238E27FC236}">
                <a16:creationId xmlns:a16="http://schemas.microsoft.com/office/drawing/2014/main" id="{1CB1F8CE-C9E1-F2D7-359A-564998C02BC7}"/>
              </a:ext>
            </a:extLst>
          </p:cNvPr>
          <p:cNvSpPr>
            <a:spLocks noGrp="1"/>
          </p:cNvSpPr>
          <p:nvPr>
            <p:ph type="title"/>
          </p:nvPr>
        </p:nvSpPr>
        <p:spPr>
          <a:xfrm>
            <a:off x="707721" y="304941"/>
            <a:ext cx="10646079" cy="739035"/>
          </a:xfrm>
        </p:spPr>
        <p:txBody>
          <a:bodyPr/>
          <a:lstStyle>
            <a:lvl1pPr algn="ctr">
              <a:defRPr/>
            </a:lvl1pPr>
          </a:lstStyle>
          <a:p>
            <a:r>
              <a:rPr lang="en-US"/>
              <a:t>Click to edit Master title style</a:t>
            </a:r>
            <a:endParaRPr lang="en-US" dirty="0"/>
          </a:p>
        </p:txBody>
      </p:sp>
      <p:sp>
        <p:nvSpPr>
          <p:cNvPr id="11" name="Content Placeholder 10">
            <a:extLst>
              <a:ext uri="{FF2B5EF4-FFF2-40B4-BE49-F238E27FC236}">
                <a16:creationId xmlns:a16="http://schemas.microsoft.com/office/drawing/2014/main" id="{A525DFBA-3889-ACBC-B603-95A76DBC844B}"/>
              </a:ext>
            </a:extLst>
          </p:cNvPr>
          <p:cNvSpPr>
            <a:spLocks noGrp="1"/>
          </p:cNvSpPr>
          <p:nvPr>
            <p:ph sz="quarter" idx="10"/>
          </p:nvPr>
        </p:nvSpPr>
        <p:spPr>
          <a:xfrm>
            <a:off x="708025" y="1338371"/>
            <a:ext cx="10645775" cy="4792070"/>
          </a:xfrm>
          <a:prstGeom prst="rect">
            <a:avLst/>
          </a:prstGeom>
        </p:spPr>
        <p:txBody>
          <a:bodyPr/>
          <a:lstStyle/>
          <a:p>
            <a:pPr lvl="0"/>
            <a:r>
              <a:rPr lang="en-US" dirty="0"/>
              <a:t>Click to edit Master text styles</a:t>
            </a:r>
          </a:p>
        </p:txBody>
      </p:sp>
      <p:pic>
        <p:nvPicPr>
          <p:cNvPr id="2" name="Picture 1">
            <a:extLst>
              <a:ext uri="{FF2B5EF4-FFF2-40B4-BE49-F238E27FC236}">
                <a16:creationId xmlns:a16="http://schemas.microsoft.com/office/drawing/2014/main" id="{F1877528-12D3-FD2A-9CD7-F180ED71A201}"/>
              </a:ext>
            </a:extLst>
          </p:cNvPr>
          <p:cNvPicPr>
            <a:picLocks noChangeAspect="1"/>
          </p:cNvPicPr>
          <p:nvPr/>
        </p:nvPicPr>
        <p:blipFill>
          <a:blip r:embed="rId2"/>
          <a:stretch>
            <a:fillRect/>
          </a:stretch>
        </p:blipFill>
        <p:spPr>
          <a:xfrm>
            <a:off x="99233" y="6130441"/>
            <a:ext cx="935084" cy="614671"/>
          </a:xfrm>
          <a:prstGeom prst="rect">
            <a:avLst/>
          </a:prstGeom>
        </p:spPr>
      </p:pic>
      <p:pic>
        <p:nvPicPr>
          <p:cNvPr id="6" name="Picture 5">
            <a:extLst>
              <a:ext uri="{FF2B5EF4-FFF2-40B4-BE49-F238E27FC236}">
                <a16:creationId xmlns:a16="http://schemas.microsoft.com/office/drawing/2014/main" id="{653E193A-2A63-FCE6-7F4D-552DFBC198E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860" b="13094"/>
          <a:stretch/>
        </p:blipFill>
        <p:spPr>
          <a:xfrm>
            <a:off x="1111971" y="6455437"/>
            <a:ext cx="11092729" cy="402564"/>
          </a:xfrm>
          <a:prstGeom prst="rect">
            <a:avLst/>
          </a:prstGeom>
        </p:spPr>
      </p:pic>
    </p:spTree>
    <p:extLst>
      <p:ext uri="{BB962C8B-B14F-4D97-AF65-F5344CB8AC3E}">
        <p14:creationId xmlns:p14="http://schemas.microsoft.com/office/powerpoint/2010/main" val="251629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 Figur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0CB7950-5784-3793-23AF-980A5E509498}"/>
              </a:ext>
            </a:extLst>
          </p:cNvPr>
          <p:cNvSpPr txBox="1"/>
          <p:nvPr/>
        </p:nvSpPr>
        <p:spPr>
          <a:xfrm>
            <a:off x="382044" y="1803748"/>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CA68390F-8898-C73F-3F0C-D0275A8FBF3B}"/>
              </a:ext>
            </a:extLst>
          </p:cNvPr>
          <p:cNvSpPr txBox="1"/>
          <p:nvPr/>
        </p:nvSpPr>
        <p:spPr>
          <a:xfrm>
            <a:off x="382044" y="1803748"/>
            <a:ext cx="184731" cy="369332"/>
          </a:xfrm>
          <a:prstGeom prst="rect">
            <a:avLst/>
          </a:prstGeom>
          <a:noFill/>
        </p:spPr>
        <p:txBody>
          <a:bodyPr wrap="none" rtlCol="0">
            <a:spAutoFit/>
          </a:bodyPr>
          <a:lstStyle/>
          <a:p>
            <a:endParaRPr lang="en-US" dirty="0"/>
          </a:p>
        </p:txBody>
      </p:sp>
      <p:sp>
        <p:nvSpPr>
          <p:cNvPr id="9" name="Title 1">
            <a:extLst>
              <a:ext uri="{FF2B5EF4-FFF2-40B4-BE49-F238E27FC236}">
                <a16:creationId xmlns:a16="http://schemas.microsoft.com/office/drawing/2014/main" id="{1CB1F8CE-C9E1-F2D7-359A-564998C02BC7}"/>
              </a:ext>
            </a:extLst>
          </p:cNvPr>
          <p:cNvSpPr>
            <a:spLocks noGrp="1"/>
          </p:cNvSpPr>
          <p:nvPr>
            <p:ph type="title"/>
          </p:nvPr>
        </p:nvSpPr>
        <p:spPr>
          <a:xfrm>
            <a:off x="707721" y="304941"/>
            <a:ext cx="10646079" cy="739035"/>
          </a:xfrm>
        </p:spPr>
        <p:txBody>
          <a:bodyPr/>
          <a:lstStyle>
            <a:lvl1pPr algn="ctr">
              <a:defRPr/>
            </a:lvl1pPr>
          </a:lstStyle>
          <a:p>
            <a:r>
              <a:rPr lang="en-US"/>
              <a:t>Click to edit Master title style</a:t>
            </a:r>
            <a:endParaRPr lang="en-US" dirty="0"/>
          </a:p>
        </p:txBody>
      </p:sp>
      <p:sp>
        <p:nvSpPr>
          <p:cNvPr id="11" name="Content Placeholder 10">
            <a:extLst>
              <a:ext uri="{FF2B5EF4-FFF2-40B4-BE49-F238E27FC236}">
                <a16:creationId xmlns:a16="http://schemas.microsoft.com/office/drawing/2014/main" id="{A525DFBA-3889-ACBC-B603-95A76DBC844B}"/>
              </a:ext>
            </a:extLst>
          </p:cNvPr>
          <p:cNvSpPr>
            <a:spLocks noGrp="1"/>
          </p:cNvSpPr>
          <p:nvPr>
            <p:ph sz="quarter" idx="10"/>
          </p:nvPr>
        </p:nvSpPr>
        <p:spPr>
          <a:xfrm>
            <a:off x="708025" y="1338371"/>
            <a:ext cx="10645775" cy="4792070"/>
          </a:xfrm>
          <a:prstGeom prst="rect">
            <a:avLst/>
          </a:prstGeom>
        </p:spPr>
        <p:txBody>
          <a:bodyPr/>
          <a:lstStyle/>
          <a:p>
            <a:pPr lvl="0"/>
            <a:r>
              <a:rPr lang="en-US" dirty="0"/>
              <a:t>Click to edit Master text styles</a:t>
            </a:r>
          </a:p>
        </p:txBody>
      </p:sp>
      <p:pic>
        <p:nvPicPr>
          <p:cNvPr id="2" name="Picture 1">
            <a:extLst>
              <a:ext uri="{FF2B5EF4-FFF2-40B4-BE49-F238E27FC236}">
                <a16:creationId xmlns:a16="http://schemas.microsoft.com/office/drawing/2014/main" id="{F1877528-12D3-FD2A-9CD7-F180ED71A201}"/>
              </a:ext>
            </a:extLst>
          </p:cNvPr>
          <p:cNvPicPr>
            <a:picLocks noChangeAspect="1"/>
          </p:cNvPicPr>
          <p:nvPr/>
        </p:nvPicPr>
        <p:blipFill>
          <a:blip r:embed="rId2"/>
          <a:stretch>
            <a:fillRect/>
          </a:stretch>
        </p:blipFill>
        <p:spPr>
          <a:xfrm>
            <a:off x="99233" y="6130441"/>
            <a:ext cx="935084" cy="614671"/>
          </a:xfrm>
          <a:prstGeom prst="rect">
            <a:avLst/>
          </a:prstGeom>
        </p:spPr>
      </p:pic>
      <p:pic>
        <p:nvPicPr>
          <p:cNvPr id="6" name="Picture 5">
            <a:extLst>
              <a:ext uri="{FF2B5EF4-FFF2-40B4-BE49-F238E27FC236}">
                <a16:creationId xmlns:a16="http://schemas.microsoft.com/office/drawing/2014/main" id="{653E193A-2A63-FCE6-7F4D-552DFBC198E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860" b="13094"/>
          <a:stretch/>
        </p:blipFill>
        <p:spPr>
          <a:xfrm>
            <a:off x="1111971" y="6455437"/>
            <a:ext cx="11092729" cy="402564"/>
          </a:xfrm>
          <a:prstGeom prst="rect">
            <a:avLst/>
          </a:prstGeom>
        </p:spPr>
      </p:pic>
    </p:spTree>
    <p:extLst>
      <p:ext uri="{BB962C8B-B14F-4D97-AF65-F5344CB8AC3E}">
        <p14:creationId xmlns:p14="http://schemas.microsoft.com/office/powerpoint/2010/main" val="2828234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alpha val="19000"/>
          </a:schemeClr>
        </a:solidFill>
        <a:effectLst/>
      </p:bgPr>
    </p:bg>
    <p:spTree>
      <p:nvGrpSpPr>
        <p:cNvPr id="1" name=""/>
        <p:cNvGrpSpPr/>
        <p:nvPr/>
      </p:nvGrpSpPr>
      <p:grpSpPr>
        <a:xfrm>
          <a:off x="0" y="0"/>
          <a:ext cx="0" cy="0"/>
          <a:chOff x="0" y="0"/>
          <a:chExt cx="0" cy="0"/>
        </a:xfrm>
      </p:grpSpPr>
      <p:sp>
        <p:nvSpPr>
          <p:cNvPr id="11" name="Text Placeholder 21"/>
          <p:cNvSpPr>
            <a:spLocks noGrp="1"/>
          </p:cNvSpPr>
          <p:nvPr>
            <p:ph type="body" sz="quarter" idx="12" hasCustomPrompt="1"/>
          </p:nvPr>
        </p:nvSpPr>
        <p:spPr>
          <a:xfrm>
            <a:off x="419100" y="6400800"/>
            <a:ext cx="6853570" cy="357251"/>
          </a:xfrm>
          <a:ln>
            <a:noFill/>
          </a:ln>
        </p:spPr>
        <p:txBody>
          <a:bodyPr anchor="ct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baseline="0">
                <a:solidFill>
                  <a:schemeClr val="bg1"/>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Source Here</a:t>
            </a:r>
          </a:p>
        </p:txBody>
      </p:sp>
      <p:sp>
        <p:nvSpPr>
          <p:cNvPr id="15" name="Slide Number Placeholder 5"/>
          <p:cNvSpPr>
            <a:spLocks noGrp="1"/>
          </p:cNvSpPr>
          <p:nvPr>
            <p:ph type="sldNum" sz="quarter" idx="4"/>
          </p:nvPr>
        </p:nvSpPr>
        <p:spPr>
          <a:xfrm>
            <a:off x="11139236" y="6399276"/>
            <a:ext cx="429126" cy="362870"/>
          </a:xfrm>
          <a:prstGeom prst="rect">
            <a:avLst/>
          </a:prstGeom>
        </p:spPr>
        <p:txBody>
          <a:bodyPr vert="horz" lIns="91440" tIns="45720" rIns="91440" bIns="45720" rtlCol="0" anchor="ctr"/>
          <a:lstStyle>
            <a:lvl1pPr algn="ctr">
              <a:defRPr sz="1200" b="0">
                <a:solidFill>
                  <a:schemeClr val="bg1"/>
                </a:solidFill>
                <a:latin typeface="Arial" charset="0"/>
                <a:ea typeface="Arial" charset="0"/>
                <a:cs typeface="Arial" charset="0"/>
              </a:defRPr>
            </a:lvl1pPr>
          </a:lstStyle>
          <a:p>
            <a:fld id="{0F09EE9A-0418-E049-9CDA-E4411E21D438}" type="slidenum">
              <a:rPr lang="en-US" smtClean="0"/>
              <a:t>‹#›</a:t>
            </a:fld>
            <a:endParaRPr lang="en-US"/>
          </a:p>
        </p:txBody>
      </p:sp>
      <p:sp>
        <p:nvSpPr>
          <p:cNvPr id="9" name="TextBox 8"/>
          <p:cNvSpPr txBox="1"/>
          <p:nvPr/>
        </p:nvSpPr>
        <p:spPr>
          <a:xfrm>
            <a:off x="9397221" y="6440163"/>
            <a:ext cx="1520547" cy="276999"/>
          </a:xfrm>
          <a:prstGeom prst="rect">
            <a:avLst/>
          </a:prstGeom>
          <a:noFill/>
        </p:spPr>
        <p:txBody>
          <a:bodyPr wrap="square" rtlCol="0">
            <a:spAutoFit/>
          </a:bodyPr>
          <a:lstStyle/>
          <a:p>
            <a:r>
              <a:rPr lang="en-US" sz="1200">
                <a:solidFill>
                  <a:schemeClr val="bg1"/>
                </a:solidFill>
              </a:rPr>
              <a:t>Beacon Economics</a:t>
            </a:r>
          </a:p>
        </p:txBody>
      </p:sp>
      <p:sp>
        <p:nvSpPr>
          <p:cNvPr id="5" name="Title 1">
            <a:extLst>
              <a:ext uri="{FF2B5EF4-FFF2-40B4-BE49-F238E27FC236}">
                <a16:creationId xmlns:a16="http://schemas.microsoft.com/office/drawing/2014/main" id="{5B179D5A-65AF-9CEB-D115-0C199FBAC5C0}"/>
              </a:ext>
            </a:extLst>
          </p:cNvPr>
          <p:cNvSpPr>
            <a:spLocks noGrp="1"/>
          </p:cNvSpPr>
          <p:nvPr>
            <p:ph type="title"/>
          </p:nvPr>
        </p:nvSpPr>
        <p:spPr>
          <a:xfrm>
            <a:off x="707721" y="304941"/>
            <a:ext cx="10646079" cy="739035"/>
          </a:xfrm>
        </p:spPr>
        <p:txBody>
          <a:bodyPr/>
          <a:lstStyle>
            <a:lvl1pPr algn="ctr">
              <a:defRPr/>
            </a:lvl1pPr>
          </a:lstStyle>
          <a:p>
            <a:r>
              <a:rPr lang="en-US"/>
              <a:t>Click to edit Master title style</a:t>
            </a:r>
            <a:endParaRPr lang="en-US" dirty="0"/>
          </a:p>
        </p:txBody>
      </p:sp>
      <p:sp>
        <p:nvSpPr>
          <p:cNvPr id="6" name="Content Placeholder 10">
            <a:extLst>
              <a:ext uri="{FF2B5EF4-FFF2-40B4-BE49-F238E27FC236}">
                <a16:creationId xmlns:a16="http://schemas.microsoft.com/office/drawing/2014/main" id="{E1D174DA-99E7-72C7-EC5F-A96A80ECB58D}"/>
              </a:ext>
            </a:extLst>
          </p:cNvPr>
          <p:cNvSpPr>
            <a:spLocks noGrp="1"/>
          </p:cNvSpPr>
          <p:nvPr>
            <p:ph sz="quarter" idx="10"/>
          </p:nvPr>
        </p:nvSpPr>
        <p:spPr>
          <a:xfrm>
            <a:off x="708025" y="1338371"/>
            <a:ext cx="10645775" cy="4792070"/>
          </a:xfrm>
          <a:prstGeom prst="rect">
            <a:avLst/>
          </a:prstGeom>
        </p:spPr>
        <p:txBody>
          <a:bodyPr/>
          <a:lstStyle/>
          <a:p>
            <a:pPr lvl="0"/>
            <a:r>
              <a:rPr lang="en-US" dirty="0"/>
              <a:t>Click to edit Master text styles</a:t>
            </a:r>
          </a:p>
        </p:txBody>
      </p:sp>
      <p:pic>
        <p:nvPicPr>
          <p:cNvPr id="7" name="Picture 6">
            <a:extLst>
              <a:ext uri="{FF2B5EF4-FFF2-40B4-BE49-F238E27FC236}">
                <a16:creationId xmlns:a16="http://schemas.microsoft.com/office/drawing/2014/main" id="{54929B32-53A7-4794-192B-428202FFD8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233" y="6130441"/>
            <a:ext cx="935084" cy="614671"/>
          </a:xfrm>
          <a:prstGeom prst="rect">
            <a:avLst/>
          </a:prstGeom>
        </p:spPr>
      </p:pic>
      <p:pic>
        <p:nvPicPr>
          <p:cNvPr id="8" name="Picture 7">
            <a:extLst>
              <a:ext uri="{FF2B5EF4-FFF2-40B4-BE49-F238E27FC236}">
                <a16:creationId xmlns:a16="http://schemas.microsoft.com/office/drawing/2014/main" id="{773D6D10-A464-218D-03BA-7176D7155B0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2860" b="13094"/>
          <a:stretch/>
        </p:blipFill>
        <p:spPr>
          <a:xfrm>
            <a:off x="1111971" y="6455437"/>
            <a:ext cx="11092729" cy="402564"/>
          </a:xfrm>
          <a:prstGeom prst="rect">
            <a:avLst/>
          </a:prstGeom>
        </p:spPr>
      </p:pic>
    </p:spTree>
    <p:extLst>
      <p:ext uri="{BB962C8B-B14F-4D97-AF65-F5344CB8AC3E}">
        <p14:creationId xmlns:p14="http://schemas.microsoft.com/office/powerpoint/2010/main" val="3049872254"/>
      </p:ext>
    </p:extLst>
  </p:cSld>
  <p:clrMapOvr>
    <a:masterClrMapping/>
  </p:clrMapOvr>
  <p:extLst>
    <p:ext uri="{DCECCB84-F9BA-43D5-87BE-67443E8EF086}">
      <p15:sldGuideLst xmlns:p15="http://schemas.microsoft.com/office/powerpoint/2012/main">
        <p15:guide id="1" orient="horz" pos="4032">
          <p15:clr>
            <a:srgbClr val="FBAE40"/>
          </p15:clr>
        </p15:guide>
        <p15:guide id="2" orient="horz" pos="144">
          <p15:clr>
            <a:srgbClr val="FBAE40"/>
          </p15:clr>
        </p15:guide>
        <p15:guide id="3" orient="horz" pos="792">
          <p15:clr>
            <a:srgbClr val="FBAE40"/>
          </p15:clr>
        </p15:guide>
        <p15:guide id="4" orient="horz" pos="936">
          <p15:clr>
            <a:srgbClr val="FBAE40"/>
          </p15:clr>
        </p15:guide>
        <p15:guide id="5" pos="264">
          <p15:clr>
            <a:srgbClr val="FBAE40"/>
          </p15:clr>
        </p15:guide>
        <p15:guide id="6" pos="7392">
          <p15:clr>
            <a:srgbClr val="FBAE40"/>
          </p15:clr>
        </p15:guide>
        <p15:guide id="7" orient="horz" pos="3888">
          <p15:clr>
            <a:srgbClr val="FBAE40"/>
          </p15:clr>
        </p15:guide>
        <p15:guide id="8" pos="480">
          <p15:clr>
            <a:srgbClr val="FBAE40"/>
          </p15:clr>
        </p15:guide>
        <p15:guide id="9" pos="62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Figures">
    <p:bg>
      <p:bgPr>
        <a:solidFill>
          <a:schemeClr val="bg1">
            <a:alpha val="19000"/>
          </a:schemeClr>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p:blipFill>
        <p:spPr>
          <a:xfrm>
            <a:off x="9860082" y="-251485"/>
            <a:ext cx="1930400" cy="1866900"/>
          </a:xfrm>
          <a:prstGeom prst="rect">
            <a:avLst/>
          </a:prstGeom>
        </p:spPr>
      </p:pic>
      <p:sp>
        <p:nvSpPr>
          <p:cNvPr id="2" name="Title 1"/>
          <p:cNvSpPr>
            <a:spLocks noGrp="1"/>
          </p:cNvSpPr>
          <p:nvPr>
            <p:ph type="title" hasCustomPrompt="1"/>
          </p:nvPr>
        </p:nvSpPr>
        <p:spPr>
          <a:xfrm>
            <a:off x="770021" y="228600"/>
            <a:ext cx="9135979" cy="1024128"/>
          </a:xfrm>
          <a:prstGeom prst="rect">
            <a:avLst/>
          </a:prstGeom>
        </p:spPr>
        <p:txBody>
          <a:bodyPr anchor="ctr"/>
          <a:lstStyle>
            <a:lvl1pPr>
              <a:defRPr sz="3600" b="0" baseline="0">
                <a:solidFill>
                  <a:schemeClr val="accent1"/>
                </a:solidFill>
                <a:latin typeface="+mj-lt"/>
              </a:defRPr>
            </a:lvl1pPr>
          </a:lstStyle>
          <a:p>
            <a:r>
              <a:rPr lang="en-US" dirty="0"/>
              <a:t>Two Figures</a:t>
            </a:r>
          </a:p>
        </p:txBody>
      </p:sp>
      <p:sp>
        <p:nvSpPr>
          <p:cNvPr id="10" name="Rectangle 9"/>
          <p:cNvSpPr/>
          <p:nvPr/>
        </p:nvSpPr>
        <p:spPr>
          <a:xfrm flipV="1">
            <a:off x="419100" y="228600"/>
            <a:ext cx="192617" cy="10241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Text Placeholder 21"/>
          <p:cNvSpPr>
            <a:spLocks noGrp="1"/>
          </p:cNvSpPr>
          <p:nvPr>
            <p:ph type="body" sz="quarter" idx="12" hasCustomPrompt="1"/>
          </p:nvPr>
        </p:nvSpPr>
        <p:spPr>
          <a:xfrm>
            <a:off x="419099" y="6400800"/>
            <a:ext cx="6853571" cy="357251"/>
          </a:xfrm>
          <a:ln>
            <a:noFill/>
          </a:ln>
        </p:spPr>
        <p:txBody>
          <a:bodyPr anchor="ctr">
            <a:normAutofit/>
          </a:bodyPr>
          <a:lstStyle>
            <a:lvl1pPr marL="0" indent="0" algn="l">
              <a:buFontTx/>
              <a:buNone/>
              <a:defRPr sz="1200" b="0" baseline="0">
                <a:solidFill>
                  <a:schemeClr val="bg1"/>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Source Here</a:t>
            </a:r>
          </a:p>
        </p:txBody>
      </p:sp>
      <p:sp>
        <p:nvSpPr>
          <p:cNvPr id="14" name="Slide Number Placeholder 5"/>
          <p:cNvSpPr>
            <a:spLocks noGrp="1"/>
          </p:cNvSpPr>
          <p:nvPr>
            <p:ph type="sldNum" sz="quarter" idx="4"/>
          </p:nvPr>
        </p:nvSpPr>
        <p:spPr>
          <a:xfrm>
            <a:off x="11139236" y="6399276"/>
            <a:ext cx="429126" cy="362870"/>
          </a:xfrm>
          <a:prstGeom prst="rect">
            <a:avLst/>
          </a:prstGeom>
        </p:spPr>
        <p:txBody>
          <a:bodyPr vert="horz" lIns="91440" tIns="45720" rIns="91440" bIns="45720" rtlCol="0" anchor="ctr"/>
          <a:lstStyle>
            <a:lvl1pPr algn="ctr">
              <a:defRPr sz="1200" b="0">
                <a:solidFill>
                  <a:schemeClr val="bg1"/>
                </a:solidFill>
                <a:latin typeface="Arial" charset="0"/>
                <a:ea typeface="Arial" charset="0"/>
                <a:cs typeface="Arial" charset="0"/>
              </a:defRPr>
            </a:lvl1pPr>
          </a:lstStyle>
          <a:p>
            <a:fld id="{0F09EE9A-0418-E049-9CDA-E4411E21D438}" type="slidenum">
              <a:rPr lang="en-US" smtClean="0"/>
              <a:t>‹#›</a:t>
            </a:fld>
            <a:endParaRPr lang="en-US"/>
          </a:p>
        </p:txBody>
      </p:sp>
      <p:sp>
        <p:nvSpPr>
          <p:cNvPr id="8" name="TextBox 7"/>
          <p:cNvSpPr txBox="1"/>
          <p:nvPr/>
        </p:nvSpPr>
        <p:spPr>
          <a:xfrm>
            <a:off x="9397221" y="6440163"/>
            <a:ext cx="1520547" cy="276999"/>
          </a:xfrm>
          <a:prstGeom prst="rect">
            <a:avLst/>
          </a:prstGeom>
          <a:noFill/>
        </p:spPr>
        <p:txBody>
          <a:bodyPr wrap="square" rtlCol="0">
            <a:spAutoFit/>
          </a:bodyPr>
          <a:lstStyle/>
          <a:p>
            <a:r>
              <a:rPr lang="en-US" sz="1200">
                <a:solidFill>
                  <a:schemeClr val="bg1"/>
                </a:solidFill>
              </a:rPr>
              <a:t>Beacon Economics</a:t>
            </a:r>
          </a:p>
        </p:txBody>
      </p:sp>
      <p:sp>
        <p:nvSpPr>
          <p:cNvPr id="18" name="Content Placeholder 2">
            <a:extLst>
              <a:ext uri="{FF2B5EF4-FFF2-40B4-BE49-F238E27FC236}">
                <a16:creationId xmlns:a16="http://schemas.microsoft.com/office/drawing/2014/main" id="{C32091DE-5EB6-0843-9FFE-1AF4CA951E7C}"/>
              </a:ext>
            </a:extLst>
          </p:cNvPr>
          <p:cNvSpPr>
            <a:spLocks noGrp="1"/>
          </p:cNvSpPr>
          <p:nvPr>
            <p:ph idx="1"/>
          </p:nvPr>
        </p:nvSpPr>
        <p:spPr>
          <a:xfrm>
            <a:off x="419100" y="1485900"/>
            <a:ext cx="5562600" cy="4686301"/>
          </a:xfrm>
        </p:spPr>
        <p:txBody>
          <a:bodyPr>
            <a:normAutofit/>
          </a:bodyPr>
          <a:lstStyle>
            <a:lvl1pPr marL="228600" indent="-228600">
              <a:buClr>
                <a:schemeClr val="accent1"/>
              </a:buClr>
              <a:buFont typeface="Wingdings" charset="2"/>
              <a:buChar char="§"/>
              <a:defRPr sz="2400">
                <a:solidFill>
                  <a:schemeClr val="tx1"/>
                </a:solidFill>
              </a:defRPr>
            </a:lvl1pPr>
            <a:lvl2pPr marL="685800" indent="-228600">
              <a:buClr>
                <a:schemeClr val="accent1"/>
              </a:buClr>
              <a:buFont typeface=".AppleSystemUIFont" charset="-120"/>
              <a:buChar char="—"/>
              <a:defRPr sz="2000">
                <a:solidFill>
                  <a:schemeClr val="tx1"/>
                </a:solidFill>
              </a:defRPr>
            </a:lvl2pPr>
            <a:lvl3pPr marL="1143000" indent="-228600">
              <a:buClr>
                <a:schemeClr val="accent1"/>
              </a:buClr>
              <a:buFont typeface=".AppleSystemUIFont" charset="-120"/>
              <a:buChar char="—"/>
              <a:defRPr sz="1800">
                <a:solidFill>
                  <a:schemeClr val="tx1"/>
                </a:solidFill>
              </a:defRPr>
            </a:lvl3pPr>
            <a:lvl4pPr marL="1600200" indent="-228600">
              <a:buClr>
                <a:schemeClr val="accent1"/>
              </a:buClr>
              <a:buFont typeface=".AppleSystemUIFont" charset="-120"/>
              <a:buChar char="—"/>
              <a:defRPr sz="1600">
                <a:solidFill>
                  <a:schemeClr val="tx1"/>
                </a:solidFill>
              </a:defRPr>
            </a:lvl4pPr>
            <a:lvl5pPr marL="2057400" indent="-228600">
              <a:buClr>
                <a:schemeClr val="accent1"/>
              </a:buClr>
              <a:buFont typeface=".AppleSystemUIFont" charset="-120"/>
              <a:buChar cha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7CFF8622-0CDE-0142-B73F-9EFCB077DFE1}"/>
              </a:ext>
            </a:extLst>
          </p:cNvPr>
          <p:cNvSpPr>
            <a:spLocks noGrp="1"/>
          </p:cNvSpPr>
          <p:nvPr>
            <p:ph idx="15"/>
          </p:nvPr>
        </p:nvSpPr>
        <p:spPr>
          <a:xfrm>
            <a:off x="6208184" y="1485900"/>
            <a:ext cx="5526616" cy="4686301"/>
          </a:xfrm>
        </p:spPr>
        <p:txBody>
          <a:bodyPr>
            <a:normAutofit/>
          </a:bodyPr>
          <a:lstStyle>
            <a:lvl1pPr marL="228600" indent="-228600">
              <a:buClr>
                <a:schemeClr val="accent1"/>
              </a:buClr>
              <a:buFont typeface="Wingdings" charset="2"/>
              <a:buChar char="§"/>
              <a:defRPr sz="2400">
                <a:solidFill>
                  <a:schemeClr val="tx1"/>
                </a:solidFill>
              </a:defRPr>
            </a:lvl1pPr>
            <a:lvl2pPr marL="685800" indent="-228600">
              <a:buClr>
                <a:schemeClr val="accent1"/>
              </a:buClr>
              <a:buFont typeface=".AppleSystemUIFont" charset="-120"/>
              <a:buChar char="—"/>
              <a:defRPr sz="2000">
                <a:solidFill>
                  <a:schemeClr val="tx1"/>
                </a:solidFill>
              </a:defRPr>
            </a:lvl2pPr>
            <a:lvl3pPr marL="1143000" indent="-228600">
              <a:buClr>
                <a:schemeClr val="accent1"/>
              </a:buClr>
              <a:buFont typeface=".AppleSystemUIFont" charset="-120"/>
              <a:buChar char="—"/>
              <a:defRPr sz="1800">
                <a:solidFill>
                  <a:schemeClr val="tx1"/>
                </a:solidFill>
              </a:defRPr>
            </a:lvl3pPr>
            <a:lvl4pPr marL="1600200" indent="-228600">
              <a:buClr>
                <a:schemeClr val="accent1"/>
              </a:buClr>
              <a:buFont typeface=".AppleSystemUIFont" charset="-120"/>
              <a:buChar char="—"/>
              <a:defRPr sz="1600">
                <a:solidFill>
                  <a:schemeClr val="tx1"/>
                </a:solidFill>
              </a:defRPr>
            </a:lvl4pPr>
            <a:lvl5pPr marL="2057400" indent="-228600">
              <a:buClr>
                <a:schemeClr val="accent1"/>
              </a:buClr>
              <a:buFont typeface=".AppleSystemUIFont" charset="-120"/>
              <a:buChar cha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1223498"/>
      </p:ext>
    </p:extLst>
  </p:cSld>
  <p:clrMapOvr>
    <a:masterClrMapping/>
  </p:clrMapOvr>
  <p:extLst>
    <p:ext uri="{DCECCB84-F9BA-43D5-87BE-67443E8EF086}">
      <p15:sldGuideLst xmlns:p15="http://schemas.microsoft.com/office/powerpoint/2012/main">
        <p15:guide id="1" orient="horz" pos="3888">
          <p15:clr>
            <a:srgbClr val="FBAE40"/>
          </p15:clr>
        </p15:guide>
        <p15:guide id="2" orient="horz" pos="144">
          <p15:clr>
            <a:srgbClr val="FBAE40"/>
          </p15:clr>
        </p15:guide>
        <p15:guide id="3" orient="horz" pos="792">
          <p15:clr>
            <a:srgbClr val="FBAE40"/>
          </p15:clr>
        </p15:guide>
        <p15:guide id="4" orient="horz" pos="936">
          <p15:clr>
            <a:srgbClr val="FBAE40"/>
          </p15:clr>
        </p15:guide>
        <p15:guide id="5" pos="264">
          <p15:clr>
            <a:srgbClr val="FBAE40"/>
          </p15:clr>
        </p15:guide>
        <p15:guide id="6" pos="7392">
          <p15:clr>
            <a:srgbClr val="FBAE40"/>
          </p15:clr>
        </p15:guide>
        <p15:guide id="7" orient="horz" pos="2448">
          <p15:clr>
            <a:srgbClr val="FBAE40"/>
          </p15:clr>
        </p15:guide>
        <p15:guide id="8" pos="3768">
          <p15:clr>
            <a:srgbClr val="FBAE40"/>
          </p15:clr>
        </p15:guide>
        <p15:guide id="9" pos="3912">
          <p15:clr>
            <a:srgbClr val="FBAE40"/>
          </p15:clr>
        </p15:guide>
        <p15:guide id="10" orient="horz" pos="4032">
          <p15:clr>
            <a:srgbClr val="FBAE40"/>
          </p15:clr>
        </p15:guide>
        <p15:guide id="11" pos="480">
          <p15:clr>
            <a:srgbClr val="FBAE40"/>
          </p15:clr>
        </p15:guide>
        <p15:guide id="12" pos="62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One Figure">
    <p:bg>
      <p:bgPr>
        <a:solidFill>
          <a:schemeClr val="bg1">
            <a:alpha val="19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485900"/>
            <a:ext cx="11315700" cy="4686301"/>
          </a:xfrm>
        </p:spPr>
        <p:txBody>
          <a:bodyPr>
            <a:normAutofit/>
          </a:bodyPr>
          <a:lstStyle>
            <a:lvl1pPr marL="228600" indent="-228600">
              <a:buClr>
                <a:schemeClr val="accent1"/>
              </a:buClr>
              <a:buFont typeface="Wingdings" charset="2"/>
              <a:buChar char="§"/>
              <a:defRPr sz="2400">
                <a:solidFill>
                  <a:schemeClr val="tx1"/>
                </a:solidFill>
              </a:defRPr>
            </a:lvl1pPr>
            <a:lvl2pPr marL="685800" indent="-228600">
              <a:buClr>
                <a:schemeClr val="accent1"/>
              </a:buClr>
              <a:buFont typeface=".AppleSystemUIFont" charset="-120"/>
              <a:buChar char="—"/>
              <a:defRPr sz="2000">
                <a:solidFill>
                  <a:schemeClr val="tx1"/>
                </a:solidFill>
              </a:defRPr>
            </a:lvl2pPr>
            <a:lvl3pPr marL="1143000" indent="-228600">
              <a:buClr>
                <a:schemeClr val="accent1"/>
              </a:buClr>
              <a:buFont typeface=".AppleSystemUIFont" charset="-120"/>
              <a:buChar char="—"/>
              <a:defRPr sz="1800">
                <a:solidFill>
                  <a:schemeClr val="tx1"/>
                </a:solidFill>
              </a:defRPr>
            </a:lvl3pPr>
            <a:lvl4pPr marL="1600200" indent="-228600">
              <a:buClr>
                <a:schemeClr val="accent1"/>
              </a:buClr>
              <a:buFont typeface=".AppleSystemUIFont" charset="-120"/>
              <a:buChar char="—"/>
              <a:defRPr sz="1600">
                <a:solidFill>
                  <a:schemeClr val="tx1"/>
                </a:solidFill>
              </a:defRPr>
            </a:lvl4pPr>
            <a:lvl5pPr marL="2057400" indent="-228600">
              <a:buClr>
                <a:schemeClr val="accent1"/>
              </a:buClr>
              <a:buFont typeface=".AppleSystemUIFont" charset="-120"/>
              <a:buChar cha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p:blipFill>
        <p:spPr>
          <a:xfrm>
            <a:off x="9860082" y="-251485"/>
            <a:ext cx="1930400" cy="1866900"/>
          </a:xfrm>
          <a:prstGeom prst="rect">
            <a:avLst/>
          </a:prstGeom>
        </p:spPr>
      </p:pic>
      <p:sp>
        <p:nvSpPr>
          <p:cNvPr id="2" name="Title 1"/>
          <p:cNvSpPr>
            <a:spLocks noGrp="1"/>
          </p:cNvSpPr>
          <p:nvPr>
            <p:ph type="title" hasCustomPrompt="1"/>
          </p:nvPr>
        </p:nvSpPr>
        <p:spPr>
          <a:xfrm>
            <a:off x="770021" y="228600"/>
            <a:ext cx="9135979" cy="1024128"/>
          </a:xfrm>
          <a:prstGeom prst="rect">
            <a:avLst/>
          </a:prstGeom>
        </p:spPr>
        <p:txBody>
          <a:bodyPr anchor="ctr"/>
          <a:lstStyle>
            <a:lvl1pPr>
              <a:defRPr sz="3600" b="0" baseline="0">
                <a:solidFill>
                  <a:schemeClr val="accent1"/>
                </a:solidFill>
                <a:latin typeface="+mj-lt"/>
              </a:defRPr>
            </a:lvl1pPr>
          </a:lstStyle>
          <a:p>
            <a:r>
              <a:rPr lang="en-US" dirty="0"/>
              <a:t>One Figure</a:t>
            </a:r>
          </a:p>
        </p:txBody>
      </p:sp>
      <p:sp>
        <p:nvSpPr>
          <p:cNvPr id="10" name="Rectangle 9"/>
          <p:cNvSpPr/>
          <p:nvPr/>
        </p:nvSpPr>
        <p:spPr>
          <a:xfrm flipV="1">
            <a:off x="419100" y="228600"/>
            <a:ext cx="192617" cy="10241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1" name="Text Placeholder 21"/>
          <p:cNvSpPr>
            <a:spLocks noGrp="1"/>
          </p:cNvSpPr>
          <p:nvPr>
            <p:ph type="body" sz="quarter" idx="12" hasCustomPrompt="1"/>
          </p:nvPr>
        </p:nvSpPr>
        <p:spPr>
          <a:xfrm>
            <a:off x="419100" y="6400800"/>
            <a:ext cx="6853570" cy="357251"/>
          </a:xfrm>
          <a:ln>
            <a:noFill/>
          </a:ln>
        </p:spPr>
        <p:txBody>
          <a:bodyPr anchor="ct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baseline="0">
                <a:solidFill>
                  <a:schemeClr val="bg1"/>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Source Here</a:t>
            </a:r>
          </a:p>
        </p:txBody>
      </p:sp>
      <p:sp>
        <p:nvSpPr>
          <p:cNvPr id="15" name="Slide Number Placeholder 5"/>
          <p:cNvSpPr>
            <a:spLocks noGrp="1"/>
          </p:cNvSpPr>
          <p:nvPr>
            <p:ph type="sldNum" sz="quarter" idx="4"/>
          </p:nvPr>
        </p:nvSpPr>
        <p:spPr>
          <a:xfrm>
            <a:off x="11139236" y="6399276"/>
            <a:ext cx="429126" cy="362870"/>
          </a:xfrm>
          <a:prstGeom prst="rect">
            <a:avLst/>
          </a:prstGeom>
        </p:spPr>
        <p:txBody>
          <a:bodyPr vert="horz" lIns="91440" tIns="45720" rIns="91440" bIns="45720" rtlCol="0" anchor="ctr"/>
          <a:lstStyle>
            <a:lvl1pPr algn="ctr">
              <a:defRPr sz="1200" b="0">
                <a:solidFill>
                  <a:schemeClr val="bg1"/>
                </a:solidFill>
                <a:latin typeface="Arial" charset="0"/>
                <a:ea typeface="Arial" charset="0"/>
                <a:cs typeface="Arial" charset="0"/>
              </a:defRPr>
            </a:lvl1pPr>
          </a:lstStyle>
          <a:p>
            <a:fld id="{0F09EE9A-0418-E049-9CDA-E4411E21D438}" type="slidenum">
              <a:rPr lang="en-US" smtClean="0"/>
              <a:t>‹#›</a:t>
            </a:fld>
            <a:endParaRPr lang="en-US"/>
          </a:p>
        </p:txBody>
      </p:sp>
      <p:sp>
        <p:nvSpPr>
          <p:cNvPr id="9" name="TextBox 8"/>
          <p:cNvSpPr txBox="1"/>
          <p:nvPr/>
        </p:nvSpPr>
        <p:spPr>
          <a:xfrm>
            <a:off x="9397221" y="6440163"/>
            <a:ext cx="1520547" cy="276999"/>
          </a:xfrm>
          <a:prstGeom prst="rect">
            <a:avLst/>
          </a:prstGeom>
          <a:noFill/>
        </p:spPr>
        <p:txBody>
          <a:bodyPr wrap="square" rtlCol="0">
            <a:spAutoFit/>
          </a:bodyPr>
          <a:lstStyle/>
          <a:p>
            <a:r>
              <a:rPr lang="en-US" sz="1200">
                <a:solidFill>
                  <a:schemeClr val="bg1"/>
                </a:solidFill>
              </a:rPr>
              <a:t>Beacon Economics</a:t>
            </a:r>
          </a:p>
        </p:txBody>
      </p:sp>
    </p:spTree>
    <p:extLst>
      <p:ext uri="{BB962C8B-B14F-4D97-AF65-F5344CB8AC3E}">
        <p14:creationId xmlns:p14="http://schemas.microsoft.com/office/powerpoint/2010/main" val="3309499725"/>
      </p:ext>
    </p:extLst>
  </p:cSld>
  <p:clrMapOvr>
    <a:masterClrMapping/>
  </p:clrMapOvr>
  <p:extLst>
    <p:ext uri="{DCECCB84-F9BA-43D5-87BE-67443E8EF086}">
      <p15:sldGuideLst xmlns:p15="http://schemas.microsoft.com/office/powerpoint/2012/main">
        <p15:guide id="1" orient="horz" pos="4032">
          <p15:clr>
            <a:srgbClr val="FBAE40"/>
          </p15:clr>
        </p15:guide>
        <p15:guide id="2" orient="horz" pos="144">
          <p15:clr>
            <a:srgbClr val="FBAE40"/>
          </p15:clr>
        </p15:guide>
        <p15:guide id="3" orient="horz" pos="792">
          <p15:clr>
            <a:srgbClr val="FBAE40"/>
          </p15:clr>
        </p15:guide>
        <p15:guide id="4" orient="horz" pos="936">
          <p15:clr>
            <a:srgbClr val="FBAE40"/>
          </p15:clr>
        </p15:guide>
        <p15:guide id="5" pos="264">
          <p15:clr>
            <a:srgbClr val="FBAE40"/>
          </p15:clr>
        </p15:guide>
        <p15:guide id="6" pos="7392">
          <p15:clr>
            <a:srgbClr val="FBAE40"/>
          </p15:clr>
        </p15:guide>
        <p15:guide id="7" orient="horz" pos="3888">
          <p15:clr>
            <a:srgbClr val="FBAE40"/>
          </p15:clr>
        </p15:guide>
        <p15:guide id="8" pos="480">
          <p15:clr>
            <a:srgbClr val="FBAE40"/>
          </p15:clr>
        </p15:guide>
        <p15:guide id="9" pos="62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ext Only">
    <p:bg>
      <p:bgPr>
        <a:solidFill>
          <a:schemeClr val="bg1">
            <a:alpha val="19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485900"/>
            <a:ext cx="11315700" cy="4686301"/>
          </a:xfrm>
        </p:spPr>
        <p:txBody>
          <a:bodyPr>
            <a:normAutofit/>
          </a:bodyPr>
          <a:lstStyle>
            <a:lvl1pPr marL="228600" indent="-228600">
              <a:buClr>
                <a:schemeClr val="accent1"/>
              </a:buClr>
              <a:buFont typeface="Wingdings" charset="2"/>
              <a:buChar char="§"/>
              <a:defRPr sz="2400">
                <a:solidFill>
                  <a:schemeClr val="tx1"/>
                </a:solidFill>
              </a:defRPr>
            </a:lvl1pPr>
            <a:lvl2pPr marL="685800" indent="-228600">
              <a:buClr>
                <a:schemeClr val="accent1"/>
              </a:buClr>
              <a:buFont typeface=".AppleSystemUIFont" charset="-120"/>
              <a:buChar char="—"/>
              <a:defRPr sz="2000">
                <a:solidFill>
                  <a:schemeClr val="tx1"/>
                </a:solidFill>
              </a:defRPr>
            </a:lvl2pPr>
            <a:lvl3pPr marL="1143000" indent="-228600">
              <a:buClr>
                <a:schemeClr val="accent1"/>
              </a:buClr>
              <a:buFont typeface=".AppleSystemUIFont" charset="-120"/>
              <a:buChar char="—"/>
              <a:defRPr sz="1800">
                <a:solidFill>
                  <a:schemeClr val="tx1"/>
                </a:solidFill>
              </a:defRPr>
            </a:lvl3pPr>
            <a:lvl4pPr marL="1600200" indent="-228600">
              <a:buClr>
                <a:schemeClr val="accent1"/>
              </a:buClr>
              <a:buFont typeface=".AppleSystemUIFont" charset="-120"/>
              <a:buChar char="—"/>
              <a:defRPr sz="1600">
                <a:solidFill>
                  <a:schemeClr val="tx1"/>
                </a:solidFill>
              </a:defRPr>
            </a:lvl4pPr>
            <a:lvl5pPr marL="2057400" indent="-228600">
              <a:buClr>
                <a:schemeClr val="accent1"/>
              </a:buClr>
              <a:buFont typeface=".AppleSystemUIFont" charset="-120"/>
              <a:buChar cha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p:nvPicPr>
        <p:blipFill rotWithShape="1">
          <a:blip r:embed="rId2" cstate="screen">
            <a:alphaModFix amt="68000"/>
            <a:extLst>
              <a:ext uri="{28A0092B-C50C-407E-A947-70E740481C1C}">
                <a14:useLocalDpi xmlns:a14="http://schemas.microsoft.com/office/drawing/2010/main"/>
              </a:ext>
            </a:extLst>
          </a:blip>
          <a:srcRect/>
          <a:stretch/>
        </p:blipFill>
        <p:spPr>
          <a:xfrm>
            <a:off x="9860082" y="152400"/>
            <a:ext cx="1972155" cy="1082044"/>
          </a:xfrm>
          <a:prstGeom prst="rect">
            <a:avLst/>
          </a:prstGeom>
        </p:spPr>
      </p:pic>
      <p:sp>
        <p:nvSpPr>
          <p:cNvPr id="2" name="Title 1"/>
          <p:cNvSpPr>
            <a:spLocks noGrp="1"/>
          </p:cNvSpPr>
          <p:nvPr>
            <p:ph type="title" hasCustomPrompt="1"/>
          </p:nvPr>
        </p:nvSpPr>
        <p:spPr>
          <a:xfrm>
            <a:off x="770021" y="228600"/>
            <a:ext cx="9135979" cy="1024128"/>
          </a:xfrm>
          <a:prstGeom prst="rect">
            <a:avLst/>
          </a:prstGeom>
        </p:spPr>
        <p:txBody>
          <a:bodyPr anchor="ctr"/>
          <a:lstStyle>
            <a:lvl1pPr>
              <a:defRPr sz="3600" b="0" baseline="0">
                <a:solidFill>
                  <a:schemeClr val="accent1"/>
                </a:solidFill>
                <a:latin typeface="+mj-lt"/>
              </a:defRPr>
            </a:lvl1pPr>
          </a:lstStyle>
          <a:p>
            <a:r>
              <a:rPr lang="en-US" dirty="0"/>
              <a:t>One Figure</a:t>
            </a:r>
          </a:p>
        </p:txBody>
      </p:sp>
      <p:sp>
        <p:nvSpPr>
          <p:cNvPr id="10" name="Rectangle 9"/>
          <p:cNvSpPr/>
          <p:nvPr/>
        </p:nvSpPr>
        <p:spPr>
          <a:xfrm flipV="1">
            <a:off x="419100" y="228600"/>
            <a:ext cx="192617" cy="10241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1" name="Text Placeholder 21"/>
          <p:cNvSpPr>
            <a:spLocks noGrp="1"/>
          </p:cNvSpPr>
          <p:nvPr>
            <p:ph type="body" sz="quarter" idx="12" hasCustomPrompt="1"/>
          </p:nvPr>
        </p:nvSpPr>
        <p:spPr>
          <a:xfrm>
            <a:off x="419100" y="6400800"/>
            <a:ext cx="6853570" cy="357251"/>
          </a:xfrm>
          <a:ln>
            <a:noFill/>
          </a:ln>
        </p:spPr>
        <p:txBody>
          <a:bodyPr anchor="ctr">
            <a:normAutofit/>
          </a:bodyPr>
          <a:lstStyle>
            <a:lvl1pPr marL="0" indent="0" algn="l">
              <a:buFontTx/>
              <a:buNone/>
              <a:defRPr sz="1200" b="0" baseline="0">
                <a:solidFill>
                  <a:schemeClr val="bg1"/>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Source: American Community Survey</a:t>
            </a:r>
          </a:p>
        </p:txBody>
      </p:sp>
      <p:sp>
        <p:nvSpPr>
          <p:cNvPr id="15" name="Slide Number Placeholder 5"/>
          <p:cNvSpPr>
            <a:spLocks noGrp="1"/>
          </p:cNvSpPr>
          <p:nvPr>
            <p:ph type="sldNum" sz="quarter" idx="4"/>
          </p:nvPr>
        </p:nvSpPr>
        <p:spPr>
          <a:xfrm>
            <a:off x="11139236" y="6399276"/>
            <a:ext cx="429126" cy="362870"/>
          </a:xfrm>
          <a:prstGeom prst="rect">
            <a:avLst/>
          </a:prstGeom>
        </p:spPr>
        <p:txBody>
          <a:bodyPr vert="horz" lIns="91440" tIns="45720" rIns="91440" bIns="45720" rtlCol="0" anchor="ctr"/>
          <a:lstStyle>
            <a:lvl1pPr algn="ctr">
              <a:defRPr sz="1200" b="0">
                <a:solidFill>
                  <a:schemeClr val="bg1"/>
                </a:solidFill>
                <a:latin typeface="Arial" charset="0"/>
                <a:ea typeface="Arial" charset="0"/>
                <a:cs typeface="Arial" charset="0"/>
              </a:defRPr>
            </a:lvl1pPr>
          </a:lstStyle>
          <a:p>
            <a:fld id="{5EBEA6B5-C943-504B-B008-87C36049911C}" type="slidenum">
              <a:rPr lang="en-US" smtClean="0"/>
              <a:t>‹#›</a:t>
            </a:fld>
            <a:endParaRPr lang="en-US" dirty="0"/>
          </a:p>
        </p:txBody>
      </p:sp>
      <p:sp>
        <p:nvSpPr>
          <p:cNvPr id="9" name="TextBox 8"/>
          <p:cNvSpPr txBox="1"/>
          <p:nvPr/>
        </p:nvSpPr>
        <p:spPr>
          <a:xfrm>
            <a:off x="9397221" y="6440163"/>
            <a:ext cx="1520547" cy="276999"/>
          </a:xfrm>
          <a:prstGeom prst="rect">
            <a:avLst/>
          </a:prstGeom>
          <a:noFill/>
        </p:spPr>
        <p:txBody>
          <a:bodyPr wrap="square" rtlCol="0">
            <a:spAutoFit/>
          </a:bodyPr>
          <a:lstStyle/>
          <a:p>
            <a:r>
              <a:rPr lang="en-US" sz="1200" dirty="0">
                <a:solidFill>
                  <a:schemeClr val="bg1"/>
                </a:solidFill>
              </a:rPr>
              <a:t>Beacon Economics</a:t>
            </a:r>
          </a:p>
        </p:txBody>
      </p:sp>
    </p:spTree>
    <p:extLst>
      <p:ext uri="{BB962C8B-B14F-4D97-AF65-F5344CB8AC3E}">
        <p14:creationId xmlns:p14="http://schemas.microsoft.com/office/powerpoint/2010/main" val="1924999701"/>
      </p:ext>
    </p:extLst>
  </p:cSld>
  <p:clrMapOvr>
    <a:masterClrMapping/>
  </p:clrMapOvr>
  <p:extLst>
    <p:ext uri="{DCECCB84-F9BA-43D5-87BE-67443E8EF086}">
      <p15:sldGuideLst xmlns:p15="http://schemas.microsoft.com/office/powerpoint/2012/main">
        <p15:guide id="1" orient="horz" pos="4032">
          <p15:clr>
            <a:srgbClr val="FBAE40"/>
          </p15:clr>
        </p15:guide>
        <p15:guide id="2" orient="horz" pos="144">
          <p15:clr>
            <a:srgbClr val="FBAE40"/>
          </p15:clr>
        </p15:guide>
        <p15:guide id="3" orient="horz" pos="792">
          <p15:clr>
            <a:srgbClr val="FBAE40"/>
          </p15:clr>
        </p15:guide>
        <p15:guide id="4" orient="horz" pos="936">
          <p15:clr>
            <a:srgbClr val="FBAE40"/>
          </p15:clr>
        </p15:guide>
        <p15:guide id="5" pos="264">
          <p15:clr>
            <a:srgbClr val="FBAE40"/>
          </p15:clr>
        </p15:guide>
        <p15:guide id="6" pos="7392">
          <p15:clr>
            <a:srgbClr val="FBAE40"/>
          </p15:clr>
        </p15:guide>
        <p15:guide id="7" orient="horz" pos="3888">
          <p15:clr>
            <a:srgbClr val="FBAE40"/>
          </p15:clr>
        </p15:guide>
        <p15:guide id="8" pos="480">
          <p15:clr>
            <a:srgbClr val="FBAE40"/>
          </p15:clr>
        </p15:guide>
        <p15:guide id="9" pos="62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arketing Slid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A67F7B-057A-0C6F-1DC1-ECC704338D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3" t="-334"/>
          <a:stretch/>
        </p:blipFill>
        <p:spPr>
          <a:xfrm flipH="1">
            <a:off x="8132372" y="-22997"/>
            <a:ext cx="4078875" cy="6903994"/>
          </a:xfrm>
          <a:prstGeom prst="rect">
            <a:avLst/>
          </a:prstGeom>
        </p:spPr>
      </p:pic>
      <p:pic>
        <p:nvPicPr>
          <p:cNvPr id="24" name="Picture 23" descr="Qr code&#10;&#10;Description automatically generated">
            <a:extLst>
              <a:ext uri="{FF2B5EF4-FFF2-40B4-BE49-F238E27FC236}">
                <a16:creationId xmlns:a16="http://schemas.microsoft.com/office/drawing/2014/main" id="{04AB5CB6-A479-B2B6-EDB3-6782597A81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8703" y="1897909"/>
            <a:ext cx="3335340" cy="3335340"/>
          </a:xfrm>
          <a:prstGeom prst="rect">
            <a:avLst/>
          </a:prstGeom>
        </p:spPr>
      </p:pic>
      <p:sp>
        <p:nvSpPr>
          <p:cNvPr id="10" name="TextBox 9">
            <a:extLst>
              <a:ext uri="{FF2B5EF4-FFF2-40B4-BE49-F238E27FC236}">
                <a16:creationId xmlns:a16="http://schemas.microsoft.com/office/drawing/2014/main" id="{AFD97888-BE64-F520-786B-8939054226B6}"/>
              </a:ext>
            </a:extLst>
          </p:cNvPr>
          <p:cNvSpPr txBox="1"/>
          <p:nvPr userDrawn="1"/>
        </p:nvSpPr>
        <p:spPr>
          <a:xfrm>
            <a:off x="558063" y="4280150"/>
            <a:ext cx="3739455" cy="1015663"/>
          </a:xfrm>
          <a:prstGeom prst="rect">
            <a:avLst/>
          </a:prstGeom>
          <a:noFill/>
        </p:spPr>
        <p:txBody>
          <a:bodyPr wrap="square" rtlCol="0">
            <a:spAutoFit/>
          </a:bodyPr>
          <a:lstStyle/>
          <a:p>
            <a:pPr marL="342900" indent="-342900">
              <a:buFont typeface="Arial" panose="020B0604020202020204" pitchFamily="34" charset="0"/>
              <a:buChar char="•"/>
            </a:pPr>
            <a:r>
              <a:rPr lang="en-US" sz="1200" baseline="0" dirty="0">
                <a:solidFill>
                  <a:schemeClr val="tx2"/>
                </a:solidFill>
              </a:rPr>
              <a:t>Macro and Regional Economic Projections</a:t>
            </a:r>
          </a:p>
          <a:p>
            <a:pPr marL="342900" indent="-342900">
              <a:buFont typeface="Arial" panose="020B0604020202020204" pitchFamily="34" charset="0"/>
              <a:buChar char="•"/>
            </a:pPr>
            <a:r>
              <a:rPr lang="en-US" sz="1200" baseline="0" dirty="0">
                <a:solidFill>
                  <a:schemeClr val="tx2"/>
                </a:solidFill>
              </a:rPr>
              <a:t>Revenue and Market Forecasts</a:t>
            </a:r>
          </a:p>
          <a:p>
            <a:pPr marL="342900" indent="-342900">
              <a:buFont typeface="Arial" panose="020B0604020202020204" pitchFamily="34" charset="0"/>
              <a:buChar char="•"/>
            </a:pPr>
            <a:r>
              <a:rPr lang="en-US" sz="1200" baseline="0" dirty="0">
                <a:solidFill>
                  <a:schemeClr val="tx2"/>
                </a:solidFill>
              </a:rPr>
              <a:t>Economic Development and SWOT Analysis</a:t>
            </a:r>
          </a:p>
          <a:p>
            <a:pPr marL="342900" indent="-342900">
              <a:buFont typeface="Arial" panose="020B0604020202020204" pitchFamily="34" charset="0"/>
              <a:buChar char="•"/>
            </a:pPr>
            <a:r>
              <a:rPr lang="en-US" sz="1200" baseline="0" dirty="0">
                <a:solidFill>
                  <a:schemeClr val="tx2"/>
                </a:solidFill>
              </a:rPr>
              <a:t>Residential and Commercial Real Estate Market Trend Studies</a:t>
            </a:r>
          </a:p>
        </p:txBody>
      </p:sp>
      <p:sp>
        <p:nvSpPr>
          <p:cNvPr id="12" name="TextBox 11">
            <a:extLst>
              <a:ext uri="{FF2B5EF4-FFF2-40B4-BE49-F238E27FC236}">
                <a16:creationId xmlns:a16="http://schemas.microsoft.com/office/drawing/2014/main" id="{B2CD238B-835D-E41C-A92C-E793C6446347}"/>
              </a:ext>
            </a:extLst>
          </p:cNvPr>
          <p:cNvSpPr txBox="1"/>
          <p:nvPr userDrawn="1"/>
        </p:nvSpPr>
        <p:spPr>
          <a:xfrm>
            <a:off x="4281710" y="4280150"/>
            <a:ext cx="3612774" cy="1015663"/>
          </a:xfrm>
          <a:prstGeom prst="rect">
            <a:avLst/>
          </a:prstGeom>
          <a:noFill/>
        </p:spPr>
        <p:txBody>
          <a:bodyPr wrap="square" rtlCol="0">
            <a:spAutoFit/>
          </a:bodyPr>
          <a:lstStyle/>
          <a:p>
            <a:pPr marL="342900" indent="-342900">
              <a:buFont typeface="Arial" panose="020B0604020202020204" pitchFamily="34" charset="0"/>
              <a:buChar char="•"/>
            </a:pPr>
            <a:r>
              <a:rPr lang="en-US" sz="1200" baseline="0" dirty="0">
                <a:solidFill>
                  <a:schemeClr val="tx2"/>
                </a:solidFill>
              </a:rPr>
              <a:t>Economic Impact Reports</a:t>
            </a:r>
          </a:p>
          <a:p>
            <a:pPr marL="342900" indent="-342900">
              <a:buFont typeface="Arial" panose="020B0604020202020204" pitchFamily="34" charset="0"/>
              <a:buChar char="•"/>
            </a:pPr>
            <a:r>
              <a:rPr lang="en-US" sz="1200" baseline="0" dirty="0">
                <a:solidFill>
                  <a:schemeClr val="tx2"/>
                </a:solidFill>
              </a:rPr>
              <a:t>Regional CEDS Reports</a:t>
            </a:r>
          </a:p>
          <a:p>
            <a:pPr marL="342900" indent="-342900">
              <a:buFont typeface="Arial" panose="020B0604020202020204" pitchFamily="34" charset="0"/>
              <a:buChar char="•"/>
            </a:pPr>
            <a:r>
              <a:rPr lang="en-US" sz="1200" baseline="0" dirty="0">
                <a:solidFill>
                  <a:schemeClr val="tx2"/>
                </a:solidFill>
              </a:rPr>
              <a:t>Policy Impact Estimates </a:t>
            </a:r>
          </a:p>
          <a:p>
            <a:pPr marL="342900" indent="-342900">
              <a:buFont typeface="Arial" panose="020B0604020202020204" pitchFamily="34" charset="0"/>
              <a:buChar char="•"/>
            </a:pPr>
            <a:r>
              <a:rPr lang="en-US" sz="1200" baseline="0" dirty="0">
                <a:solidFill>
                  <a:schemeClr val="tx2"/>
                </a:solidFill>
              </a:rPr>
              <a:t>Industry and Labor Market Studies</a:t>
            </a:r>
          </a:p>
          <a:p>
            <a:pPr marL="342900" indent="-342900">
              <a:buFont typeface="Arial" panose="020B0604020202020204" pitchFamily="34" charset="0"/>
              <a:buChar char="•"/>
            </a:pPr>
            <a:r>
              <a:rPr lang="en-US" sz="1200" baseline="0" dirty="0">
                <a:solidFill>
                  <a:schemeClr val="tx2"/>
                </a:solidFill>
              </a:rPr>
              <a:t>Litigation Support and Damage Estimates</a:t>
            </a:r>
          </a:p>
        </p:txBody>
      </p:sp>
      <p:pic>
        <p:nvPicPr>
          <p:cNvPr id="18" name="Picture 17" descr="A black background with blue text&#10;&#10;Description automatically generated">
            <a:extLst>
              <a:ext uri="{FF2B5EF4-FFF2-40B4-BE49-F238E27FC236}">
                <a16:creationId xmlns:a16="http://schemas.microsoft.com/office/drawing/2014/main" id="{0D7A4B8F-1956-0770-8C1D-4DFB388D60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38152" y="2954973"/>
            <a:ext cx="4576793" cy="1221211"/>
          </a:xfrm>
          <a:prstGeom prst="rect">
            <a:avLst/>
          </a:prstGeom>
        </p:spPr>
      </p:pic>
      <p:pic>
        <p:nvPicPr>
          <p:cNvPr id="6" name="Picture 5">
            <a:extLst>
              <a:ext uri="{FF2B5EF4-FFF2-40B4-BE49-F238E27FC236}">
                <a16:creationId xmlns:a16="http://schemas.microsoft.com/office/drawing/2014/main" id="{B0681819-EB17-AC9E-96F7-D4A4805B829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6082" b="10947"/>
          <a:stretch/>
        </p:blipFill>
        <p:spPr>
          <a:xfrm flipH="1">
            <a:off x="0" y="6455437"/>
            <a:ext cx="4959351" cy="402564"/>
          </a:xfrm>
          <a:prstGeom prst="rect">
            <a:avLst/>
          </a:prstGeom>
        </p:spPr>
      </p:pic>
    </p:spTree>
    <p:extLst>
      <p:ext uri="{BB962C8B-B14F-4D97-AF65-F5344CB8AC3E}">
        <p14:creationId xmlns:p14="http://schemas.microsoft.com/office/powerpoint/2010/main" val="185177246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Only">
    <p:bg>
      <p:bgPr>
        <a:solidFill>
          <a:schemeClr val="bg1">
            <a:alpha val="19000"/>
          </a:schemeClr>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p:blipFill>
        <p:spPr>
          <a:xfrm>
            <a:off x="9860082" y="-251485"/>
            <a:ext cx="1930400" cy="1866900"/>
          </a:xfrm>
          <a:prstGeom prst="rect">
            <a:avLst/>
          </a:prstGeom>
        </p:spPr>
      </p:pic>
      <p:sp>
        <p:nvSpPr>
          <p:cNvPr id="2" name="Title 1"/>
          <p:cNvSpPr>
            <a:spLocks noGrp="1"/>
          </p:cNvSpPr>
          <p:nvPr>
            <p:ph type="title" hasCustomPrompt="1"/>
          </p:nvPr>
        </p:nvSpPr>
        <p:spPr>
          <a:xfrm>
            <a:off x="770021" y="228600"/>
            <a:ext cx="9135979" cy="1024128"/>
          </a:xfrm>
          <a:prstGeom prst="rect">
            <a:avLst/>
          </a:prstGeom>
        </p:spPr>
        <p:txBody>
          <a:bodyPr anchor="ctr"/>
          <a:lstStyle>
            <a:lvl1pPr>
              <a:defRPr sz="3600" b="0" baseline="0">
                <a:solidFill>
                  <a:schemeClr val="accent1"/>
                </a:solidFill>
                <a:latin typeface="+mj-lt"/>
              </a:defRPr>
            </a:lvl1pPr>
          </a:lstStyle>
          <a:p>
            <a:r>
              <a:rPr lang="en-US" dirty="0"/>
              <a:t>Title Only</a:t>
            </a:r>
          </a:p>
        </p:txBody>
      </p:sp>
      <p:sp>
        <p:nvSpPr>
          <p:cNvPr id="10" name="Rectangle 9"/>
          <p:cNvSpPr/>
          <p:nvPr/>
        </p:nvSpPr>
        <p:spPr>
          <a:xfrm flipV="1">
            <a:off x="419100" y="228600"/>
            <a:ext cx="192617" cy="10241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1" name="Text Placeholder 21"/>
          <p:cNvSpPr>
            <a:spLocks noGrp="1"/>
          </p:cNvSpPr>
          <p:nvPr>
            <p:ph type="body" sz="quarter" idx="12" hasCustomPrompt="1"/>
          </p:nvPr>
        </p:nvSpPr>
        <p:spPr>
          <a:xfrm>
            <a:off x="419100" y="6400800"/>
            <a:ext cx="6853570" cy="357251"/>
          </a:xfrm>
          <a:ln>
            <a:noFill/>
          </a:ln>
        </p:spPr>
        <p:txBody>
          <a:bodyPr anchor="ct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baseline="0">
                <a:solidFill>
                  <a:schemeClr val="bg1"/>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Source Here</a:t>
            </a:r>
          </a:p>
        </p:txBody>
      </p:sp>
      <p:sp>
        <p:nvSpPr>
          <p:cNvPr id="15" name="Slide Number Placeholder 5"/>
          <p:cNvSpPr>
            <a:spLocks noGrp="1"/>
          </p:cNvSpPr>
          <p:nvPr>
            <p:ph type="sldNum" sz="quarter" idx="4"/>
          </p:nvPr>
        </p:nvSpPr>
        <p:spPr>
          <a:xfrm>
            <a:off x="11139236" y="6399276"/>
            <a:ext cx="429126" cy="362870"/>
          </a:xfrm>
          <a:prstGeom prst="rect">
            <a:avLst/>
          </a:prstGeom>
        </p:spPr>
        <p:txBody>
          <a:bodyPr vert="horz" lIns="91440" tIns="45720" rIns="91440" bIns="45720" rtlCol="0" anchor="ctr"/>
          <a:lstStyle>
            <a:lvl1pPr algn="ctr">
              <a:defRPr sz="1200" b="0">
                <a:solidFill>
                  <a:schemeClr val="bg1"/>
                </a:solidFill>
                <a:latin typeface="Arial" charset="0"/>
                <a:ea typeface="Arial" charset="0"/>
                <a:cs typeface="Arial" charset="0"/>
              </a:defRPr>
            </a:lvl1pPr>
          </a:lstStyle>
          <a:p>
            <a:fld id="{0F09EE9A-0418-E049-9CDA-E4411E21D438}" type="slidenum">
              <a:rPr lang="en-US" smtClean="0"/>
              <a:t>‹#›</a:t>
            </a:fld>
            <a:endParaRPr lang="en-US"/>
          </a:p>
        </p:txBody>
      </p:sp>
      <p:sp>
        <p:nvSpPr>
          <p:cNvPr id="9" name="TextBox 8"/>
          <p:cNvSpPr txBox="1"/>
          <p:nvPr/>
        </p:nvSpPr>
        <p:spPr>
          <a:xfrm>
            <a:off x="9397221" y="6440163"/>
            <a:ext cx="1520547" cy="276999"/>
          </a:xfrm>
          <a:prstGeom prst="rect">
            <a:avLst/>
          </a:prstGeom>
          <a:noFill/>
        </p:spPr>
        <p:txBody>
          <a:bodyPr wrap="square" rtlCol="0">
            <a:spAutoFit/>
          </a:bodyPr>
          <a:lstStyle/>
          <a:p>
            <a:r>
              <a:rPr lang="en-US" sz="1200">
                <a:solidFill>
                  <a:schemeClr val="bg1"/>
                </a:solidFill>
              </a:rPr>
              <a:t>Beacon Economics</a:t>
            </a:r>
          </a:p>
        </p:txBody>
      </p:sp>
    </p:spTree>
    <p:extLst>
      <p:ext uri="{BB962C8B-B14F-4D97-AF65-F5344CB8AC3E}">
        <p14:creationId xmlns:p14="http://schemas.microsoft.com/office/powerpoint/2010/main" val="822788759"/>
      </p:ext>
    </p:extLst>
  </p:cSld>
  <p:clrMapOvr>
    <a:masterClrMapping/>
  </p:clrMapOvr>
  <p:extLst>
    <p:ext uri="{DCECCB84-F9BA-43D5-87BE-67443E8EF086}">
      <p15:sldGuideLst xmlns:p15="http://schemas.microsoft.com/office/powerpoint/2012/main">
        <p15:guide id="1" orient="horz" pos="4032">
          <p15:clr>
            <a:srgbClr val="FBAE40"/>
          </p15:clr>
        </p15:guide>
        <p15:guide id="2" orient="horz" pos="144">
          <p15:clr>
            <a:srgbClr val="FBAE40"/>
          </p15:clr>
        </p15:guide>
        <p15:guide id="3" orient="horz" pos="792">
          <p15:clr>
            <a:srgbClr val="FBAE40"/>
          </p15:clr>
        </p15:guide>
        <p15:guide id="4" orient="horz" pos="936">
          <p15:clr>
            <a:srgbClr val="FBAE40"/>
          </p15:clr>
        </p15:guide>
        <p15:guide id="5" pos="264">
          <p15:clr>
            <a:srgbClr val="FBAE40"/>
          </p15:clr>
        </p15:guide>
        <p15:guide id="6" pos="7392">
          <p15:clr>
            <a:srgbClr val="FBAE40"/>
          </p15:clr>
        </p15:guide>
        <p15:guide id="7" orient="horz" pos="3888">
          <p15:clr>
            <a:srgbClr val="FBAE40"/>
          </p15:clr>
        </p15:guide>
        <p15:guide id="8" pos="480">
          <p15:clr>
            <a:srgbClr val="FBAE40"/>
          </p15:clr>
        </p15:guide>
        <p15:guide id="9" pos="62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563CBFB-ADE7-6E17-C3AC-33BEA77973C1}"/>
              </a:ext>
            </a:extLst>
          </p:cNvPr>
          <p:cNvSpPr>
            <a:spLocks noGrp="1"/>
          </p:cNvSpPr>
          <p:nvPr>
            <p:ph type="title"/>
          </p:nvPr>
        </p:nvSpPr>
        <p:spPr>
          <a:xfrm>
            <a:off x="707721" y="311291"/>
            <a:ext cx="10646079" cy="739035"/>
          </a:xfrm>
        </p:spPr>
        <p:txBody>
          <a:bodyPr/>
          <a:lstStyle>
            <a:lvl1pPr algn="ctr">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1D9EB636-9CB1-3F90-CE35-1965E14AFA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939" r="5005" b="13093"/>
          <a:stretch/>
        </p:blipFill>
        <p:spPr>
          <a:xfrm rot="5400000">
            <a:off x="-3227718" y="3227718"/>
            <a:ext cx="6858001" cy="402565"/>
          </a:xfrm>
          <a:prstGeom prst="rect">
            <a:avLst/>
          </a:prstGeom>
        </p:spPr>
      </p:pic>
      <p:pic>
        <p:nvPicPr>
          <p:cNvPr id="8" name="Picture 7">
            <a:extLst>
              <a:ext uri="{FF2B5EF4-FFF2-40B4-BE49-F238E27FC236}">
                <a16:creationId xmlns:a16="http://schemas.microsoft.com/office/drawing/2014/main" id="{63B8A2C2-3732-7455-F4DD-54E6DFF39F81}"/>
              </a:ext>
            </a:extLst>
          </p:cNvPr>
          <p:cNvPicPr>
            <a:picLocks noChangeAspect="1"/>
          </p:cNvPicPr>
          <p:nvPr userDrawn="1"/>
        </p:nvPicPr>
        <p:blipFill>
          <a:blip r:embed="rId3"/>
          <a:stretch>
            <a:fillRect/>
          </a:stretch>
        </p:blipFill>
        <p:spPr>
          <a:xfrm>
            <a:off x="11172142" y="6130441"/>
            <a:ext cx="935084" cy="614671"/>
          </a:xfrm>
          <a:prstGeom prst="rect">
            <a:avLst/>
          </a:prstGeom>
        </p:spPr>
      </p:pic>
      <p:sp>
        <p:nvSpPr>
          <p:cNvPr id="2" name="Content Placeholder 10">
            <a:extLst>
              <a:ext uri="{FF2B5EF4-FFF2-40B4-BE49-F238E27FC236}">
                <a16:creationId xmlns:a16="http://schemas.microsoft.com/office/drawing/2014/main" id="{3C9B3071-A93B-2B08-D170-568FC0986565}"/>
              </a:ext>
            </a:extLst>
          </p:cNvPr>
          <p:cNvSpPr>
            <a:spLocks noGrp="1"/>
          </p:cNvSpPr>
          <p:nvPr>
            <p:ph sz="quarter" idx="10"/>
          </p:nvPr>
        </p:nvSpPr>
        <p:spPr>
          <a:xfrm>
            <a:off x="708025" y="1338371"/>
            <a:ext cx="10645775" cy="4792070"/>
          </a:xfrm>
          <a:prstGeom prst="rect">
            <a:avLst/>
          </a:prstGeom>
        </p:spPr>
        <p:txBody>
          <a:bodyPr/>
          <a:lstStyle/>
          <a:p>
            <a:pPr lvl="0"/>
            <a:r>
              <a:rPr lang="en-US" dirty="0"/>
              <a:t>Click to edit Master text styles</a:t>
            </a:r>
          </a:p>
        </p:txBody>
      </p:sp>
    </p:spTree>
    <p:extLst>
      <p:ext uri="{BB962C8B-B14F-4D97-AF65-F5344CB8AC3E}">
        <p14:creationId xmlns:p14="http://schemas.microsoft.com/office/powerpoint/2010/main" val="1615246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Figures">
    <p:bg>
      <p:bgPr>
        <a:solidFill>
          <a:schemeClr val="bg1">
            <a:alpha val="19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8E7044-132C-654C-5539-38805CCB491A}"/>
              </a:ext>
            </a:extLst>
          </p:cNvPr>
          <p:cNvSpPr>
            <a:spLocks noGrp="1"/>
          </p:cNvSpPr>
          <p:nvPr>
            <p:ph type="title"/>
          </p:nvPr>
        </p:nvSpPr>
        <p:spPr>
          <a:xfrm>
            <a:off x="707721" y="292241"/>
            <a:ext cx="10646079" cy="739035"/>
          </a:xfrm>
        </p:spPr>
        <p:txBody>
          <a:bodyPr/>
          <a:lstStyle>
            <a:lvl1pPr algn="ctr">
              <a:defRPr/>
            </a:lvl1pPr>
          </a:lstStyle>
          <a:p>
            <a:r>
              <a:rPr lang="en-US"/>
              <a:t>Click to edit Master title style</a:t>
            </a:r>
            <a:endParaRPr lang="en-US" dirty="0"/>
          </a:p>
        </p:txBody>
      </p:sp>
      <p:sp>
        <p:nvSpPr>
          <p:cNvPr id="4" name="Content Placeholder 10">
            <a:extLst>
              <a:ext uri="{FF2B5EF4-FFF2-40B4-BE49-F238E27FC236}">
                <a16:creationId xmlns:a16="http://schemas.microsoft.com/office/drawing/2014/main" id="{7087F027-B8B6-AA2A-F40C-33DE479F05DB}"/>
              </a:ext>
            </a:extLst>
          </p:cNvPr>
          <p:cNvSpPr>
            <a:spLocks noGrp="1"/>
          </p:cNvSpPr>
          <p:nvPr>
            <p:ph sz="quarter" idx="10"/>
          </p:nvPr>
        </p:nvSpPr>
        <p:spPr>
          <a:xfrm>
            <a:off x="708025" y="1338371"/>
            <a:ext cx="5257800" cy="4792070"/>
          </a:xfrm>
          <a:prstGeom prst="rect">
            <a:avLst/>
          </a:prstGeom>
        </p:spPr>
        <p:txBody>
          <a:bodyPr/>
          <a:lstStyle/>
          <a:p>
            <a:pPr lvl="0"/>
            <a:r>
              <a:rPr lang="en-US" dirty="0"/>
              <a:t>Click to edit Master text styles</a:t>
            </a:r>
          </a:p>
        </p:txBody>
      </p:sp>
      <p:sp>
        <p:nvSpPr>
          <p:cNvPr id="5" name="Content Placeholder 10">
            <a:extLst>
              <a:ext uri="{FF2B5EF4-FFF2-40B4-BE49-F238E27FC236}">
                <a16:creationId xmlns:a16="http://schemas.microsoft.com/office/drawing/2014/main" id="{60A0ED6F-DCBC-6197-DFF0-EAF44B79B7EB}"/>
              </a:ext>
            </a:extLst>
          </p:cNvPr>
          <p:cNvSpPr>
            <a:spLocks noGrp="1"/>
          </p:cNvSpPr>
          <p:nvPr>
            <p:ph sz="quarter" idx="11"/>
          </p:nvPr>
        </p:nvSpPr>
        <p:spPr>
          <a:xfrm>
            <a:off x="6096000" y="1338371"/>
            <a:ext cx="5257800" cy="4792070"/>
          </a:xfrm>
          <a:prstGeom prst="rect">
            <a:avLst/>
          </a:prstGeom>
        </p:spPr>
        <p:txBody>
          <a:bodyPr/>
          <a:lstStyle/>
          <a:p>
            <a:pPr lvl="0"/>
            <a:r>
              <a:rPr lang="en-US"/>
              <a:t>Click to edit Master text styles</a:t>
            </a:r>
          </a:p>
        </p:txBody>
      </p:sp>
      <p:pic>
        <p:nvPicPr>
          <p:cNvPr id="7" name="Picture 6">
            <a:extLst>
              <a:ext uri="{FF2B5EF4-FFF2-40B4-BE49-F238E27FC236}">
                <a16:creationId xmlns:a16="http://schemas.microsoft.com/office/drawing/2014/main" id="{93DE61B3-0F06-C369-0A24-092265A280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233" y="6130441"/>
            <a:ext cx="935084" cy="614671"/>
          </a:xfrm>
          <a:prstGeom prst="rect">
            <a:avLst/>
          </a:prstGeom>
        </p:spPr>
      </p:pic>
      <p:pic>
        <p:nvPicPr>
          <p:cNvPr id="11" name="Picture 10">
            <a:extLst>
              <a:ext uri="{FF2B5EF4-FFF2-40B4-BE49-F238E27FC236}">
                <a16:creationId xmlns:a16="http://schemas.microsoft.com/office/drawing/2014/main" id="{D21809F8-314F-DB22-B034-C34BE84CB16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2860" b="13094"/>
          <a:stretch/>
        </p:blipFill>
        <p:spPr>
          <a:xfrm>
            <a:off x="1111971" y="6455437"/>
            <a:ext cx="11092729" cy="402564"/>
          </a:xfrm>
          <a:prstGeom prst="rect">
            <a:avLst/>
          </a:prstGeom>
        </p:spPr>
      </p:pic>
    </p:spTree>
    <p:extLst>
      <p:ext uri="{BB962C8B-B14F-4D97-AF65-F5344CB8AC3E}">
        <p14:creationId xmlns:p14="http://schemas.microsoft.com/office/powerpoint/2010/main" val="951513800"/>
      </p:ext>
    </p:extLst>
  </p:cSld>
  <p:clrMapOvr>
    <a:masterClrMapping/>
  </p:clrMapOvr>
  <p:extLst>
    <p:ext uri="{DCECCB84-F9BA-43D5-87BE-67443E8EF086}">
      <p15:sldGuideLst xmlns:p15="http://schemas.microsoft.com/office/powerpoint/2012/main">
        <p15:guide id="1" orient="horz" pos="3888">
          <p15:clr>
            <a:srgbClr val="FBAE40"/>
          </p15:clr>
        </p15:guide>
        <p15:guide id="2" orient="horz" pos="144">
          <p15:clr>
            <a:srgbClr val="FBAE40"/>
          </p15:clr>
        </p15:guide>
        <p15:guide id="3" orient="horz" pos="792">
          <p15:clr>
            <a:srgbClr val="FBAE40"/>
          </p15:clr>
        </p15:guide>
        <p15:guide id="4" orient="horz" pos="936">
          <p15:clr>
            <a:srgbClr val="FBAE40"/>
          </p15:clr>
        </p15:guide>
        <p15:guide id="5" pos="264">
          <p15:clr>
            <a:srgbClr val="FBAE40"/>
          </p15:clr>
        </p15:guide>
        <p15:guide id="6" pos="7392">
          <p15:clr>
            <a:srgbClr val="FBAE40"/>
          </p15:clr>
        </p15:guide>
        <p15:guide id="7" orient="horz" pos="2448">
          <p15:clr>
            <a:srgbClr val="FBAE40"/>
          </p15:clr>
        </p15:guide>
        <p15:guide id="8" pos="3768">
          <p15:clr>
            <a:srgbClr val="FBAE40"/>
          </p15:clr>
        </p15:guide>
        <p15:guide id="9" pos="3912">
          <p15:clr>
            <a:srgbClr val="FBAE40"/>
          </p15:clr>
        </p15:guide>
        <p15:guide id="10" orient="horz" pos="4032">
          <p15:clr>
            <a:srgbClr val="FBAE40"/>
          </p15:clr>
        </p15:guide>
        <p15:guide id="11" pos="480">
          <p15:clr>
            <a:srgbClr val="FBAE40"/>
          </p15:clr>
        </p15:guide>
        <p15:guide id="12" pos="62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0CB7950-5784-3793-23AF-980A5E509498}"/>
              </a:ext>
            </a:extLst>
          </p:cNvPr>
          <p:cNvSpPr txBox="1"/>
          <p:nvPr/>
        </p:nvSpPr>
        <p:spPr>
          <a:xfrm>
            <a:off x="382044" y="1803748"/>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CA68390F-8898-C73F-3F0C-D0275A8FBF3B}"/>
              </a:ext>
            </a:extLst>
          </p:cNvPr>
          <p:cNvSpPr txBox="1"/>
          <p:nvPr/>
        </p:nvSpPr>
        <p:spPr>
          <a:xfrm>
            <a:off x="382044" y="1803748"/>
            <a:ext cx="184731" cy="369332"/>
          </a:xfrm>
          <a:prstGeom prst="rect">
            <a:avLst/>
          </a:prstGeom>
          <a:noFill/>
        </p:spPr>
        <p:txBody>
          <a:bodyPr wrap="none" rtlCol="0">
            <a:spAutoFit/>
          </a:bodyPr>
          <a:lstStyle/>
          <a:p>
            <a:endParaRPr lang="en-US" dirty="0"/>
          </a:p>
        </p:txBody>
      </p:sp>
      <p:sp>
        <p:nvSpPr>
          <p:cNvPr id="9" name="Title 1">
            <a:extLst>
              <a:ext uri="{FF2B5EF4-FFF2-40B4-BE49-F238E27FC236}">
                <a16:creationId xmlns:a16="http://schemas.microsoft.com/office/drawing/2014/main" id="{1CB1F8CE-C9E1-F2D7-359A-564998C02BC7}"/>
              </a:ext>
            </a:extLst>
          </p:cNvPr>
          <p:cNvSpPr>
            <a:spLocks noGrp="1"/>
          </p:cNvSpPr>
          <p:nvPr>
            <p:ph type="title"/>
          </p:nvPr>
        </p:nvSpPr>
        <p:spPr>
          <a:xfrm>
            <a:off x="707721" y="304941"/>
            <a:ext cx="10646079" cy="739035"/>
          </a:xfrm>
        </p:spPr>
        <p:txBody>
          <a:bodyPr/>
          <a:lstStyle>
            <a:lvl1pPr algn="ctr">
              <a:defRPr/>
            </a:lvl1pPr>
          </a:lstStyle>
          <a:p>
            <a:r>
              <a:rPr lang="en-US"/>
              <a:t>Click to edit Master title style</a:t>
            </a:r>
            <a:endParaRPr lang="en-US" dirty="0"/>
          </a:p>
        </p:txBody>
      </p:sp>
      <p:sp>
        <p:nvSpPr>
          <p:cNvPr id="11" name="Content Placeholder 10">
            <a:extLst>
              <a:ext uri="{FF2B5EF4-FFF2-40B4-BE49-F238E27FC236}">
                <a16:creationId xmlns:a16="http://schemas.microsoft.com/office/drawing/2014/main" id="{A525DFBA-3889-ACBC-B603-95A76DBC844B}"/>
              </a:ext>
            </a:extLst>
          </p:cNvPr>
          <p:cNvSpPr>
            <a:spLocks noGrp="1"/>
          </p:cNvSpPr>
          <p:nvPr>
            <p:ph sz="quarter" idx="10"/>
          </p:nvPr>
        </p:nvSpPr>
        <p:spPr>
          <a:xfrm>
            <a:off x="708025" y="1338371"/>
            <a:ext cx="10645775" cy="4792070"/>
          </a:xfrm>
          <a:prstGeom prst="rect">
            <a:avLst/>
          </a:prstGeom>
        </p:spPr>
        <p:txBody>
          <a:bodyPr/>
          <a:lstStyle/>
          <a:p>
            <a:pPr lvl="0"/>
            <a:r>
              <a:rPr lang="en-US" dirty="0"/>
              <a:t>Click to edit Master text styles</a:t>
            </a:r>
          </a:p>
        </p:txBody>
      </p:sp>
      <p:pic>
        <p:nvPicPr>
          <p:cNvPr id="2" name="Picture 1">
            <a:extLst>
              <a:ext uri="{FF2B5EF4-FFF2-40B4-BE49-F238E27FC236}">
                <a16:creationId xmlns:a16="http://schemas.microsoft.com/office/drawing/2014/main" id="{F1877528-12D3-FD2A-9CD7-F180ED71A201}"/>
              </a:ext>
            </a:extLst>
          </p:cNvPr>
          <p:cNvPicPr>
            <a:picLocks noChangeAspect="1"/>
          </p:cNvPicPr>
          <p:nvPr/>
        </p:nvPicPr>
        <p:blipFill>
          <a:blip r:embed="rId2"/>
          <a:stretch>
            <a:fillRect/>
          </a:stretch>
        </p:blipFill>
        <p:spPr>
          <a:xfrm>
            <a:off x="99233" y="6130441"/>
            <a:ext cx="935084" cy="614671"/>
          </a:xfrm>
          <a:prstGeom prst="rect">
            <a:avLst/>
          </a:prstGeom>
        </p:spPr>
      </p:pic>
      <p:pic>
        <p:nvPicPr>
          <p:cNvPr id="6" name="Picture 5">
            <a:extLst>
              <a:ext uri="{FF2B5EF4-FFF2-40B4-BE49-F238E27FC236}">
                <a16:creationId xmlns:a16="http://schemas.microsoft.com/office/drawing/2014/main" id="{653E193A-2A63-FCE6-7F4D-552DFBC198E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860" b="13094"/>
          <a:stretch/>
        </p:blipFill>
        <p:spPr>
          <a:xfrm>
            <a:off x="1111971" y="6455437"/>
            <a:ext cx="11092729" cy="402564"/>
          </a:xfrm>
          <a:prstGeom prst="rect">
            <a:avLst/>
          </a:prstGeom>
        </p:spPr>
      </p:pic>
    </p:spTree>
    <p:extLst>
      <p:ext uri="{BB962C8B-B14F-4D97-AF65-F5344CB8AC3E}">
        <p14:creationId xmlns:p14="http://schemas.microsoft.com/office/powerpoint/2010/main" val="274180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1755-2B05-D610-91C6-A55762F9B48C}"/>
              </a:ext>
            </a:extLst>
          </p:cNvPr>
          <p:cNvSpPr>
            <a:spLocks noGrp="1"/>
          </p:cNvSpPr>
          <p:nvPr>
            <p:ph type="title"/>
          </p:nvPr>
        </p:nvSpPr>
        <p:spPr>
          <a:xfrm>
            <a:off x="707721" y="292241"/>
            <a:ext cx="10646079" cy="739035"/>
          </a:xfrm>
        </p:spPr>
        <p:txBody>
          <a:bodyPr/>
          <a:lstStyle>
            <a:lvl1pPr algn="ctr">
              <a:defRPr/>
            </a:lvl1pPr>
          </a:lstStyle>
          <a:p>
            <a:r>
              <a:rPr lang="en-US"/>
              <a:t>Click to edit Master title style</a:t>
            </a:r>
            <a:endParaRPr lang="en-US" dirty="0"/>
          </a:p>
        </p:txBody>
      </p:sp>
      <p:sp>
        <p:nvSpPr>
          <p:cNvPr id="4" name="Content Placeholder 10">
            <a:extLst>
              <a:ext uri="{FF2B5EF4-FFF2-40B4-BE49-F238E27FC236}">
                <a16:creationId xmlns:a16="http://schemas.microsoft.com/office/drawing/2014/main" id="{8888F9F1-2D8C-67F2-7417-099A29EFED1F}"/>
              </a:ext>
            </a:extLst>
          </p:cNvPr>
          <p:cNvSpPr>
            <a:spLocks noGrp="1"/>
          </p:cNvSpPr>
          <p:nvPr>
            <p:ph sz="quarter" idx="10"/>
          </p:nvPr>
        </p:nvSpPr>
        <p:spPr>
          <a:xfrm>
            <a:off x="708025" y="1338371"/>
            <a:ext cx="10645775" cy="4792070"/>
          </a:xfrm>
          <a:prstGeom prst="rect">
            <a:avLst/>
          </a:prstGeom>
        </p:spPr>
        <p:txBody>
          <a:bodyPr/>
          <a:lstStyle/>
          <a:p>
            <a:pPr lvl="0"/>
            <a:r>
              <a:rPr lang="en-US" dirty="0"/>
              <a:t>Click to edit Master text styles</a:t>
            </a:r>
          </a:p>
        </p:txBody>
      </p:sp>
      <p:pic>
        <p:nvPicPr>
          <p:cNvPr id="7" name="Picture 6">
            <a:extLst>
              <a:ext uri="{FF2B5EF4-FFF2-40B4-BE49-F238E27FC236}">
                <a16:creationId xmlns:a16="http://schemas.microsoft.com/office/drawing/2014/main" id="{BB65BDD4-EE99-790E-622D-B7A810FA9F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939" r="5005" b="13093"/>
          <a:stretch/>
        </p:blipFill>
        <p:spPr>
          <a:xfrm rot="5400000" flipV="1">
            <a:off x="8561717" y="3227716"/>
            <a:ext cx="6858001" cy="402566"/>
          </a:xfrm>
          <a:prstGeom prst="rect">
            <a:avLst/>
          </a:prstGeom>
        </p:spPr>
      </p:pic>
      <p:pic>
        <p:nvPicPr>
          <p:cNvPr id="9" name="Picture 8">
            <a:extLst>
              <a:ext uri="{FF2B5EF4-FFF2-40B4-BE49-F238E27FC236}">
                <a16:creationId xmlns:a16="http://schemas.microsoft.com/office/drawing/2014/main" id="{6F614D81-7DC7-703B-628C-03D1C8D9B2EE}"/>
              </a:ext>
            </a:extLst>
          </p:cNvPr>
          <p:cNvPicPr>
            <a:picLocks noChangeAspect="1"/>
          </p:cNvPicPr>
          <p:nvPr userDrawn="1"/>
        </p:nvPicPr>
        <p:blipFill>
          <a:blip r:embed="rId3"/>
          <a:stretch>
            <a:fillRect/>
          </a:stretch>
        </p:blipFill>
        <p:spPr>
          <a:xfrm>
            <a:off x="99233" y="6130441"/>
            <a:ext cx="935084" cy="614671"/>
          </a:xfrm>
          <a:prstGeom prst="rect">
            <a:avLst/>
          </a:prstGeom>
        </p:spPr>
      </p:pic>
    </p:spTree>
    <p:extLst>
      <p:ext uri="{BB962C8B-B14F-4D97-AF65-F5344CB8AC3E}">
        <p14:creationId xmlns:p14="http://schemas.microsoft.com/office/powerpoint/2010/main" val="360611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Figur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F0CF6CE3-75F7-E4CD-3FA6-145CAE144102}"/>
              </a:ext>
            </a:extLst>
          </p:cNvPr>
          <p:cNvSpPr>
            <a:spLocks noGrp="1"/>
          </p:cNvSpPr>
          <p:nvPr>
            <p:ph type="title"/>
          </p:nvPr>
        </p:nvSpPr>
        <p:spPr>
          <a:xfrm>
            <a:off x="707721" y="292241"/>
            <a:ext cx="10646079" cy="739035"/>
          </a:xfrm>
        </p:spPr>
        <p:txBody>
          <a:bodyPr/>
          <a:lstStyle>
            <a:lvl1pPr algn="ctr">
              <a:defRPr/>
            </a:lvl1pPr>
          </a:lstStyle>
          <a:p>
            <a:r>
              <a:rPr lang="en-US"/>
              <a:t>Click to edit Master title style</a:t>
            </a:r>
            <a:endParaRPr lang="en-US" dirty="0"/>
          </a:p>
        </p:txBody>
      </p:sp>
      <p:sp>
        <p:nvSpPr>
          <p:cNvPr id="26" name="Content Placeholder 10">
            <a:extLst>
              <a:ext uri="{FF2B5EF4-FFF2-40B4-BE49-F238E27FC236}">
                <a16:creationId xmlns:a16="http://schemas.microsoft.com/office/drawing/2014/main" id="{5C69426C-1F9A-9649-34DE-522512149528}"/>
              </a:ext>
            </a:extLst>
          </p:cNvPr>
          <p:cNvSpPr>
            <a:spLocks noGrp="1"/>
          </p:cNvSpPr>
          <p:nvPr>
            <p:ph sz="quarter" idx="10"/>
          </p:nvPr>
        </p:nvSpPr>
        <p:spPr>
          <a:xfrm>
            <a:off x="708025" y="1338371"/>
            <a:ext cx="5257800" cy="4792070"/>
          </a:xfrm>
          <a:prstGeom prst="rect">
            <a:avLst/>
          </a:prstGeom>
        </p:spPr>
        <p:txBody>
          <a:bodyPr/>
          <a:lstStyle/>
          <a:p>
            <a:pPr lvl="0"/>
            <a:r>
              <a:rPr lang="en-US" dirty="0"/>
              <a:t>Click to edit Master text styles</a:t>
            </a:r>
          </a:p>
        </p:txBody>
      </p:sp>
      <p:sp>
        <p:nvSpPr>
          <p:cNvPr id="27" name="Content Placeholder 10">
            <a:extLst>
              <a:ext uri="{FF2B5EF4-FFF2-40B4-BE49-F238E27FC236}">
                <a16:creationId xmlns:a16="http://schemas.microsoft.com/office/drawing/2014/main" id="{A154F049-9281-E7F8-7636-637CE9822CE4}"/>
              </a:ext>
            </a:extLst>
          </p:cNvPr>
          <p:cNvSpPr>
            <a:spLocks noGrp="1"/>
          </p:cNvSpPr>
          <p:nvPr>
            <p:ph sz="quarter" idx="11"/>
          </p:nvPr>
        </p:nvSpPr>
        <p:spPr>
          <a:xfrm>
            <a:off x="6096000" y="1338371"/>
            <a:ext cx="5257800" cy="4792070"/>
          </a:xfrm>
          <a:prstGeom prst="rect">
            <a:avLst/>
          </a:prstGeom>
        </p:spPr>
        <p:txBody>
          <a:bodyPr/>
          <a:lstStyle/>
          <a:p>
            <a:pPr lvl="0"/>
            <a:r>
              <a:rPr lang="en-US"/>
              <a:t>Click to edit Master text styles</a:t>
            </a:r>
          </a:p>
        </p:txBody>
      </p:sp>
      <p:pic>
        <p:nvPicPr>
          <p:cNvPr id="9" name="Picture 8">
            <a:extLst>
              <a:ext uri="{FF2B5EF4-FFF2-40B4-BE49-F238E27FC236}">
                <a16:creationId xmlns:a16="http://schemas.microsoft.com/office/drawing/2014/main" id="{63439CA5-4381-4F38-228C-F1C0F2C92748}"/>
              </a:ext>
            </a:extLst>
          </p:cNvPr>
          <p:cNvPicPr>
            <a:picLocks noChangeAspect="1"/>
          </p:cNvPicPr>
          <p:nvPr userDrawn="1"/>
        </p:nvPicPr>
        <p:blipFill>
          <a:blip r:embed="rId2"/>
          <a:stretch>
            <a:fillRect/>
          </a:stretch>
        </p:blipFill>
        <p:spPr>
          <a:xfrm>
            <a:off x="99233" y="6130441"/>
            <a:ext cx="935084" cy="614671"/>
          </a:xfrm>
          <a:prstGeom prst="rect">
            <a:avLst/>
          </a:prstGeom>
        </p:spPr>
      </p:pic>
      <p:pic>
        <p:nvPicPr>
          <p:cNvPr id="2" name="Picture 1">
            <a:extLst>
              <a:ext uri="{FF2B5EF4-FFF2-40B4-BE49-F238E27FC236}">
                <a16:creationId xmlns:a16="http://schemas.microsoft.com/office/drawing/2014/main" id="{1D0DCC9E-D755-8487-1F48-21906CF4905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860" b="13094"/>
          <a:stretch/>
        </p:blipFill>
        <p:spPr>
          <a:xfrm>
            <a:off x="1111971" y="6455437"/>
            <a:ext cx="11092729" cy="402564"/>
          </a:xfrm>
          <a:prstGeom prst="rect">
            <a:avLst/>
          </a:prstGeom>
        </p:spPr>
      </p:pic>
    </p:spTree>
    <p:extLst>
      <p:ext uri="{BB962C8B-B14F-4D97-AF65-F5344CB8AC3E}">
        <p14:creationId xmlns:p14="http://schemas.microsoft.com/office/powerpoint/2010/main" val="282853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Two Content 1">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F0CF6CE3-75F7-E4CD-3FA6-145CAE144102}"/>
              </a:ext>
            </a:extLst>
          </p:cNvPr>
          <p:cNvSpPr>
            <a:spLocks noGrp="1"/>
          </p:cNvSpPr>
          <p:nvPr>
            <p:ph type="title"/>
          </p:nvPr>
        </p:nvSpPr>
        <p:spPr>
          <a:xfrm>
            <a:off x="707721" y="292241"/>
            <a:ext cx="10646079" cy="739035"/>
          </a:xfrm>
        </p:spPr>
        <p:txBody>
          <a:bodyPr/>
          <a:lstStyle>
            <a:lvl1pPr algn="ctr">
              <a:defRPr/>
            </a:lvl1pPr>
          </a:lstStyle>
          <a:p>
            <a:r>
              <a:rPr lang="en-US"/>
              <a:t>Click to edit Master title style</a:t>
            </a:r>
            <a:endParaRPr lang="en-US" dirty="0"/>
          </a:p>
        </p:txBody>
      </p:sp>
      <p:sp>
        <p:nvSpPr>
          <p:cNvPr id="26" name="Content Placeholder 10">
            <a:extLst>
              <a:ext uri="{FF2B5EF4-FFF2-40B4-BE49-F238E27FC236}">
                <a16:creationId xmlns:a16="http://schemas.microsoft.com/office/drawing/2014/main" id="{5C69426C-1F9A-9649-34DE-522512149528}"/>
              </a:ext>
            </a:extLst>
          </p:cNvPr>
          <p:cNvSpPr>
            <a:spLocks noGrp="1"/>
          </p:cNvSpPr>
          <p:nvPr>
            <p:ph sz="quarter" idx="10"/>
          </p:nvPr>
        </p:nvSpPr>
        <p:spPr>
          <a:xfrm>
            <a:off x="708025" y="1338371"/>
            <a:ext cx="5257800" cy="4792070"/>
          </a:xfrm>
          <a:prstGeom prst="rect">
            <a:avLst/>
          </a:prstGeom>
        </p:spPr>
        <p:txBody>
          <a:bodyPr/>
          <a:lstStyle/>
          <a:p>
            <a:pPr lvl="0"/>
            <a:r>
              <a:rPr lang="en-US" dirty="0"/>
              <a:t>Click to edit Master text styles</a:t>
            </a:r>
          </a:p>
        </p:txBody>
      </p:sp>
      <p:sp>
        <p:nvSpPr>
          <p:cNvPr id="27" name="Content Placeholder 10">
            <a:extLst>
              <a:ext uri="{FF2B5EF4-FFF2-40B4-BE49-F238E27FC236}">
                <a16:creationId xmlns:a16="http://schemas.microsoft.com/office/drawing/2014/main" id="{A154F049-9281-E7F8-7636-637CE9822CE4}"/>
              </a:ext>
            </a:extLst>
          </p:cNvPr>
          <p:cNvSpPr>
            <a:spLocks noGrp="1"/>
          </p:cNvSpPr>
          <p:nvPr>
            <p:ph sz="quarter" idx="11"/>
          </p:nvPr>
        </p:nvSpPr>
        <p:spPr>
          <a:xfrm>
            <a:off x="6096000" y="1338371"/>
            <a:ext cx="5257800" cy="4792070"/>
          </a:xfrm>
          <a:prstGeom prst="rect">
            <a:avLst/>
          </a:prstGeom>
        </p:spPr>
        <p:txBody>
          <a:bodyPr/>
          <a:lstStyle/>
          <a:p>
            <a:pPr lvl="0"/>
            <a:r>
              <a:rPr lang="en-US"/>
              <a:t>Click to edit Master text styles</a:t>
            </a:r>
          </a:p>
        </p:txBody>
      </p:sp>
      <p:pic>
        <p:nvPicPr>
          <p:cNvPr id="8" name="Picture 7">
            <a:extLst>
              <a:ext uri="{FF2B5EF4-FFF2-40B4-BE49-F238E27FC236}">
                <a16:creationId xmlns:a16="http://schemas.microsoft.com/office/drawing/2014/main" id="{EFFB5EA0-3131-2EF8-8AB3-7B645126F9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082" b="10947"/>
          <a:stretch/>
        </p:blipFill>
        <p:spPr>
          <a:xfrm>
            <a:off x="7232649" y="6455437"/>
            <a:ext cx="4959351" cy="402564"/>
          </a:xfrm>
          <a:prstGeom prst="rect">
            <a:avLst/>
          </a:prstGeom>
        </p:spPr>
      </p:pic>
      <p:pic>
        <p:nvPicPr>
          <p:cNvPr id="9" name="Picture 8">
            <a:extLst>
              <a:ext uri="{FF2B5EF4-FFF2-40B4-BE49-F238E27FC236}">
                <a16:creationId xmlns:a16="http://schemas.microsoft.com/office/drawing/2014/main" id="{63439CA5-4381-4F38-228C-F1C0F2C92748}"/>
              </a:ext>
            </a:extLst>
          </p:cNvPr>
          <p:cNvPicPr>
            <a:picLocks noChangeAspect="1"/>
          </p:cNvPicPr>
          <p:nvPr userDrawn="1"/>
        </p:nvPicPr>
        <p:blipFill>
          <a:blip r:embed="rId3"/>
          <a:stretch>
            <a:fillRect/>
          </a:stretch>
        </p:blipFill>
        <p:spPr>
          <a:xfrm>
            <a:off x="99233" y="6130441"/>
            <a:ext cx="935084" cy="614671"/>
          </a:xfrm>
          <a:prstGeom prst="rect">
            <a:avLst/>
          </a:prstGeom>
        </p:spPr>
      </p:pic>
    </p:spTree>
    <p:extLst>
      <p:ext uri="{BB962C8B-B14F-4D97-AF65-F5344CB8AC3E}">
        <p14:creationId xmlns:p14="http://schemas.microsoft.com/office/powerpoint/2010/main" val="419895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wo Content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B6973E3-741C-D746-C7C3-D061BDFAC986}"/>
              </a:ext>
            </a:extLst>
          </p:cNvPr>
          <p:cNvSpPr>
            <a:spLocks noGrp="1"/>
          </p:cNvSpPr>
          <p:nvPr>
            <p:ph type="title"/>
          </p:nvPr>
        </p:nvSpPr>
        <p:spPr>
          <a:xfrm>
            <a:off x="707722" y="311291"/>
            <a:ext cx="8165934" cy="739035"/>
          </a:xfrm>
        </p:spPr>
        <p:txBody>
          <a:bodyPr/>
          <a:lstStyle>
            <a:lvl1pPr algn="l">
              <a:defRPr/>
            </a:lvl1pPr>
          </a:lstStyle>
          <a:p>
            <a:r>
              <a:rPr lang="en-US" dirty="0"/>
              <a:t>Click to edit Master title style</a:t>
            </a:r>
          </a:p>
        </p:txBody>
      </p:sp>
      <p:sp>
        <p:nvSpPr>
          <p:cNvPr id="6" name="Content Placeholder 10">
            <a:extLst>
              <a:ext uri="{FF2B5EF4-FFF2-40B4-BE49-F238E27FC236}">
                <a16:creationId xmlns:a16="http://schemas.microsoft.com/office/drawing/2014/main" id="{04194655-BEF7-88C0-C8A0-619880F2DDFA}"/>
              </a:ext>
            </a:extLst>
          </p:cNvPr>
          <p:cNvSpPr>
            <a:spLocks noGrp="1"/>
          </p:cNvSpPr>
          <p:nvPr>
            <p:ph sz="quarter" idx="10"/>
          </p:nvPr>
        </p:nvSpPr>
        <p:spPr>
          <a:xfrm>
            <a:off x="708025" y="1338371"/>
            <a:ext cx="5257800" cy="4792070"/>
          </a:xfrm>
          <a:prstGeom prst="rect">
            <a:avLst/>
          </a:prstGeom>
        </p:spPr>
        <p:txBody>
          <a:bodyPr/>
          <a:lstStyle/>
          <a:p>
            <a:pPr lvl="0"/>
            <a:r>
              <a:rPr lang="en-US" dirty="0"/>
              <a:t>Click to edit Master text styles</a:t>
            </a:r>
          </a:p>
        </p:txBody>
      </p:sp>
      <p:sp>
        <p:nvSpPr>
          <p:cNvPr id="7" name="Content Placeholder 10">
            <a:extLst>
              <a:ext uri="{FF2B5EF4-FFF2-40B4-BE49-F238E27FC236}">
                <a16:creationId xmlns:a16="http://schemas.microsoft.com/office/drawing/2014/main" id="{99242BFD-F728-3050-94AE-46864787C869}"/>
              </a:ext>
            </a:extLst>
          </p:cNvPr>
          <p:cNvSpPr>
            <a:spLocks noGrp="1"/>
          </p:cNvSpPr>
          <p:nvPr>
            <p:ph sz="quarter" idx="11"/>
          </p:nvPr>
        </p:nvSpPr>
        <p:spPr>
          <a:xfrm>
            <a:off x="6096000" y="1338371"/>
            <a:ext cx="5257800" cy="4792070"/>
          </a:xfrm>
          <a:prstGeom prst="rect">
            <a:avLst/>
          </a:prstGeom>
        </p:spPr>
        <p:txBody>
          <a:bodyPr/>
          <a:lstStyle/>
          <a:p>
            <a:pPr lvl="0"/>
            <a:r>
              <a:rPr lang="en-US" dirty="0"/>
              <a:t>Click to edit Master text styles</a:t>
            </a:r>
          </a:p>
        </p:txBody>
      </p:sp>
      <p:pic>
        <p:nvPicPr>
          <p:cNvPr id="8" name="Picture 7">
            <a:extLst>
              <a:ext uri="{FF2B5EF4-FFF2-40B4-BE49-F238E27FC236}">
                <a16:creationId xmlns:a16="http://schemas.microsoft.com/office/drawing/2014/main" id="{7C2BFC37-55AF-5B0D-5124-62F89CF388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8569"/>
          <a:stretch/>
        </p:blipFill>
        <p:spPr>
          <a:xfrm>
            <a:off x="9366302" y="0"/>
            <a:ext cx="2825698" cy="1023642"/>
          </a:xfrm>
          <a:prstGeom prst="rect">
            <a:avLst/>
          </a:prstGeom>
        </p:spPr>
      </p:pic>
      <p:pic>
        <p:nvPicPr>
          <p:cNvPr id="9" name="Picture 8">
            <a:extLst>
              <a:ext uri="{FF2B5EF4-FFF2-40B4-BE49-F238E27FC236}">
                <a16:creationId xmlns:a16="http://schemas.microsoft.com/office/drawing/2014/main" id="{15C24CF3-1014-8D7A-E1EF-52A2B37BD10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860" b="13094"/>
          <a:stretch/>
        </p:blipFill>
        <p:spPr>
          <a:xfrm>
            <a:off x="1111971" y="6455437"/>
            <a:ext cx="11092729" cy="402564"/>
          </a:xfrm>
          <a:prstGeom prst="rect">
            <a:avLst/>
          </a:prstGeom>
        </p:spPr>
      </p:pic>
      <p:pic>
        <p:nvPicPr>
          <p:cNvPr id="10" name="Picture 9">
            <a:extLst>
              <a:ext uri="{FF2B5EF4-FFF2-40B4-BE49-F238E27FC236}">
                <a16:creationId xmlns:a16="http://schemas.microsoft.com/office/drawing/2014/main" id="{4FBDA2AC-E17B-3D66-4F57-87F811AF8DC1}"/>
              </a:ext>
            </a:extLst>
          </p:cNvPr>
          <p:cNvPicPr>
            <a:picLocks noChangeAspect="1"/>
          </p:cNvPicPr>
          <p:nvPr userDrawn="1"/>
        </p:nvPicPr>
        <p:blipFill>
          <a:blip r:embed="rId4"/>
          <a:stretch>
            <a:fillRect/>
          </a:stretch>
        </p:blipFill>
        <p:spPr>
          <a:xfrm>
            <a:off x="99233" y="6130441"/>
            <a:ext cx="935084" cy="614671"/>
          </a:xfrm>
          <a:prstGeom prst="rect">
            <a:avLst/>
          </a:prstGeom>
        </p:spPr>
      </p:pic>
    </p:spTree>
    <p:extLst>
      <p:ext uri="{BB962C8B-B14F-4D97-AF65-F5344CB8AC3E}">
        <p14:creationId xmlns:p14="http://schemas.microsoft.com/office/powerpoint/2010/main" val="150240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wo Content Thirds">
    <p:spTree>
      <p:nvGrpSpPr>
        <p:cNvPr id="1" name=""/>
        <p:cNvGrpSpPr/>
        <p:nvPr/>
      </p:nvGrpSpPr>
      <p:grpSpPr>
        <a:xfrm>
          <a:off x="0" y="0"/>
          <a:ext cx="0" cy="0"/>
          <a:chOff x="0" y="0"/>
          <a:chExt cx="0" cy="0"/>
        </a:xfrm>
      </p:grpSpPr>
      <p:sp>
        <p:nvSpPr>
          <p:cNvPr id="26" name="Content Placeholder 10">
            <a:extLst>
              <a:ext uri="{FF2B5EF4-FFF2-40B4-BE49-F238E27FC236}">
                <a16:creationId xmlns:a16="http://schemas.microsoft.com/office/drawing/2014/main" id="{5C69426C-1F9A-9649-34DE-522512149528}"/>
              </a:ext>
            </a:extLst>
          </p:cNvPr>
          <p:cNvSpPr>
            <a:spLocks noGrp="1"/>
          </p:cNvSpPr>
          <p:nvPr>
            <p:ph sz="quarter" idx="10"/>
          </p:nvPr>
        </p:nvSpPr>
        <p:spPr>
          <a:xfrm>
            <a:off x="708025" y="1338371"/>
            <a:ext cx="6995593" cy="4792070"/>
          </a:xfrm>
          <a:prstGeom prst="rect">
            <a:avLst/>
          </a:prstGeom>
        </p:spPr>
        <p:txBody>
          <a:bodyPr/>
          <a:lstStyle/>
          <a:p>
            <a:pPr lvl="0"/>
            <a:r>
              <a:rPr lang="en-US"/>
              <a:t>Click to edit Master text styles</a:t>
            </a:r>
          </a:p>
        </p:txBody>
      </p:sp>
      <p:sp>
        <p:nvSpPr>
          <p:cNvPr id="27" name="Content Placeholder 10">
            <a:extLst>
              <a:ext uri="{FF2B5EF4-FFF2-40B4-BE49-F238E27FC236}">
                <a16:creationId xmlns:a16="http://schemas.microsoft.com/office/drawing/2014/main" id="{A154F049-9281-E7F8-7636-637CE9822CE4}"/>
              </a:ext>
            </a:extLst>
          </p:cNvPr>
          <p:cNvSpPr>
            <a:spLocks noGrp="1"/>
          </p:cNvSpPr>
          <p:nvPr>
            <p:ph sz="quarter" idx="11"/>
          </p:nvPr>
        </p:nvSpPr>
        <p:spPr>
          <a:xfrm>
            <a:off x="7982118" y="1338371"/>
            <a:ext cx="3371681" cy="4792070"/>
          </a:xfrm>
          <a:prstGeom prst="rect">
            <a:avLst/>
          </a:prstGeom>
        </p:spPr>
        <p:txBody>
          <a:bodyPr/>
          <a:lstStyle/>
          <a:p>
            <a:pPr lvl="0"/>
            <a:r>
              <a:rPr lang="en-US"/>
              <a:t>Click to edit Master text styles</a:t>
            </a:r>
          </a:p>
        </p:txBody>
      </p:sp>
      <p:sp>
        <p:nvSpPr>
          <p:cNvPr id="3" name="Title 1">
            <a:extLst>
              <a:ext uri="{FF2B5EF4-FFF2-40B4-BE49-F238E27FC236}">
                <a16:creationId xmlns:a16="http://schemas.microsoft.com/office/drawing/2014/main" id="{FF4A2FFB-A608-79C2-EF1B-874159DA1771}"/>
              </a:ext>
            </a:extLst>
          </p:cNvPr>
          <p:cNvSpPr>
            <a:spLocks noGrp="1"/>
          </p:cNvSpPr>
          <p:nvPr>
            <p:ph type="title"/>
          </p:nvPr>
        </p:nvSpPr>
        <p:spPr>
          <a:xfrm>
            <a:off x="707722" y="311291"/>
            <a:ext cx="8363450" cy="739035"/>
          </a:xfrm>
        </p:spPr>
        <p:txBody>
          <a:bodyPr/>
          <a:lstStyle>
            <a:lvl1pPr algn="l">
              <a:defRPr/>
            </a:lvl1pPr>
          </a:lstStyle>
          <a:p>
            <a:r>
              <a:rPr lang="en-US" dirty="0"/>
              <a:t>Click to edit Master title style</a:t>
            </a:r>
          </a:p>
        </p:txBody>
      </p:sp>
      <p:pic>
        <p:nvPicPr>
          <p:cNvPr id="4" name="Picture 3">
            <a:extLst>
              <a:ext uri="{FF2B5EF4-FFF2-40B4-BE49-F238E27FC236}">
                <a16:creationId xmlns:a16="http://schemas.microsoft.com/office/drawing/2014/main" id="{C9CC2C5C-9F6F-19CD-B8C1-ED9031570E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8569"/>
          <a:stretch/>
        </p:blipFill>
        <p:spPr>
          <a:xfrm>
            <a:off x="9366302" y="0"/>
            <a:ext cx="2825698" cy="1023642"/>
          </a:xfrm>
          <a:prstGeom prst="rect">
            <a:avLst/>
          </a:prstGeom>
        </p:spPr>
      </p:pic>
      <p:pic>
        <p:nvPicPr>
          <p:cNvPr id="5" name="Picture 4">
            <a:extLst>
              <a:ext uri="{FF2B5EF4-FFF2-40B4-BE49-F238E27FC236}">
                <a16:creationId xmlns:a16="http://schemas.microsoft.com/office/drawing/2014/main" id="{705CEFB0-B2E3-FD34-04D3-4F2A528A533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860" b="13094"/>
          <a:stretch/>
        </p:blipFill>
        <p:spPr>
          <a:xfrm>
            <a:off x="1111971" y="6455437"/>
            <a:ext cx="11092729" cy="402564"/>
          </a:xfrm>
          <a:prstGeom prst="rect">
            <a:avLst/>
          </a:prstGeom>
        </p:spPr>
      </p:pic>
      <p:pic>
        <p:nvPicPr>
          <p:cNvPr id="7" name="Picture 6">
            <a:extLst>
              <a:ext uri="{FF2B5EF4-FFF2-40B4-BE49-F238E27FC236}">
                <a16:creationId xmlns:a16="http://schemas.microsoft.com/office/drawing/2014/main" id="{8BB54F0D-BDA2-A681-2920-4B72C34E4778}"/>
              </a:ext>
            </a:extLst>
          </p:cNvPr>
          <p:cNvPicPr>
            <a:picLocks noChangeAspect="1"/>
          </p:cNvPicPr>
          <p:nvPr userDrawn="1"/>
        </p:nvPicPr>
        <p:blipFill>
          <a:blip r:embed="rId4"/>
          <a:stretch>
            <a:fillRect/>
          </a:stretch>
        </p:blipFill>
        <p:spPr>
          <a:xfrm>
            <a:off x="99233" y="6130441"/>
            <a:ext cx="935084" cy="614671"/>
          </a:xfrm>
          <a:prstGeom prst="rect">
            <a:avLst/>
          </a:prstGeom>
        </p:spPr>
      </p:pic>
    </p:spTree>
    <p:extLst>
      <p:ext uri="{BB962C8B-B14F-4D97-AF65-F5344CB8AC3E}">
        <p14:creationId xmlns:p14="http://schemas.microsoft.com/office/powerpoint/2010/main" val="4103543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hree Content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03F128-A98D-2D79-04C7-DB58C00ECB88}"/>
              </a:ext>
            </a:extLst>
          </p:cNvPr>
          <p:cNvSpPr>
            <a:spLocks noGrp="1"/>
          </p:cNvSpPr>
          <p:nvPr>
            <p:ph type="title"/>
          </p:nvPr>
        </p:nvSpPr>
        <p:spPr>
          <a:xfrm>
            <a:off x="1231900" y="279541"/>
            <a:ext cx="9753600" cy="739035"/>
          </a:xfrm>
        </p:spPr>
        <p:txBody>
          <a:bodyPr/>
          <a:lstStyle>
            <a:lvl1pPr algn="ctr">
              <a:defRPr/>
            </a:lvl1pPr>
          </a:lstStyle>
          <a:p>
            <a:r>
              <a:rPr lang="en-US"/>
              <a:t>Click to edit Master title style</a:t>
            </a:r>
            <a:endParaRPr lang="en-US" dirty="0"/>
          </a:p>
        </p:txBody>
      </p:sp>
      <p:sp>
        <p:nvSpPr>
          <p:cNvPr id="6" name="Content Placeholder 10">
            <a:extLst>
              <a:ext uri="{FF2B5EF4-FFF2-40B4-BE49-F238E27FC236}">
                <a16:creationId xmlns:a16="http://schemas.microsoft.com/office/drawing/2014/main" id="{86547609-70F4-85AA-8E2D-D9F322FDB779}"/>
              </a:ext>
            </a:extLst>
          </p:cNvPr>
          <p:cNvSpPr>
            <a:spLocks noGrp="1"/>
          </p:cNvSpPr>
          <p:nvPr>
            <p:ph sz="quarter" idx="10"/>
          </p:nvPr>
        </p:nvSpPr>
        <p:spPr>
          <a:xfrm>
            <a:off x="708025" y="1332108"/>
            <a:ext cx="3371681" cy="4788330"/>
          </a:xfrm>
          <a:prstGeom prst="rect">
            <a:avLst/>
          </a:prstGeom>
        </p:spPr>
        <p:txBody>
          <a:bodyPr/>
          <a:lstStyle/>
          <a:p>
            <a:pPr lvl="0"/>
            <a:r>
              <a:rPr lang="en-US"/>
              <a:t>Click to edit Master text styles</a:t>
            </a:r>
          </a:p>
        </p:txBody>
      </p:sp>
      <p:sp>
        <p:nvSpPr>
          <p:cNvPr id="8" name="Content Placeholder 10">
            <a:extLst>
              <a:ext uri="{FF2B5EF4-FFF2-40B4-BE49-F238E27FC236}">
                <a16:creationId xmlns:a16="http://schemas.microsoft.com/office/drawing/2014/main" id="{D992352F-4C1A-25BC-0A1F-F80CD8F360CA}"/>
              </a:ext>
            </a:extLst>
          </p:cNvPr>
          <p:cNvSpPr>
            <a:spLocks noGrp="1"/>
          </p:cNvSpPr>
          <p:nvPr>
            <p:ph sz="quarter" idx="11"/>
          </p:nvPr>
        </p:nvSpPr>
        <p:spPr>
          <a:xfrm>
            <a:off x="4345072" y="1342111"/>
            <a:ext cx="3371681" cy="4788330"/>
          </a:xfrm>
          <a:prstGeom prst="rect">
            <a:avLst/>
          </a:prstGeom>
        </p:spPr>
        <p:txBody>
          <a:bodyPr/>
          <a:lstStyle/>
          <a:p>
            <a:pPr lvl="0"/>
            <a:r>
              <a:rPr lang="en-US"/>
              <a:t>Click to edit Master text styles</a:t>
            </a:r>
          </a:p>
        </p:txBody>
      </p:sp>
      <p:sp>
        <p:nvSpPr>
          <p:cNvPr id="9" name="Content Placeholder 10">
            <a:extLst>
              <a:ext uri="{FF2B5EF4-FFF2-40B4-BE49-F238E27FC236}">
                <a16:creationId xmlns:a16="http://schemas.microsoft.com/office/drawing/2014/main" id="{54B00C63-8A10-69FD-257B-0051133E18DA}"/>
              </a:ext>
            </a:extLst>
          </p:cNvPr>
          <p:cNvSpPr>
            <a:spLocks noGrp="1"/>
          </p:cNvSpPr>
          <p:nvPr>
            <p:ph sz="quarter" idx="12"/>
          </p:nvPr>
        </p:nvSpPr>
        <p:spPr>
          <a:xfrm>
            <a:off x="7982119" y="1332108"/>
            <a:ext cx="3371681" cy="4788330"/>
          </a:xfrm>
          <a:prstGeom prst="rect">
            <a:avLst/>
          </a:prstGeom>
        </p:spPr>
        <p:txBody>
          <a:bodyPr/>
          <a:lstStyle/>
          <a:p>
            <a:pPr lvl="0"/>
            <a:r>
              <a:rPr lang="en-US"/>
              <a:t>Click to edit Master text styles</a:t>
            </a:r>
          </a:p>
        </p:txBody>
      </p:sp>
      <p:pic>
        <p:nvPicPr>
          <p:cNvPr id="10" name="Picture 9">
            <a:extLst>
              <a:ext uri="{FF2B5EF4-FFF2-40B4-BE49-F238E27FC236}">
                <a16:creationId xmlns:a16="http://schemas.microsoft.com/office/drawing/2014/main" id="{03C090CE-B712-84A6-4249-554EB9BB88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860" b="13094"/>
          <a:stretch/>
        </p:blipFill>
        <p:spPr>
          <a:xfrm>
            <a:off x="1111971" y="6455437"/>
            <a:ext cx="11092729" cy="402564"/>
          </a:xfrm>
          <a:prstGeom prst="rect">
            <a:avLst/>
          </a:prstGeom>
        </p:spPr>
      </p:pic>
      <p:pic>
        <p:nvPicPr>
          <p:cNvPr id="11" name="Picture 10">
            <a:extLst>
              <a:ext uri="{FF2B5EF4-FFF2-40B4-BE49-F238E27FC236}">
                <a16:creationId xmlns:a16="http://schemas.microsoft.com/office/drawing/2014/main" id="{ABCC8E93-A748-B92C-637B-B7B7B8824EEC}"/>
              </a:ext>
            </a:extLst>
          </p:cNvPr>
          <p:cNvPicPr>
            <a:picLocks noChangeAspect="1"/>
          </p:cNvPicPr>
          <p:nvPr userDrawn="1"/>
        </p:nvPicPr>
        <p:blipFill>
          <a:blip r:embed="rId3"/>
          <a:stretch>
            <a:fillRect/>
          </a:stretch>
        </p:blipFill>
        <p:spPr>
          <a:xfrm>
            <a:off x="99233" y="6130441"/>
            <a:ext cx="935084" cy="614671"/>
          </a:xfrm>
          <a:prstGeom prst="rect">
            <a:avLst/>
          </a:prstGeom>
        </p:spPr>
      </p:pic>
      <p:pic>
        <p:nvPicPr>
          <p:cNvPr id="12" name="Picture 11">
            <a:extLst>
              <a:ext uri="{FF2B5EF4-FFF2-40B4-BE49-F238E27FC236}">
                <a16:creationId xmlns:a16="http://schemas.microsoft.com/office/drawing/2014/main" id="{A2951660-7556-455D-B08B-0D327D3DFB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2" r="71832" b="16798"/>
          <a:stretch/>
        </p:blipFill>
        <p:spPr>
          <a:xfrm flipV="1">
            <a:off x="10717271" y="-1"/>
            <a:ext cx="1487429" cy="400597"/>
          </a:xfrm>
          <a:prstGeom prst="rect">
            <a:avLst/>
          </a:prstGeom>
        </p:spPr>
      </p:pic>
      <p:pic>
        <p:nvPicPr>
          <p:cNvPr id="15" name="Picture 14">
            <a:extLst>
              <a:ext uri="{FF2B5EF4-FFF2-40B4-BE49-F238E27FC236}">
                <a16:creationId xmlns:a16="http://schemas.microsoft.com/office/drawing/2014/main" id="{D44491D5-CF66-211D-D86A-0CE7C34A06C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2" r="71832" b="16798"/>
          <a:stretch/>
        </p:blipFill>
        <p:spPr>
          <a:xfrm flipH="1" flipV="1">
            <a:off x="-1" y="-1"/>
            <a:ext cx="1487429" cy="400597"/>
          </a:xfrm>
          <a:prstGeom prst="rect">
            <a:avLst/>
          </a:prstGeom>
        </p:spPr>
      </p:pic>
    </p:spTree>
    <p:extLst>
      <p:ext uri="{BB962C8B-B14F-4D97-AF65-F5344CB8AC3E}">
        <p14:creationId xmlns:p14="http://schemas.microsoft.com/office/powerpoint/2010/main" val="115411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F1D1E3-8348-5301-4441-10042BCA7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a:extLst>
              <a:ext uri="{FF2B5EF4-FFF2-40B4-BE49-F238E27FC236}">
                <a16:creationId xmlns:a16="http://schemas.microsoft.com/office/drawing/2014/main" id="{7C9E5E1C-394A-E926-CE5A-6311F23A5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498227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19" r:id="rId6"/>
    <p:sldLayoutId id="2147483806" r:id="rId7"/>
    <p:sldLayoutId id="2147483807" r:id="rId8"/>
    <p:sldLayoutId id="2147483808" r:id="rId9"/>
    <p:sldLayoutId id="2147483809" r:id="rId10"/>
    <p:sldLayoutId id="2147483810" r:id="rId11"/>
    <p:sldLayoutId id="2147483817" r:id="rId12"/>
    <p:sldLayoutId id="2147483818" r:id="rId13"/>
    <p:sldLayoutId id="2147483823" r:id="rId14"/>
    <p:sldLayoutId id="2147483824" r:id="rId15"/>
    <p:sldLayoutId id="2147483825" r:id="rId16"/>
    <p:sldLayoutId id="2147483827" r:id="rId17"/>
    <p:sldLayoutId id="2147483838" r:id="rId18"/>
    <p:sldLayoutId id="2147483840" r:id="rId19"/>
    <p:sldLayoutId id="2147483841" r:id="rId20"/>
  </p:sldLayoutIdLst>
  <p:txStyles>
    <p:titleStyle>
      <a:lvl1pPr algn="l" defTabSz="914400" rtl="0" eaLnBrk="1" latinLnBrk="0" hangingPunct="1">
        <a:lnSpc>
          <a:spcPct val="90000"/>
        </a:lnSpc>
        <a:spcBef>
          <a:spcPct val="0"/>
        </a:spcBef>
        <a:buNone/>
        <a:defRPr sz="4800" b="1" i="0" kern="1200">
          <a:ln>
            <a:noFill/>
          </a:ln>
          <a:gradFill>
            <a:gsLst>
              <a:gs pos="54000">
                <a:schemeClr val="accent6"/>
              </a:gs>
              <a:gs pos="100000">
                <a:srgbClr val="01303F"/>
              </a:gs>
            </a:gsLst>
            <a:lin ang="5400000" scaled="1"/>
          </a:gradFill>
          <a:effectLst/>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System Font Regular"/>
        <a:buChar char="​"/>
        <a:defRPr sz="2800" b="1" i="0" kern="1200">
          <a:solidFill>
            <a:schemeClr val="accent6"/>
          </a:solidFill>
          <a:latin typeface="Arial" panose="020B0604020202020204" pitchFamily="34" charset="0"/>
          <a:ea typeface="+mn-ea"/>
          <a:cs typeface="Arial" panose="020B0604020202020204" pitchFamily="34" charset="0"/>
        </a:defRPr>
      </a:lvl1pPr>
      <a:lvl2pPr marL="285750" indent="-285750" algn="l" defTabSz="914400" rtl="0" eaLnBrk="1" latinLnBrk="0" hangingPunct="1">
        <a:lnSpc>
          <a:spcPct val="90000"/>
        </a:lnSpc>
        <a:spcBef>
          <a:spcPts val="500"/>
        </a:spcBef>
        <a:buFont typeface="Arial" panose="020B0604020202020204" pitchFamily="34" charset="0"/>
        <a:buChar char="•"/>
        <a:defRPr sz="1800" kern="1200">
          <a:solidFill>
            <a:srgbClr val="767679"/>
          </a:solidFill>
          <a:latin typeface="+mn-lt"/>
          <a:ea typeface="+mn-ea"/>
          <a:cs typeface="+mn-cs"/>
        </a:defRPr>
      </a:lvl2pPr>
      <a:lvl3pPr marL="560070" indent="-285750" algn="l" defTabSz="914400" rtl="0" eaLnBrk="1" latinLnBrk="0" hangingPunct="1">
        <a:lnSpc>
          <a:spcPct val="90000"/>
        </a:lnSpc>
        <a:spcBef>
          <a:spcPts val="500"/>
        </a:spcBef>
        <a:buFont typeface="Arial" panose="020B0604020202020204" pitchFamily="34" charset="0"/>
        <a:buChar char="•"/>
        <a:defRPr sz="1800" kern="1200">
          <a:solidFill>
            <a:srgbClr val="767679"/>
          </a:solidFill>
          <a:latin typeface="+mn-lt"/>
          <a:ea typeface="+mn-ea"/>
          <a:cs typeface="+mn-cs"/>
        </a:defRPr>
      </a:lvl3pPr>
      <a:lvl4pPr marL="925830" indent="-285750" algn="l" defTabSz="914400" rtl="0" eaLnBrk="1" latinLnBrk="0" hangingPunct="1">
        <a:lnSpc>
          <a:spcPct val="90000"/>
        </a:lnSpc>
        <a:spcBef>
          <a:spcPts val="500"/>
        </a:spcBef>
        <a:buFont typeface="Arial" panose="020B0604020202020204" pitchFamily="34" charset="0"/>
        <a:buChar char="•"/>
        <a:defRPr sz="1800" kern="1200">
          <a:solidFill>
            <a:srgbClr val="767679"/>
          </a:solidFill>
          <a:latin typeface="+mn-lt"/>
          <a:ea typeface="+mn-ea"/>
          <a:cs typeface="+mn-cs"/>
        </a:defRPr>
      </a:lvl4pPr>
      <a:lvl5pPr marL="1291590" indent="-285750" algn="l" defTabSz="914400" rtl="0" eaLnBrk="1" latinLnBrk="0" hangingPunct="1">
        <a:lnSpc>
          <a:spcPct val="90000"/>
        </a:lnSpc>
        <a:spcBef>
          <a:spcPts val="500"/>
        </a:spcBef>
        <a:buFont typeface="Arial" panose="020B0604020202020204" pitchFamily="34" charset="0"/>
        <a:buChar char="•"/>
        <a:defRPr sz="1800" kern="1200">
          <a:solidFill>
            <a:srgbClr val="76767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0.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chart" Target="../charts/char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dreads.com/work/quotes/69103669" TargetMode="External"/><Relationship Id="rId2" Type="http://schemas.openxmlformats.org/officeDocument/2006/relationships/image" Target="../media/image26.png"/><Relationship Id="rId1" Type="http://schemas.openxmlformats.org/officeDocument/2006/relationships/slideLayout" Target="../slideLayouts/slideLayout14.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0.xml"/><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chart" Target="../charts/chart37.xml"/><Relationship Id="rId7" Type="http://schemas.openxmlformats.org/officeDocument/2006/relationships/image" Target="../media/image50.png"/><Relationship Id="rId2" Type="http://schemas.openxmlformats.org/officeDocument/2006/relationships/chart" Target="../charts/chart36.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hart" Target="../charts/chart39.xml"/><Relationship Id="rId1" Type="http://schemas.openxmlformats.org/officeDocument/2006/relationships/slideLayout" Target="../slideLayouts/slideLayout2.xml"/><Relationship Id="rId4" Type="http://schemas.openxmlformats.org/officeDocument/2006/relationships/chart" Target="../charts/chart40.xml"/></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chart" Target="../charts/chart42.xml"/><Relationship Id="rId7" Type="http://schemas.openxmlformats.org/officeDocument/2006/relationships/image" Target="../media/image57.png"/><Relationship Id="rId2" Type="http://schemas.openxmlformats.org/officeDocument/2006/relationships/chart" Target="../charts/chart41.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2.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0.xml"/><Relationship Id="rId4" Type="http://schemas.openxmlformats.org/officeDocument/2006/relationships/image" Target="../media/image7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E05535-6FD3-ABBB-3FFB-E5165E43B38E}"/>
              </a:ext>
            </a:extLst>
          </p:cNvPr>
          <p:cNvSpPr>
            <a:spLocks noGrp="1"/>
          </p:cNvSpPr>
          <p:nvPr>
            <p:ph type="ctrTitle"/>
          </p:nvPr>
        </p:nvSpPr>
        <p:spPr>
          <a:xfrm>
            <a:off x="567476" y="1628857"/>
            <a:ext cx="9490923" cy="3112948"/>
          </a:xfrm>
        </p:spPr>
        <p:txBody>
          <a:bodyPr>
            <a:normAutofit/>
          </a:bodyPr>
          <a:lstStyle/>
          <a:p>
            <a:pPr>
              <a:lnSpc>
                <a:spcPct val="100000"/>
              </a:lnSpc>
            </a:pPr>
            <a:r>
              <a:rPr lang="en-US" sz="3600" dirty="0"/>
              <a:t>Social Narratives, Economic Realities and the Outlook for 2024</a:t>
            </a:r>
            <a:br>
              <a:rPr lang="en-US" sz="3600" dirty="0"/>
            </a:br>
            <a:r>
              <a:rPr lang="en-US" sz="2800" b="0" i="1" dirty="0"/>
              <a:t>Focus on California </a:t>
            </a:r>
            <a:endParaRPr lang="en-US" sz="3600" b="0" i="1" dirty="0"/>
          </a:p>
        </p:txBody>
      </p:sp>
      <p:sp>
        <p:nvSpPr>
          <p:cNvPr id="6" name="Text Placeholder 5">
            <a:extLst>
              <a:ext uri="{FF2B5EF4-FFF2-40B4-BE49-F238E27FC236}">
                <a16:creationId xmlns:a16="http://schemas.microsoft.com/office/drawing/2014/main" id="{A312FE37-2B3F-7316-4CBB-2023368E09B6}"/>
              </a:ext>
            </a:extLst>
          </p:cNvPr>
          <p:cNvSpPr>
            <a:spLocks noGrp="1"/>
          </p:cNvSpPr>
          <p:nvPr>
            <p:ph type="body" sz="quarter" idx="11"/>
          </p:nvPr>
        </p:nvSpPr>
        <p:spPr>
          <a:xfrm>
            <a:off x="908050" y="5842949"/>
            <a:ext cx="5618010" cy="290512"/>
          </a:xfrm>
        </p:spPr>
        <p:txBody>
          <a:bodyPr/>
          <a:lstStyle/>
          <a:p>
            <a:r>
              <a:rPr lang="en-US" dirty="0"/>
              <a:t>May 2024</a:t>
            </a:r>
          </a:p>
        </p:txBody>
      </p:sp>
      <p:sp>
        <p:nvSpPr>
          <p:cNvPr id="8" name="Text Placeholder 7">
            <a:extLst>
              <a:ext uri="{FF2B5EF4-FFF2-40B4-BE49-F238E27FC236}">
                <a16:creationId xmlns:a16="http://schemas.microsoft.com/office/drawing/2014/main" id="{6F65B92D-55A3-F165-C930-438AB2C49FD6}"/>
              </a:ext>
            </a:extLst>
          </p:cNvPr>
          <p:cNvSpPr>
            <a:spLocks noGrp="1"/>
          </p:cNvSpPr>
          <p:nvPr>
            <p:ph type="body" sz="quarter" idx="12"/>
          </p:nvPr>
        </p:nvSpPr>
        <p:spPr>
          <a:xfrm>
            <a:off x="908050" y="5048250"/>
            <a:ext cx="6093999" cy="488254"/>
          </a:xfrm>
        </p:spPr>
        <p:txBody>
          <a:bodyPr/>
          <a:lstStyle/>
          <a:p>
            <a:r>
              <a:rPr lang="en-US" dirty="0"/>
              <a:t>Christopher </a:t>
            </a:r>
            <a:r>
              <a:rPr lang="en-US" dirty="0" err="1"/>
              <a:t>Thornberg</a:t>
            </a:r>
            <a:r>
              <a:rPr lang="en-US" dirty="0"/>
              <a:t>, PhD</a:t>
            </a:r>
          </a:p>
        </p:txBody>
      </p:sp>
      <p:sp>
        <p:nvSpPr>
          <p:cNvPr id="10" name="Text Placeholder 9">
            <a:extLst>
              <a:ext uri="{FF2B5EF4-FFF2-40B4-BE49-F238E27FC236}">
                <a16:creationId xmlns:a16="http://schemas.microsoft.com/office/drawing/2014/main" id="{84C59D57-701C-7926-5714-DE444FCD7594}"/>
              </a:ext>
            </a:extLst>
          </p:cNvPr>
          <p:cNvSpPr>
            <a:spLocks noGrp="1"/>
          </p:cNvSpPr>
          <p:nvPr>
            <p:ph type="body" sz="quarter" idx="14"/>
          </p:nvPr>
        </p:nvSpPr>
        <p:spPr>
          <a:xfrm>
            <a:off x="908050" y="5540584"/>
            <a:ext cx="5618010" cy="290512"/>
          </a:xfrm>
        </p:spPr>
        <p:txBody>
          <a:bodyPr/>
          <a:lstStyle/>
          <a:p>
            <a:r>
              <a:rPr lang="en-US" dirty="0"/>
              <a:t>Founding Partner, Beacon Economics</a:t>
            </a:r>
          </a:p>
        </p:txBody>
      </p:sp>
      <p:pic>
        <p:nvPicPr>
          <p:cNvPr id="2" name="Picture 2" descr="International - Advocacy - California Chamber of Commerce">
            <a:extLst>
              <a:ext uri="{FF2B5EF4-FFF2-40B4-BE49-F238E27FC236}">
                <a16:creationId xmlns:a16="http://schemas.microsoft.com/office/drawing/2014/main" id="{85D76BD3-7726-4E94-E12A-4AA2F733A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049" y="315106"/>
            <a:ext cx="5189951" cy="140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46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A7819-09FB-96FB-3350-6030F0AD10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0A3C14-93DD-5465-971B-E54F87CD9FC6}"/>
              </a:ext>
            </a:extLst>
          </p:cNvPr>
          <p:cNvSpPr>
            <a:spLocks noGrp="1"/>
          </p:cNvSpPr>
          <p:nvPr>
            <p:ph type="title"/>
          </p:nvPr>
        </p:nvSpPr>
        <p:spPr/>
        <p:txBody>
          <a:bodyPr>
            <a:normAutofit fontScale="90000"/>
          </a:bodyPr>
          <a:lstStyle/>
          <a:p>
            <a:r>
              <a:rPr lang="en-US" dirty="0"/>
              <a:t>Little visible financial distress</a:t>
            </a:r>
          </a:p>
        </p:txBody>
      </p:sp>
      <p:graphicFrame>
        <p:nvGraphicFramePr>
          <p:cNvPr id="3" name="Chart 2">
            <a:extLst>
              <a:ext uri="{FF2B5EF4-FFF2-40B4-BE49-F238E27FC236}">
                <a16:creationId xmlns:a16="http://schemas.microsoft.com/office/drawing/2014/main" id="{D12C1618-0FDC-0771-C49C-BF0A5185E61D}"/>
              </a:ext>
            </a:extLst>
          </p:cNvPr>
          <p:cNvGraphicFramePr>
            <a:graphicFrameLocks/>
          </p:cNvGraphicFramePr>
          <p:nvPr>
            <p:extLst>
              <p:ext uri="{D42A27DB-BD31-4B8C-83A1-F6EECF244321}">
                <p14:modId xmlns:p14="http://schemas.microsoft.com/office/powerpoint/2010/main" val="1826884953"/>
              </p:ext>
            </p:extLst>
          </p:nvPr>
        </p:nvGraphicFramePr>
        <p:xfrm>
          <a:off x="707721" y="1060989"/>
          <a:ext cx="5599294" cy="54720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554E78FE-49CA-896E-B760-20D2AA3AB559}"/>
              </a:ext>
            </a:extLst>
          </p:cNvPr>
          <p:cNvGraphicFramePr>
            <a:graphicFrameLocks/>
          </p:cNvGraphicFramePr>
          <p:nvPr>
            <p:extLst>
              <p:ext uri="{D42A27DB-BD31-4B8C-83A1-F6EECF244321}">
                <p14:modId xmlns:p14="http://schemas.microsoft.com/office/powerpoint/2010/main" val="466311358"/>
              </p:ext>
            </p:extLst>
          </p:nvPr>
        </p:nvGraphicFramePr>
        <p:xfrm>
          <a:off x="6506308" y="1037898"/>
          <a:ext cx="5434493" cy="52661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378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5C7B7-0CE1-AF06-1AB4-F75EAB8CAC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A22037-A911-7176-C7A2-FE0356DE2406}"/>
              </a:ext>
            </a:extLst>
          </p:cNvPr>
          <p:cNvSpPr>
            <a:spLocks noGrp="1"/>
          </p:cNvSpPr>
          <p:nvPr>
            <p:ph type="title"/>
          </p:nvPr>
        </p:nvSpPr>
        <p:spPr/>
        <p:txBody>
          <a:bodyPr>
            <a:normAutofit fontScale="90000"/>
          </a:bodyPr>
          <a:lstStyle/>
          <a:p>
            <a:r>
              <a:rPr lang="en-US" dirty="0"/>
              <a:t>US Labor Markets still tight</a:t>
            </a:r>
          </a:p>
        </p:txBody>
      </p:sp>
      <p:graphicFrame>
        <p:nvGraphicFramePr>
          <p:cNvPr id="3" name="Chart 2">
            <a:extLst>
              <a:ext uri="{FF2B5EF4-FFF2-40B4-BE49-F238E27FC236}">
                <a16:creationId xmlns:a16="http://schemas.microsoft.com/office/drawing/2014/main" id="{933328A4-D407-077C-A4FF-CFD71700C1D5}"/>
              </a:ext>
            </a:extLst>
          </p:cNvPr>
          <p:cNvGraphicFramePr>
            <a:graphicFrameLocks/>
          </p:cNvGraphicFramePr>
          <p:nvPr>
            <p:extLst>
              <p:ext uri="{D42A27DB-BD31-4B8C-83A1-F6EECF244321}">
                <p14:modId xmlns:p14="http://schemas.microsoft.com/office/powerpoint/2010/main" val="2559944875"/>
              </p:ext>
            </p:extLst>
          </p:nvPr>
        </p:nvGraphicFramePr>
        <p:xfrm>
          <a:off x="6384471" y="1084652"/>
          <a:ext cx="5230127" cy="52345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099629BD-81FD-CE80-0EC6-B248A815CECB}"/>
              </a:ext>
            </a:extLst>
          </p:cNvPr>
          <p:cNvGraphicFramePr>
            <a:graphicFrameLocks/>
          </p:cNvGraphicFramePr>
          <p:nvPr>
            <p:extLst>
              <p:ext uri="{D42A27DB-BD31-4B8C-83A1-F6EECF244321}">
                <p14:modId xmlns:p14="http://schemas.microsoft.com/office/powerpoint/2010/main" val="4179401047"/>
              </p:ext>
            </p:extLst>
          </p:nvPr>
        </p:nvGraphicFramePr>
        <p:xfrm>
          <a:off x="707722" y="1084652"/>
          <a:ext cx="5403651" cy="51202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753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3ECAD-2752-D659-326B-511C21454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2C4222-8EF6-78FD-8653-3634E6892F0F}"/>
              </a:ext>
            </a:extLst>
          </p:cNvPr>
          <p:cNvSpPr>
            <a:spLocks noGrp="1"/>
          </p:cNvSpPr>
          <p:nvPr>
            <p:ph type="title"/>
          </p:nvPr>
        </p:nvSpPr>
        <p:spPr>
          <a:xfrm>
            <a:off x="497840" y="220895"/>
            <a:ext cx="9553879" cy="739035"/>
          </a:xfrm>
        </p:spPr>
        <p:txBody>
          <a:bodyPr>
            <a:normAutofit fontScale="90000"/>
          </a:bodyPr>
          <a:lstStyle/>
          <a:p>
            <a:r>
              <a:rPr lang="en-US" dirty="0"/>
              <a:t>Rates up, but investment steady</a:t>
            </a:r>
          </a:p>
        </p:txBody>
      </p:sp>
      <p:graphicFrame>
        <p:nvGraphicFramePr>
          <p:cNvPr id="6" name="Chart 5">
            <a:extLst>
              <a:ext uri="{FF2B5EF4-FFF2-40B4-BE49-F238E27FC236}">
                <a16:creationId xmlns:a16="http://schemas.microsoft.com/office/drawing/2014/main" id="{944897E7-17E8-7C0A-91FF-4A0FF998C11E}"/>
              </a:ext>
            </a:extLst>
          </p:cNvPr>
          <p:cNvGraphicFramePr>
            <a:graphicFrameLocks/>
          </p:cNvGraphicFramePr>
          <p:nvPr>
            <p:extLst>
              <p:ext uri="{D42A27DB-BD31-4B8C-83A1-F6EECF244321}">
                <p14:modId xmlns:p14="http://schemas.microsoft.com/office/powerpoint/2010/main" val="36280795"/>
              </p:ext>
            </p:extLst>
          </p:nvPr>
        </p:nvGraphicFramePr>
        <p:xfrm>
          <a:off x="514775" y="1109133"/>
          <a:ext cx="5478758" cy="52009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BB3A1D7E-3AB9-4E32-9DD7-EAA358201ACF}"/>
              </a:ext>
            </a:extLst>
          </p:cNvPr>
          <p:cNvGraphicFramePr>
            <a:graphicFrameLocks noGrp="1"/>
          </p:cNvGraphicFramePr>
          <p:nvPr>
            <p:extLst>
              <p:ext uri="{D42A27DB-BD31-4B8C-83A1-F6EECF244321}">
                <p14:modId xmlns:p14="http://schemas.microsoft.com/office/powerpoint/2010/main" val="3428598662"/>
              </p:ext>
            </p:extLst>
          </p:nvPr>
        </p:nvGraphicFramePr>
        <p:xfrm>
          <a:off x="5993532" y="1109133"/>
          <a:ext cx="5683692" cy="5040658"/>
        </p:xfrm>
        <a:graphic>
          <a:graphicData uri="http://schemas.openxmlformats.org/drawingml/2006/table">
            <a:tbl>
              <a:tblPr firstRow="1" bandRow="1">
                <a:tableStyleId>{21E4AEA4-8DFA-4A89-87EB-49C32662AFE0}</a:tableStyleId>
              </a:tblPr>
              <a:tblGrid>
                <a:gridCol w="3579334">
                  <a:extLst>
                    <a:ext uri="{9D8B030D-6E8A-4147-A177-3AD203B41FA5}">
                      <a16:colId xmlns:a16="http://schemas.microsoft.com/office/drawing/2014/main" val="3935232672"/>
                    </a:ext>
                  </a:extLst>
                </a:gridCol>
                <a:gridCol w="1052179">
                  <a:extLst>
                    <a:ext uri="{9D8B030D-6E8A-4147-A177-3AD203B41FA5}">
                      <a16:colId xmlns:a16="http://schemas.microsoft.com/office/drawing/2014/main" val="3952581161"/>
                    </a:ext>
                  </a:extLst>
                </a:gridCol>
                <a:gridCol w="1052179">
                  <a:extLst>
                    <a:ext uri="{9D8B030D-6E8A-4147-A177-3AD203B41FA5}">
                      <a16:colId xmlns:a16="http://schemas.microsoft.com/office/drawing/2014/main" val="3691361605"/>
                    </a:ext>
                  </a:extLst>
                </a:gridCol>
              </a:tblGrid>
              <a:tr h="712224">
                <a:tc>
                  <a:txBody>
                    <a:bodyPr/>
                    <a:lstStyle/>
                    <a:p>
                      <a:pPr algn="l" fontAlgn="ctr"/>
                      <a:r>
                        <a:rPr lang="en-US" sz="1800" u="none" strike="noStrike" dirty="0">
                          <a:effectLst/>
                        </a:rPr>
                        <a:t> </a:t>
                      </a:r>
                      <a:r>
                        <a:rPr lang="en-US" sz="2000" u="none" strike="noStrike" dirty="0">
                          <a:effectLst/>
                        </a:rPr>
                        <a:t>Real Fixed Investment</a:t>
                      </a:r>
                      <a:endParaRPr lang="en-US"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l" fontAlgn="b"/>
                      <a:r>
                        <a:rPr lang="en-US" sz="1800" u="none" strike="noStrike" dirty="0">
                          <a:effectLst/>
                        </a:rPr>
                        <a:t>Ch From Q4 19</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800" u="none" strike="noStrike" dirty="0">
                          <a:effectLst/>
                        </a:rPr>
                        <a:t>Ch From Q4 23</a:t>
                      </a:r>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431786876"/>
                  </a:ext>
                </a:extLst>
              </a:tr>
              <a:tr h="393494">
                <a:tc>
                  <a:txBody>
                    <a:bodyPr/>
                    <a:lstStyle/>
                    <a:p>
                      <a:pPr algn="l" fontAlgn="b"/>
                      <a:r>
                        <a:rPr lang="en-US" sz="1800" u="none" strike="noStrike" dirty="0">
                          <a:effectLst/>
                        </a:rPr>
                        <a:t>Private fixed investment</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7.4%</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3.6%</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846425912"/>
                  </a:ext>
                </a:extLst>
              </a:tr>
              <a:tr h="393494">
                <a:tc>
                  <a:txBody>
                    <a:bodyPr/>
                    <a:lstStyle/>
                    <a:p>
                      <a:pPr algn="l" fontAlgn="b"/>
                      <a:r>
                        <a:rPr lang="en-US" sz="1800" u="none" strike="noStrike" dirty="0">
                          <a:effectLst/>
                        </a:rPr>
                        <a:t>        Manufacturing Str.</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99.2%</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73.9%</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92551944"/>
                  </a:ext>
                </a:extLst>
              </a:tr>
              <a:tr h="393494">
                <a:tc>
                  <a:txBody>
                    <a:bodyPr/>
                    <a:lstStyle/>
                    <a:p>
                      <a:pPr algn="l" fontAlgn="b"/>
                      <a:r>
                        <a:rPr lang="en-US" sz="1800" u="none" strike="noStrike">
                          <a:effectLst/>
                        </a:rPr>
                        <a:t>        Software</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52.8%</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7.8%</a:t>
                      </a:r>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8648362"/>
                  </a:ext>
                </a:extLst>
              </a:tr>
              <a:tr h="393494">
                <a:tc>
                  <a:txBody>
                    <a:bodyPr/>
                    <a:lstStyle/>
                    <a:p>
                      <a:pPr algn="l" fontAlgn="b"/>
                      <a:r>
                        <a:rPr lang="en-US" sz="1800" u="none" strike="noStrike" dirty="0">
                          <a:effectLst/>
                        </a:rPr>
                        <a:t>        Research Development</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15.7%</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-0.1%</a:t>
                      </a:r>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874414937"/>
                  </a:ext>
                </a:extLst>
              </a:tr>
              <a:tr h="393494">
                <a:tc>
                  <a:txBody>
                    <a:bodyPr/>
                    <a:lstStyle/>
                    <a:p>
                      <a:pPr algn="l" fontAlgn="b"/>
                      <a:r>
                        <a:rPr lang="en-US" sz="1800" u="none" strike="noStrike" dirty="0">
                          <a:effectLst/>
                        </a:rPr>
                        <a:t>        Information equip</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14.3%</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-0.9%</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948087113"/>
                  </a:ext>
                </a:extLst>
              </a:tr>
              <a:tr h="393494">
                <a:tc>
                  <a:txBody>
                    <a:bodyPr/>
                    <a:lstStyle/>
                    <a:p>
                      <a:pPr algn="l" fontAlgn="b"/>
                      <a:r>
                        <a:rPr lang="en-US" sz="1800" u="none" strike="noStrike" dirty="0">
                          <a:effectLst/>
                        </a:rPr>
                        <a:t>        IPP</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1.9%</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-0.5%</a:t>
                      </a:r>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5168352"/>
                  </a:ext>
                </a:extLst>
              </a:tr>
              <a:tr h="393494">
                <a:tc>
                  <a:txBody>
                    <a:bodyPr/>
                    <a:lstStyle/>
                    <a:p>
                      <a:pPr algn="l" fontAlgn="b"/>
                      <a:r>
                        <a:rPr lang="en-US" sz="1800" u="none" strike="noStrike" dirty="0">
                          <a:effectLst/>
                        </a:rPr>
                        <a:t>        Industrial equipment</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0.9%</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-1.7%</a:t>
                      </a:r>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552465236"/>
                  </a:ext>
                </a:extLst>
              </a:tr>
              <a:tr h="393494">
                <a:tc>
                  <a:txBody>
                    <a:bodyPr/>
                    <a:lstStyle/>
                    <a:p>
                      <a:pPr algn="l" fontAlgn="b"/>
                      <a:r>
                        <a:rPr lang="en-US" sz="1800" u="none" strike="noStrike" dirty="0">
                          <a:effectLst/>
                        </a:rPr>
                        <a:t>        Residential Str.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-3.5%</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0.4%</a:t>
                      </a:r>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32919947"/>
                  </a:ext>
                </a:extLst>
              </a:tr>
              <a:tr h="393494">
                <a:tc>
                  <a:txBody>
                    <a:bodyPr/>
                    <a:lstStyle/>
                    <a:p>
                      <a:pPr algn="l" fontAlgn="b"/>
                      <a:r>
                        <a:rPr lang="en-US" sz="1800" u="none" strike="noStrike" dirty="0">
                          <a:effectLst/>
                        </a:rPr>
                        <a:t>        Commercial health care Str.</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-9.4%</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5.2%</a:t>
                      </a:r>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86589123"/>
                  </a:ext>
                </a:extLst>
              </a:tr>
              <a:tr h="393494">
                <a:tc>
                  <a:txBody>
                    <a:bodyPr/>
                    <a:lstStyle/>
                    <a:p>
                      <a:pPr algn="l" fontAlgn="b"/>
                      <a:r>
                        <a:rPr lang="en-US" sz="1800" u="none" strike="noStrike">
                          <a:effectLst/>
                        </a:rPr>
                        <a:t>        Transportation equipment</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-11.6%</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2.8%</a:t>
                      </a:r>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62780815"/>
                  </a:ext>
                </a:extLst>
              </a:tr>
              <a:tr h="393494">
                <a:tc>
                  <a:txBody>
                    <a:bodyPr/>
                    <a:lstStyle/>
                    <a:p>
                      <a:pPr algn="l" fontAlgn="b"/>
                      <a:r>
                        <a:rPr lang="en-US" sz="1800" u="none" strike="noStrike" dirty="0">
                          <a:effectLst/>
                        </a:rPr>
                        <a:t>        Mining, shafts, wells</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-12.8%</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-11.6%</a:t>
                      </a:r>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0274767"/>
                  </a:ext>
                </a:extLst>
              </a:tr>
            </a:tbl>
          </a:graphicData>
        </a:graphic>
      </p:graphicFrame>
    </p:spTree>
    <p:extLst>
      <p:ext uri="{BB962C8B-B14F-4D97-AF65-F5344CB8AC3E}">
        <p14:creationId xmlns:p14="http://schemas.microsoft.com/office/powerpoint/2010/main" val="405195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4F6B7-647D-6471-8D65-D9E3D650CF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5170BC-AC57-E24E-3CDE-BC23CFB38FA5}"/>
              </a:ext>
            </a:extLst>
          </p:cNvPr>
          <p:cNvSpPr>
            <a:spLocks noGrp="1"/>
          </p:cNvSpPr>
          <p:nvPr>
            <p:ph type="title"/>
          </p:nvPr>
        </p:nvSpPr>
        <p:spPr>
          <a:xfrm>
            <a:off x="419100" y="245193"/>
            <a:ext cx="11353800" cy="739035"/>
          </a:xfrm>
        </p:spPr>
        <p:txBody>
          <a:bodyPr>
            <a:noAutofit/>
          </a:bodyPr>
          <a:lstStyle/>
          <a:p>
            <a:r>
              <a:rPr lang="en-US" sz="3600" dirty="0"/>
              <a:t>Frozen Housing Market, and yet…</a:t>
            </a:r>
          </a:p>
        </p:txBody>
      </p:sp>
      <p:graphicFrame>
        <p:nvGraphicFramePr>
          <p:cNvPr id="7" name="Chart 6">
            <a:extLst>
              <a:ext uri="{FF2B5EF4-FFF2-40B4-BE49-F238E27FC236}">
                <a16:creationId xmlns:a16="http://schemas.microsoft.com/office/drawing/2014/main" id="{0D36E36B-C487-5334-0B85-9380B4076FC0}"/>
              </a:ext>
            </a:extLst>
          </p:cNvPr>
          <p:cNvGraphicFramePr>
            <a:graphicFrameLocks/>
          </p:cNvGraphicFramePr>
          <p:nvPr>
            <p:extLst>
              <p:ext uri="{D42A27DB-BD31-4B8C-83A1-F6EECF244321}">
                <p14:modId xmlns:p14="http://schemas.microsoft.com/office/powerpoint/2010/main" val="972577003"/>
              </p:ext>
            </p:extLst>
          </p:nvPr>
        </p:nvGraphicFramePr>
        <p:xfrm>
          <a:off x="209553" y="999296"/>
          <a:ext cx="3856261" cy="52532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B66EB1EF-BCC6-0011-E936-A87E4A51FCCE}"/>
              </a:ext>
            </a:extLst>
          </p:cNvPr>
          <p:cNvGraphicFramePr>
            <a:graphicFrameLocks/>
          </p:cNvGraphicFramePr>
          <p:nvPr>
            <p:extLst>
              <p:ext uri="{D42A27DB-BD31-4B8C-83A1-F6EECF244321}">
                <p14:modId xmlns:p14="http://schemas.microsoft.com/office/powerpoint/2010/main" val="1298831912"/>
              </p:ext>
            </p:extLst>
          </p:nvPr>
        </p:nvGraphicFramePr>
        <p:xfrm>
          <a:off x="4314406" y="1002550"/>
          <a:ext cx="3563188" cy="52532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92A72824-7DC9-4B28-9664-C0916872037F}"/>
              </a:ext>
            </a:extLst>
          </p:cNvPr>
          <p:cNvGraphicFramePr>
            <a:graphicFrameLocks/>
          </p:cNvGraphicFramePr>
          <p:nvPr>
            <p:extLst>
              <p:ext uri="{D42A27DB-BD31-4B8C-83A1-F6EECF244321}">
                <p14:modId xmlns:p14="http://schemas.microsoft.com/office/powerpoint/2010/main" val="1152951688"/>
              </p:ext>
            </p:extLst>
          </p:nvPr>
        </p:nvGraphicFramePr>
        <p:xfrm>
          <a:off x="7966459" y="999296"/>
          <a:ext cx="3552091" cy="49793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6575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DA71D-4737-2263-3C3B-A9E258BC3415}"/>
              </a:ext>
            </a:extLst>
          </p:cNvPr>
          <p:cNvSpPr>
            <a:spLocks noGrp="1"/>
          </p:cNvSpPr>
          <p:nvPr>
            <p:ph type="title"/>
          </p:nvPr>
        </p:nvSpPr>
        <p:spPr/>
        <p:txBody>
          <a:bodyPr>
            <a:normAutofit fontScale="90000"/>
          </a:bodyPr>
          <a:lstStyle/>
          <a:p>
            <a:r>
              <a:rPr lang="en-US" dirty="0"/>
              <a:t>Slowing Inflation / Rising Confidence</a:t>
            </a:r>
          </a:p>
        </p:txBody>
      </p:sp>
      <p:graphicFrame>
        <p:nvGraphicFramePr>
          <p:cNvPr id="5" name="Chart 4">
            <a:extLst>
              <a:ext uri="{FF2B5EF4-FFF2-40B4-BE49-F238E27FC236}">
                <a16:creationId xmlns:a16="http://schemas.microsoft.com/office/drawing/2014/main" id="{29ED1BE6-51A0-F102-7192-9CB67B21B996}"/>
              </a:ext>
            </a:extLst>
          </p:cNvPr>
          <p:cNvGraphicFramePr>
            <a:graphicFrameLocks/>
          </p:cNvGraphicFramePr>
          <p:nvPr>
            <p:extLst>
              <p:ext uri="{D42A27DB-BD31-4B8C-83A1-F6EECF244321}">
                <p14:modId xmlns:p14="http://schemas.microsoft.com/office/powerpoint/2010/main" val="3759956346"/>
              </p:ext>
            </p:extLst>
          </p:nvPr>
        </p:nvGraphicFramePr>
        <p:xfrm>
          <a:off x="246529" y="1031276"/>
          <a:ext cx="4164106" cy="51902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C0965E3A-741F-DAE6-C8F4-DF1220F32F0E}"/>
              </a:ext>
            </a:extLst>
          </p:cNvPr>
          <p:cNvGraphicFramePr>
            <a:graphicFrameLocks/>
          </p:cNvGraphicFramePr>
          <p:nvPr>
            <p:extLst>
              <p:ext uri="{D42A27DB-BD31-4B8C-83A1-F6EECF244321}">
                <p14:modId xmlns:p14="http://schemas.microsoft.com/office/powerpoint/2010/main" val="3297384493"/>
              </p:ext>
            </p:extLst>
          </p:nvPr>
        </p:nvGraphicFramePr>
        <p:xfrm>
          <a:off x="8659905" y="1115603"/>
          <a:ext cx="3285567" cy="50546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9E3232C8-3F78-55E3-CE59-D4299825657B}"/>
              </a:ext>
            </a:extLst>
          </p:cNvPr>
          <p:cNvGraphicFramePr>
            <a:graphicFrameLocks/>
          </p:cNvGraphicFramePr>
          <p:nvPr>
            <p:extLst>
              <p:ext uri="{D42A27DB-BD31-4B8C-83A1-F6EECF244321}">
                <p14:modId xmlns:p14="http://schemas.microsoft.com/office/powerpoint/2010/main" val="3252309182"/>
              </p:ext>
            </p:extLst>
          </p:nvPr>
        </p:nvGraphicFramePr>
        <p:xfrm>
          <a:off x="4545105" y="1115603"/>
          <a:ext cx="3980329" cy="5105903"/>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descr="A graph of a stock market&#10;&#10;Description automatically generated">
            <a:extLst>
              <a:ext uri="{FF2B5EF4-FFF2-40B4-BE49-F238E27FC236}">
                <a16:creationId xmlns:a16="http://schemas.microsoft.com/office/drawing/2014/main" id="{966360B7-4814-A011-C0EC-44639DBB8A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24907" y="1289958"/>
            <a:ext cx="7310755" cy="4621482"/>
          </a:xfrm>
          <a:prstGeom prst="rect">
            <a:avLst/>
          </a:prstGeom>
        </p:spPr>
      </p:pic>
      <p:pic>
        <p:nvPicPr>
          <p:cNvPr id="8" name="Picture 2" descr="Charles Ponzi and the Ponzi Scheme: The History and Legacy of 20th Century  America's Most Famous Con Artist: Charles River Editors: 9781691243150:  Amazon.com: Books">
            <a:extLst>
              <a:ext uri="{FF2B5EF4-FFF2-40B4-BE49-F238E27FC236}">
                <a16:creationId xmlns:a16="http://schemas.microsoft.com/office/drawing/2014/main" id="{BB0FCEF1-8330-FD2A-0C1B-F1834B5D001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88229" y="1289958"/>
            <a:ext cx="3634740" cy="470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98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4EC2-9BB7-9170-3998-C6FBD271DBBA}"/>
              </a:ext>
            </a:extLst>
          </p:cNvPr>
          <p:cNvSpPr>
            <a:spLocks noGrp="1"/>
          </p:cNvSpPr>
          <p:nvPr>
            <p:ph type="title"/>
          </p:nvPr>
        </p:nvSpPr>
        <p:spPr/>
        <p:txBody>
          <a:bodyPr>
            <a:normAutofit fontScale="90000"/>
          </a:bodyPr>
          <a:lstStyle/>
          <a:p>
            <a:r>
              <a:rPr lang="en-US" dirty="0"/>
              <a:t>Beware the Narrative</a:t>
            </a:r>
          </a:p>
        </p:txBody>
      </p:sp>
      <p:sp>
        <p:nvSpPr>
          <p:cNvPr id="4" name="Donut 3">
            <a:extLst>
              <a:ext uri="{FF2B5EF4-FFF2-40B4-BE49-F238E27FC236}">
                <a16:creationId xmlns:a16="http://schemas.microsoft.com/office/drawing/2014/main" id="{87E655C3-0292-3A24-4657-2094B9279107}"/>
              </a:ext>
            </a:extLst>
          </p:cNvPr>
          <p:cNvSpPr/>
          <p:nvPr/>
        </p:nvSpPr>
        <p:spPr>
          <a:xfrm>
            <a:off x="726621" y="1736272"/>
            <a:ext cx="6853570" cy="4394076"/>
          </a:xfrm>
          <a:prstGeom prst="donut">
            <a:avLst>
              <a:gd name="adj" fmla="val 183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nut 4">
            <a:extLst>
              <a:ext uri="{FF2B5EF4-FFF2-40B4-BE49-F238E27FC236}">
                <a16:creationId xmlns:a16="http://schemas.microsoft.com/office/drawing/2014/main" id="{4E36149E-C6D7-727F-87A5-A4AF0B0E069B}"/>
              </a:ext>
            </a:extLst>
          </p:cNvPr>
          <p:cNvSpPr/>
          <p:nvPr/>
        </p:nvSpPr>
        <p:spPr>
          <a:xfrm>
            <a:off x="4278085" y="1736271"/>
            <a:ext cx="6677967" cy="4394076"/>
          </a:xfrm>
          <a:prstGeom prst="donut">
            <a:avLst>
              <a:gd name="adj" fmla="val 1832"/>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0F287106-8C94-FE68-799D-36F8244475F9}"/>
              </a:ext>
            </a:extLst>
          </p:cNvPr>
          <p:cNvSpPr txBox="1"/>
          <p:nvPr/>
        </p:nvSpPr>
        <p:spPr>
          <a:xfrm>
            <a:off x="2755447" y="1106505"/>
            <a:ext cx="2890156" cy="523220"/>
          </a:xfrm>
          <a:prstGeom prst="rect">
            <a:avLst/>
          </a:prstGeom>
          <a:noFill/>
        </p:spPr>
        <p:txBody>
          <a:bodyPr wrap="square" rtlCol="0">
            <a:spAutoFit/>
          </a:bodyPr>
          <a:lstStyle/>
          <a:p>
            <a:r>
              <a:rPr lang="en-US" sz="2800" dirty="0"/>
              <a:t>Social Narratives</a:t>
            </a:r>
          </a:p>
        </p:txBody>
      </p:sp>
      <p:sp>
        <p:nvSpPr>
          <p:cNvPr id="7" name="TextBox 6">
            <a:extLst>
              <a:ext uri="{FF2B5EF4-FFF2-40B4-BE49-F238E27FC236}">
                <a16:creationId xmlns:a16="http://schemas.microsoft.com/office/drawing/2014/main" id="{D095741D-629E-90B2-FC29-CBE0E9926481}"/>
              </a:ext>
            </a:extLst>
          </p:cNvPr>
          <p:cNvSpPr txBox="1"/>
          <p:nvPr/>
        </p:nvSpPr>
        <p:spPr>
          <a:xfrm>
            <a:off x="6123669" y="1106505"/>
            <a:ext cx="3572221" cy="523220"/>
          </a:xfrm>
          <a:prstGeom prst="rect">
            <a:avLst/>
          </a:prstGeom>
          <a:noFill/>
        </p:spPr>
        <p:txBody>
          <a:bodyPr wrap="square" rtlCol="0">
            <a:spAutoFit/>
          </a:bodyPr>
          <a:lstStyle/>
          <a:p>
            <a:r>
              <a:rPr lang="en-US" sz="2800" dirty="0"/>
              <a:t>Economic Reality</a:t>
            </a:r>
          </a:p>
        </p:txBody>
      </p:sp>
      <p:sp>
        <p:nvSpPr>
          <p:cNvPr id="8" name="TextBox 7">
            <a:extLst>
              <a:ext uri="{FF2B5EF4-FFF2-40B4-BE49-F238E27FC236}">
                <a16:creationId xmlns:a16="http://schemas.microsoft.com/office/drawing/2014/main" id="{C9C45707-2AA9-1756-7585-E20048B98B8D}"/>
              </a:ext>
            </a:extLst>
          </p:cNvPr>
          <p:cNvSpPr txBox="1"/>
          <p:nvPr/>
        </p:nvSpPr>
        <p:spPr>
          <a:xfrm>
            <a:off x="1420693" y="3335090"/>
            <a:ext cx="2541220" cy="954107"/>
          </a:xfrm>
          <a:prstGeom prst="rect">
            <a:avLst/>
          </a:prstGeom>
          <a:noFill/>
        </p:spPr>
        <p:txBody>
          <a:bodyPr wrap="square" rtlCol="0">
            <a:spAutoFit/>
          </a:bodyPr>
          <a:lstStyle/>
          <a:p>
            <a:pPr algn="ctr"/>
            <a:r>
              <a:rPr lang="en-US" sz="2800" dirty="0"/>
              <a:t>The Value of Bitcoin</a:t>
            </a:r>
          </a:p>
        </p:txBody>
      </p:sp>
      <p:sp>
        <p:nvSpPr>
          <p:cNvPr id="9" name="TextBox 8">
            <a:extLst>
              <a:ext uri="{FF2B5EF4-FFF2-40B4-BE49-F238E27FC236}">
                <a16:creationId xmlns:a16="http://schemas.microsoft.com/office/drawing/2014/main" id="{16A41AD3-8CEC-C1AE-CCA8-9284EC17F64B}"/>
              </a:ext>
            </a:extLst>
          </p:cNvPr>
          <p:cNvSpPr txBox="1"/>
          <p:nvPr/>
        </p:nvSpPr>
        <p:spPr>
          <a:xfrm>
            <a:off x="7909780" y="2998152"/>
            <a:ext cx="2541220" cy="1384995"/>
          </a:xfrm>
          <a:prstGeom prst="rect">
            <a:avLst/>
          </a:prstGeom>
          <a:noFill/>
        </p:spPr>
        <p:txBody>
          <a:bodyPr wrap="square" rtlCol="0">
            <a:spAutoFit/>
          </a:bodyPr>
          <a:lstStyle/>
          <a:p>
            <a:pPr algn="ctr"/>
            <a:r>
              <a:rPr lang="en-US" sz="2800" dirty="0"/>
              <a:t>The Unsustainable Federal Deficit</a:t>
            </a:r>
          </a:p>
        </p:txBody>
      </p:sp>
      <p:sp>
        <p:nvSpPr>
          <p:cNvPr id="10" name="TextBox 9">
            <a:extLst>
              <a:ext uri="{FF2B5EF4-FFF2-40B4-BE49-F238E27FC236}">
                <a16:creationId xmlns:a16="http://schemas.microsoft.com/office/drawing/2014/main" id="{A1D839C4-9CC8-55E5-30D7-63DB900FDDC0}"/>
              </a:ext>
            </a:extLst>
          </p:cNvPr>
          <p:cNvSpPr txBox="1"/>
          <p:nvPr/>
        </p:nvSpPr>
        <p:spPr>
          <a:xfrm>
            <a:off x="4570465" y="3134264"/>
            <a:ext cx="2541220" cy="1384995"/>
          </a:xfrm>
          <a:prstGeom prst="rect">
            <a:avLst/>
          </a:prstGeom>
          <a:noFill/>
        </p:spPr>
        <p:txBody>
          <a:bodyPr wrap="square" rtlCol="0">
            <a:spAutoFit/>
          </a:bodyPr>
          <a:lstStyle/>
          <a:p>
            <a:pPr algn="ctr"/>
            <a:r>
              <a:rPr lang="en-US" sz="2800" dirty="0"/>
              <a:t>Ticketmaster fees are too high</a:t>
            </a:r>
          </a:p>
        </p:txBody>
      </p:sp>
      <p:pic>
        <p:nvPicPr>
          <p:cNvPr id="11" name="Picture 10" descr="A screenshot of a computer&#10;&#10;Description automatically generated">
            <a:extLst>
              <a:ext uri="{FF2B5EF4-FFF2-40B4-BE49-F238E27FC236}">
                <a16:creationId xmlns:a16="http://schemas.microsoft.com/office/drawing/2014/main" id="{7EE6A9D2-E6A9-8C23-C7C4-938A968F5B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55447" y="2732676"/>
            <a:ext cx="6350761" cy="2870055"/>
          </a:xfrm>
          <a:prstGeom prst="rect">
            <a:avLst/>
          </a:prstGeom>
        </p:spPr>
      </p:pic>
      <p:sp>
        <p:nvSpPr>
          <p:cNvPr id="3" name="TextBox 2">
            <a:extLst>
              <a:ext uri="{FF2B5EF4-FFF2-40B4-BE49-F238E27FC236}">
                <a16:creationId xmlns:a16="http://schemas.microsoft.com/office/drawing/2014/main" id="{D55B5354-FB8B-A7F8-EB2E-5050016F1EB7}"/>
              </a:ext>
            </a:extLst>
          </p:cNvPr>
          <p:cNvSpPr txBox="1"/>
          <p:nvPr/>
        </p:nvSpPr>
        <p:spPr>
          <a:xfrm>
            <a:off x="2271103" y="2633574"/>
            <a:ext cx="9187568" cy="2462213"/>
          </a:xfrm>
          <a:prstGeom prst="rect">
            <a:avLst/>
          </a:prstGeom>
          <a:solidFill>
            <a:srgbClr val="FFFFFF"/>
          </a:solidFill>
        </p:spPr>
        <p:txBody>
          <a:bodyPr wrap="square" rtlCol="0">
            <a:spAutoFit/>
          </a:bodyPr>
          <a:lstStyle/>
          <a:p>
            <a:endParaRPr lang="en-US" sz="2400" dirty="0"/>
          </a:p>
          <a:p>
            <a:r>
              <a:rPr lang="en-US" sz="2400" dirty="0"/>
              <a:t>“We need to incorporate the contagion of narratives into economic theory. Otherwise, we remain blind to a very real … mechanism for economic change..” </a:t>
            </a:r>
            <a:endParaRPr lang="en-US" sz="2000" dirty="0"/>
          </a:p>
          <a:p>
            <a:endParaRPr lang="en-US" sz="2000" dirty="0"/>
          </a:p>
          <a:p>
            <a:r>
              <a:rPr lang="en-US" sz="2000" dirty="0"/>
              <a:t>	―R. Shiller, </a:t>
            </a:r>
            <a:r>
              <a:rPr lang="en-US" sz="2000" i="1" u="sng" dirty="0">
                <a:hlinkClick r:id="rId3">
                  <a:extLst>
                    <a:ext uri="{A12FA001-AC4F-418D-AE19-62706E023703}">
                      <ahyp:hlinkClr xmlns:ahyp="http://schemas.microsoft.com/office/drawing/2018/hyperlinkcolor" val="tx"/>
                    </a:ext>
                  </a:extLst>
                </a:hlinkClick>
              </a:rPr>
              <a:t>Narrative Economics</a:t>
            </a:r>
            <a:endParaRPr lang="en-US" sz="2000" i="1" u="sng" dirty="0"/>
          </a:p>
          <a:p>
            <a:endParaRPr lang="en-US" i="1" u="sng" dirty="0"/>
          </a:p>
        </p:txBody>
      </p:sp>
      <p:pic>
        <p:nvPicPr>
          <p:cNvPr id="13" name="Picture 4" descr="Narrative Economics: How Stories Go Viral and Drive Major Economic Events by [Robert J. Shiller]">
            <a:extLst>
              <a:ext uri="{FF2B5EF4-FFF2-40B4-BE49-F238E27FC236}">
                <a16:creationId xmlns:a16="http://schemas.microsoft.com/office/drawing/2014/main" id="{DB63A097-7484-E0C5-DA43-FE2C9C78C44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872532">
            <a:off x="773771" y="2938659"/>
            <a:ext cx="1450184" cy="19963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Will Rogers Quotes on People, Humor, Money and Prayer">
            <a:extLst>
              <a:ext uri="{FF2B5EF4-FFF2-40B4-BE49-F238E27FC236}">
                <a16:creationId xmlns:a16="http://schemas.microsoft.com/office/drawing/2014/main" id="{46F1E242-0544-8E36-2AA1-5E6A8DDD280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345328" y="2457910"/>
            <a:ext cx="9724379" cy="29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4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heckerboard(across)">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rawing of a person with her mouth open&#10;&#10;Description automatically generated">
            <a:extLst>
              <a:ext uri="{FF2B5EF4-FFF2-40B4-BE49-F238E27FC236}">
                <a16:creationId xmlns:a16="http://schemas.microsoft.com/office/drawing/2014/main" id="{63F84EED-22C8-3579-00F3-3412DA24F946}"/>
              </a:ext>
            </a:extLst>
          </p:cNvPr>
          <p:cNvPicPr>
            <a:picLocks noChangeAspect="1"/>
          </p:cNvPicPr>
          <p:nvPr/>
        </p:nvPicPr>
        <p:blipFill>
          <a:blip r:embed="rId2">
            <a:alphaModFix amt="55000"/>
          </a:blip>
          <a:stretch>
            <a:fillRect/>
          </a:stretch>
        </p:blipFill>
        <p:spPr>
          <a:xfrm>
            <a:off x="1774052" y="1500285"/>
            <a:ext cx="8292432" cy="4920022"/>
          </a:xfrm>
          <a:prstGeom prst="rect">
            <a:avLst/>
          </a:prstGeom>
        </p:spPr>
      </p:pic>
      <p:sp>
        <p:nvSpPr>
          <p:cNvPr id="3" name="Title 2">
            <a:extLst>
              <a:ext uri="{FF2B5EF4-FFF2-40B4-BE49-F238E27FC236}">
                <a16:creationId xmlns:a16="http://schemas.microsoft.com/office/drawing/2014/main" id="{7DDFC7A8-C3DB-CD48-8477-86F99EF61662}"/>
              </a:ext>
            </a:extLst>
          </p:cNvPr>
          <p:cNvSpPr>
            <a:spLocks noGrp="1"/>
          </p:cNvSpPr>
          <p:nvPr>
            <p:ph type="title"/>
          </p:nvPr>
        </p:nvSpPr>
        <p:spPr/>
        <p:txBody>
          <a:bodyPr>
            <a:normAutofit fontScale="90000"/>
          </a:bodyPr>
          <a:lstStyle/>
          <a:p>
            <a:r>
              <a:rPr lang="en-US" dirty="0"/>
              <a:t>Miserabilism and the Pandemic</a:t>
            </a:r>
          </a:p>
        </p:txBody>
      </p:sp>
      <p:pic>
        <p:nvPicPr>
          <p:cNvPr id="7" name="Picture 6">
            <a:extLst>
              <a:ext uri="{FF2B5EF4-FFF2-40B4-BE49-F238E27FC236}">
                <a16:creationId xmlns:a16="http://schemas.microsoft.com/office/drawing/2014/main" id="{C96E5875-E9BA-1547-9F02-FF022CE79E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0903" y="5383464"/>
            <a:ext cx="5460040" cy="657416"/>
          </a:xfrm>
          <a:prstGeom prst="rect">
            <a:avLst/>
          </a:prstGeom>
        </p:spPr>
      </p:pic>
      <p:pic>
        <p:nvPicPr>
          <p:cNvPr id="9" name="Picture 8" descr="A picture containing knife, bird&#10;&#10;Description automatically generated">
            <a:extLst>
              <a:ext uri="{FF2B5EF4-FFF2-40B4-BE49-F238E27FC236}">
                <a16:creationId xmlns:a16="http://schemas.microsoft.com/office/drawing/2014/main" id="{1ACB5069-9C01-6546-A299-AD7C10871DE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6142" y="1529835"/>
            <a:ext cx="6334353" cy="600393"/>
          </a:xfrm>
          <a:prstGeom prst="rect">
            <a:avLst/>
          </a:prstGeom>
          <a:solidFill>
            <a:srgbClr val="408AF8"/>
          </a:solidFill>
        </p:spPr>
      </p:pic>
      <p:pic>
        <p:nvPicPr>
          <p:cNvPr id="11" name="Picture 10" descr="A screenshot of a cell phone&#10;&#10;Description automatically generated">
            <a:extLst>
              <a:ext uri="{FF2B5EF4-FFF2-40B4-BE49-F238E27FC236}">
                <a16:creationId xmlns:a16="http://schemas.microsoft.com/office/drawing/2014/main" id="{1ED7B8E4-76E2-6149-B415-C59C2CD222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35774" y="3779710"/>
            <a:ext cx="4162050" cy="126601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F40D9509-66D4-0D46-A272-9814FEA61AD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13049" y="4015271"/>
            <a:ext cx="4022409" cy="605508"/>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69C8C614-84DC-6C4D-8986-3E33AA85D93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70413" y="4892950"/>
            <a:ext cx="4203567" cy="1266009"/>
          </a:xfrm>
          <a:prstGeom prst="rect">
            <a:avLst/>
          </a:prstGeom>
        </p:spPr>
      </p:pic>
      <p:pic>
        <p:nvPicPr>
          <p:cNvPr id="4" name="Picture 3" descr="Text&#10;&#10;Description automatically generated">
            <a:extLst>
              <a:ext uri="{FF2B5EF4-FFF2-40B4-BE49-F238E27FC236}">
                <a16:creationId xmlns:a16="http://schemas.microsoft.com/office/drawing/2014/main" id="{3AB70D38-BC2E-294A-8385-18EDED9751C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874094" y="1473315"/>
            <a:ext cx="3619319" cy="847127"/>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DBE9AE88-B230-2A07-5300-EAFE2C5378B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9788" y="2544953"/>
            <a:ext cx="5128388" cy="987789"/>
          </a:xfrm>
          <a:prstGeom prst="rect">
            <a:avLst/>
          </a:prstGeom>
        </p:spPr>
      </p:pic>
      <p:pic>
        <p:nvPicPr>
          <p:cNvPr id="14" name="Picture 13" descr="Text&#10;&#10;Description automatically generated with medium confidence">
            <a:extLst>
              <a:ext uri="{FF2B5EF4-FFF2-40B4-BE49-F238E27FC236}">
                <a16:creationId xmlns:a16="http://schemas.microsoft.com/office/drawing/2014/main" id="{0B7215A5-46E7-A3AD-1217-3203545A4E7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99027" y="2679792"/>
            <a:ext cx="4022409" cy="976129"/>
          </a:xfrm>
          <a:prstGeom prst="rect">
            <a:avLst/>
          </a:prstGeom>
        </p:spPr>
      </p:pic>
    </p:spTree>
    <p:extLst>
      <p:ext uri="{BB962C8B-B14F-4D97-AF65-F5344CB8AC3E}">
        <p14:creationId xmlns:p14="http://schemas.microsoft.com/office/powerpoint/2010/main" val="396796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par>
                                <p:cTn id="26" presetID="14"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CC5CAF6-956F-347C-6953-4CDBA4E4E202}"/>
              </a:ext>
            </a:extLst>
          </p:cNvPr>
          <p:cNvGraphicFramePr>
            <a:graphicFrameLocks/>
          </p:cNvGraphicFramePr>
          <p:nvPr>
            <p:extLst>
              <p:ext uri="{D42A27DB-BD31-4B8C-83A1-F6EECF244321}">
                <p14:modId xmlns:p14="http://schemas.microsoft.com/office/powerpoint/2010/main" val="3686927632"/>
              </p:ext>
            </p:extLst>
          </p:nvPr>
        </p:nvGraphicFramePr>
        <p:xfrm>
          <a:off x="1369649" y="1216270"/>
          <a:ext cx="9322222" cy="505390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2A2A156D-48AC-9248-B586-3920D165D6EF}"/>
              </a:ext>
            </a:extLst>
          </p:cNvPr>
          <p:cNvSpPr>
            <a:spLocks noGrp="1"/>
          </p:cNvSpPr>
          <p:nvPr>
            <p:ph type="title"/>
          </p:nvPr>
        </p:nvSpPr>
        <p:spPr/>
        <p:txBody>
          <a:bodyPr>
            <a:normAutofit fontScale="90000"/>
          </a:bodyPr>
          <a:lstStyle/>
          <a:p>
            <a:r>
              <a:rPr lang="en-US" dirty="0"/>
              <a:t>The Pandemic Over-reaction</a:t>
            </a:r>
          </a:p>
        </p:txBody>
      </p:sp>
      <p:pic>
        <p:nvPicPr>
          <p:cNvPr id="6" name="Picture 5" descr="A close-up of a white background&#10;&#10;Description automatically generated">
            <a:extLst>
              <a:ext uri="{FF2B5EF4-FFF2-40B4-BE49-F238E27FC236}">
                <a16:creationId xmlns:a16="http://schemas.microsoft.com/office/drawing/2014/main" id="{F72BB616-8D1D-A8F5-F839-48D224CEAE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89849">
            <a:off x="338294" y="1963564"/>
            <a:ext cx="11515412" cy="2654433"/>
          </a:xfrm>
          <a:prstGeom prst="rect">
            <a:avLst/>
          </a:prstGeom>
        </p:spPr>
      </p:pic>
      <p:sp>
        <p:nvSpPr>
          <p:cNvPr id="7" name="TextBox 6">
            <a:extLst>
              <a:ext uri="{FF2B5EF4-FFF2-40B4-BE49-F238E27FC236}">
                <a16:creationId xmlns:a16="http://schemas.microsoft.com/office/drawing/2014/main" id="{87806CAF-7644-BFB0-0B0D-CA8082211669}"/>
              </a:ext>
            </a:extLst>
          </p:cNvPr>
          <p:cNvSpPr txBox="1"/>
          <p:nvPr/>
        </p:nvSpPr>
        <p:spPr>
          <a:xfrm>
            <a:off x="707721" y="1267128"/>
            <a:ext cx="10891268" cy="4433073"/>
          </a:xfrm>
          <a:prstGeom prst="rect">
            <a:avLst/>
          </a:prstGeom>
          <a:solidFill>
            <a:srgbClr val="FFFFFF"/>
          </a:solidFill>
        </p:spPr>
        <p:txBody>
          <a:bodyPr wrap="square" rtlCol="0">
            <a:spAutoFit/>
          </a:bodyPr>
          <a:lstStyle/>
          <a:p>
            <a:pPr algn="ctr">
              <a:lnSpc>
                <a:spcPct val="150000"/>
              </a:lnSpc>
            </a:pPr>
            <a:endParaRPr lang="en-US" sz="4000" b="1" dirty="0"/>
          </a:p>
          <a:p>
            <a:pPr algn="ctr">
              <a:lnSpc>
                <a:spcPct val="150000"/>
              </a:lnSpc>
            </a:pPr>
            <a:r>
              <a:rPr lang="en-US" sz="4000" b="1" dirty="0"/>
              <a:t>Actual Lost GDP: $1.2 Trillion</a:t>
            </a:r>
          </a:p>
          <a:p>
            <a:pPr algn="ctr">
              <a:lnSpc>
                <a:spcPct val="150000"/>
              </a:lnSpc>
            </a:pPr>
            <a:r>
              <a:rPr lang="en-US" sz="4000" b="1" dirty="0"/>
              <a:t>Fiscal Stimulus: $6 Trillion</a:t>
            </a:r>
          </a:p>
          <a:p>
            <a:pPr algn="ctr">
              <a:lnSpc>
                <a:spcPct val="150000"/>
              </a:lnSpc>
            </a:pPr>
            <a:r>
              <a:rPr lang="en-US" sz="4000" b="1" dirty="0"/>
              <a:t>$50,000 in stimulus / household</a:t>
            </a:r>
            <a:endParaRPr lang="en-US" sz="3600" b="1" dirty="0"/>
          </a:p>
          <a:p>
            <a:pPr algn="ctr">
              <a:lnSpc>
                <a:spcPct val="150000"/>
              </a:lnSpc>
            </a:pPr>
            <a:endParaRPr lang="en-US" sz="3200" b="1" dirty="0"/>
          </a:p>
        </p:txBody>
      </p:sp>
    </p:spTree>
    <p:extLst>
      <p:ext uri="{BB962C8B-B14F-4D97-AF65-F5344CB8AC3E}">
        <p14:creationId xmlns:p14="http://schemas.microsoft.com/office/powerpoint/2010/main" val="205815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additive="base">
                                        <p:cTn id="12"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7">
                                            <p:bg/>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890A1B7-62F7-7483-3947-277AD5E464A7}"/>
              </a:ext>
            </a:extLst>
          </p:cNvPr>
          <p:cNvGraphicFramePr>
            <a:graphicFrameLocks/>
          </p:cNvGraphicFramePr>
          <p:nvPr/>
        </p:nvGraphicFramePr>
        <p:xfrm>
          <a:off x="6221186" y="1231795"/>
          <a:ext cx="5421663" cy="5099649"/>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4">
            <a:extLst>
              <a:ext uri="{FF2B5EF4-FFF2-40B4-BE49-F238E27FC236}">
                <a16:creationId xmlns:a16="http://schemas.microsoft.com/office/drawing/2014/main" id="{F85994C4-BC1F-1265-3F0A-0C0601EAA7F6}"/>
              </a:ext>
            </a:extLst>
          </p:cNvPr>
          <p:cNvSpPr txBox="1">
            <a:spLocks/>
          </p:cNvSpPr>
          <p:nvPr/>
        </p:nvSpPr>
        <p:spPr>
          <a:xfrm>
            <a:off x="1528010" y="285054"/>
            <a:ext cx="9296292" cy="10241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i="0" kern="1200">
                <a:ln>
                  <a:noFill/>
                </a:ln>
                <a:gradFill>
                  <a:gsLst>
                    <a:gs pos="54000">
                      <a:schemeClr val="accent6"/>
                    </a:gs>
                    <a:gs pos="100000">
                      <a:srgbClr val="01303F"/>
                    </a:gs>
                  </a:gsLst>
                  <a:lin ang="5400000" scaled="1"/>
                </a:gradFill>
                <a:effectLst/>
                <a:latin typeface="Arial" panose="020B0604020202020204" pitchFamily="34" charset="0"/>
                <a:ea typeface="+mj-ea"/>
                <a:cs typeface="Arial" panose="020B0604020202020204" pitchFamily="34" charset="0"/>
              </a:defRPr>
            </a:lvl1pPr>
          </a:lstStyle>
          <a:p>
            <a:r>
              <a:rPr lang="en-US" dirty="0"/>
              <a:t>Fed Reserve: The “Enabler”</a:t>
            </a:r>
          </a:p>
        </p:txBody>
      </p:sp>
      <p:sp>
        <p:nvSpPr>
          <p:cNvPr id="15" name="TextBox 14">
            <a:extLst>
              <a:ext uri="{FF2B5EF4-FFF2-40B4-BE49-F238E27FC236}">
                <a16:creationId xmlns:a16="http://schemas.microsoft.com/office/drawing/2014/main" id="{833132CE-D8B8-6B06-73BF-5FFB21F988B9}"/>
              </a:ext>
            </a:extLst>
          </p:cNvPr>
          <p:cNvSpPr txBox="1"/>
          <p:nvPr/>
        </p:nvSpPr>
        <p:spPr>
          <a:xfrm>
            <a:off x="9224890" y="2913355"/>
            <a:ext cx="1599412" cy="646331"/>
          </a:xfrm>
          <a:prstGeom prst="rect">
            <a:avLst/>
          </a:prstGeom>
          <a:noFill/>
        </p:spPr>
        <p:txBody>
          <a:bodyPr wrap="square" rtlCol="0">
            <a:spAutoFit/>
          </a:bodyPr>
          <a:lstStyle/>
          <a:p>
            <a:pPr algn="ctr"/>
            <a:r>
              <a:rPr lang="en-US" dirty="0"/>
              <a:t>Bernanke QE $3.5T 08-14</a:t>
            </a:r>
          </a:p>
        </p:txBody>
      </p:sp>
      <p:sp>
        <p:nvSpPr>
          <p:cNvPr id="16" name="TextBox 15">
            <a:extLst>
              <a:ext uri="{FF2B5EF4-FFF2-40B4-BE49-F238E27FC236}">
                <a16:creationId xmlns:a16="http://schemas.microsoft.com/office/drawing/2014/main" id="{3AC667A2-8113-3882-668E-6CB347992876}"/>
              </a:ext>
            </a:extLst>
          </p:cNvPr>
          <p:cNvSpPr txBox="1"/>
          <p:nvPr/>
        </p:nvSpPr>
        <p:spPr>
          <a:xfrm>
            <a:off x="9863958" y="1838445"/>
            <a:ext cx="1298223" cy="646331"/>
          </a:xfrm>
          <a:prstGeom prst="rect">
            <a:avLst/>
          </a:prstGeom>
          <a:noFill/>
        </p:spPr>
        <p:txBody>
          <a:bodyPr wrap="square" rtlCol="0">
            <a:spAutoFit/>
          </a:bodyPr>
          <a:lstStyle/>
          <a:p>
            <a:pPr algn="ctr"/>
            <a:r>
              <a:rPr lang="en-US" dirty="0"/>
              <a:t>Powell QE $5T 20-21</a:t>
            </a:r>
          </a:p>
        </p:txBody>
      </p:sp>
      <p:graphicFrame>
        <p:nvGraphicFramePr>
          <p:cNvPr id="5" name="Chart 4">
            <a:extLst>
              <a:ext uri="{FF2B5EF4-FFF2-40B4-BE49-F238E27FC236}">
                <a16:creationId xmlns:a16="http://schemas.microsoft.com/office/drawing/2014/main" id="{8B4D431B-2BE2-858C-DB3B-75D23524139D}"/>
              </a:ext>
            </a:extLst>
          </p:cNvPr>
          <p:cNvGraphicFramePr>
            <a:graphicFrameLocks/>
          </p:cNvGraphicFramePr>
          <p:nvPr/>
        </p:nvGraphicFramePr>
        <p:xfrm>
          <a:off x="474808" y="1309182"/>
          <a:ext cx="5621192" cy="5022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5352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1524-106A-058F-6F91-807CEA880F57}"/>
              </a:ext>
            </a:extLst>
          </p:cNvPr>
          <p:cNvSpPr>
            <a:spLocks noGrp="1"/>
          </p:cNvSpPr>
          <p:nvPr>
            <p:ph type="title"/>
          </p:nvPr>
        </p:nvSpPr>
        <p:spPr>
          <a:xfrm>
            <a:off x="234193" y="283873"/>
            <a:ext cx="10134449" cy="739035"/>
          </a:xfrm>
        </p:spPr>
        <p:txBody>
          <a:bodyPr>
            <a:normAutofit/>
          </a:bodyPr>
          <a:lstStyle/>
          <a:p>
            <a:r>
              <a:rPr lang="en-US" sz="3600" dirty="0"/>
              <a:t>Wealth &amp; Money = Demand &amp; Inflation</a:t>
            </a:r>
          </a:p>
        </p:txBody>
      </p:sp>
      <p:graphicFrame>
        <p:nvGraphicFramePr>
          <p:cNvPr id="5" name="Table 4">
            <a:extLst>
              <a:ext uri="{FF2B5EF4-FFF2-40B4-BE49-F238E27FC236}">
                <a16:creationId xmlns:a16="http://schemas.microsoft.com/office/drawing/2014/main" id="{40FD2C5F-BD12-294E-8961-CA6D68DE4783}"/>
              </a:ext>
            </a:extLst>
          </p:cNvPr>
          <p:cNvGraphicFramePr>
            <a:graphicFrameLocks noGrp="1"/>
          </p:cNvGraphicFramePr>
          <p:nvPr>
            <p:extLst>
              <p:ext uri="{D42A27DB-BD31-4B8C-83A1-F6EECF244321}">
                <p14:modId xmlns:p14="http://schemas.microsoft.com/office/powerpoint/2010/main" val="3554726586"/>
              </p:ext>
            </p:extLst>
          </p:nvPr>
        </p:nvGraphicFramePr>
        <p:xfrm>
          <a:off x="6096000" y="1117864"/>
          <a:ext cx="5735082" cy="4852153"/>
        </p:xfrm>
        <a:graphic>
          <a:graphicData uri="http://schemas.openxmlformats.org/drawingml/2006/table">
            <a:tbl>
              <a:tblPr firstRow="1" bandRow="1">
                <a:tableStyleId>{5C22544A-7EE6-4342-B048-85BDC9FD1C3A}</a:tableStyleId>
              </a:tblPr>
              <a:tblGrid>
                <a:gridCol w="1225175">
                  <a:extLst>
                    <a:ext uri="{9D8B030D-6E8A-4147-A177-3AD203B41FA5}">
                      <a16:colId xmlns:a16="http://schemas.microsoft.com/office/drawing/2014/main" val="1998101084"/>
                    </a:ext>
                  </a:extLst>
                </a:gridCol>
                <a:gridCol w="802699">
                  <a:extLst>
                    <a:ext uri="{9D8B030D-6E8A-4147-A177-3AD203B41FA5}">
                      <a16:colId xmlns:a16="http://schemas.microsoft.com/office/drawing/2014/main" val="1942159443"/>
                    </a:ext>
                  </a:extLst>
                </a:gridCol>
                <a:gridCol w="623149">
                  <a:extLst>
                    <a:ext uri="{9D8B030D-6E8A-4147-A177-3AD203B41FA5}">
                      <a16:colId xmlns:a16="http://schemas.microsoft.com/office/drawing/2014/main" val="3184049540"/>
                    </a:ext>
                  </a:extLst>
                </a:gridCol>
                <a:gridCol w="433036">
                  <a:extLst>
                    <a:ext uri="{9D8B030D-6E8A-4147-A177-3AD203B41FA5}">
                      <a16:colId xmlns:a16="http://schemas.microsoft.com/office/drawing/2014/main" val="2489129584"/>
                    </a:ext>
                  </a:extLst>
                </a:gridCol>
                <a:gridCol w="1225175">
                  <a:extLst>
                    <a:ext uri="{9D8B030D-6E8A-4147-A177-3AD203B41FA5}">
                      <a16:colId xmlns:a16="http://schemas.microsoft.com/office/drawing/2014/main" val="2427988013"/>
                    </a:ext>
                  </a:extLst>
                </a:gridCol>
                <a:gridCol w="802699">
                  <a:extLst>
                    <a:ext uri="{9D8B030D-6E8A-4147-A177-3AD203B41FA5}">
                      <a16:colId xmlns:a16="http://schemas.microsoft.com/office/drawing/2014/main" val="1381446103"/>
                    </a:ext>
                  </a:extLst>
                </a:gridCol>
                <a:gridCol w="623149">
                  <a:extLst>
                    <a:ext uri="{9D8B030D-6E8A-4147-A177-3AD203B41FA5}">
                      <a16:colId xmlns:a16="http://schemas.microsoft.com/office/drawing/2014/main" val="1642471610"/>
                    </a:ext>
                  </a:extLst>
                </a:gridCol>
              </a:tblGrid>
              <a:tr h="873871">
                <a:tc gridSpan="7">
                  <a:txBody>
                    <a:bodyPr/>
                    <a:lstStyle/>
                    <a:p>
                      <a:pPr algn="ctr" fontAlgn="b"/>
                      <a:r>
                        <a:rPr lang="en-US" sz="1800" u="none" strike="noStrike" dirty="0">
                          <a:solidFill>
                            <a:schemeClr val="tx1"/>
                          </a:solidFill>
                          <a:effectLst/>
                        </a:rPr>
                        <a:t>Real Median Net Worth for US Households in 2022 ($thousands) and Growth Rate 2013-2022</a:t>
                      </a:r>
                      <a:endParaRPr lang="en-US" sz="1800" b="1" i="0" u="none" strike="noStrike" dirty="0">
                        <a:solidFill>
                          <a:schemeClr val="tx1"/>
                        </a:solidFill>
                        <a:effectLst/>
                        <a:latin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2738715"/>
                  </a:ext>
                </a:extLst>
              </a:tr>
              <a:tr h="671251">
                <a:tc gridSpan="3">
                  <a:txBody>
                    <a:bodyPr/>
                    <a:lstStyle/>
                    <a:p>
                      <a:pPr algn="ctr" fontAlgn="b"/>
                      <a:r>
                        <a:rPr lang="en-US" sz="1600" b="1" u="sng" strike="noStrike" dirty="0">
                          <a:effectLst/>
                          <a:latin typeface="+mn-lt"/>
                        </a:rPr>
                        <a:t>Percentile of net worth</a:t>
                      </a:r>
                      <a:endParaRPr lang="en-US" sz="1600" b="1" i="1" u="sng" strike="noStrike" dirty="0">
                        <a:effectLst/>
                        <a:latin typeface="+mn-lt"/>
                      </a:endParaRPr>
                    </a:p>
                  </a:txBody>
                  <a:tcPr marL="9525" marR="9525" marT="9525" marB="0" anchor="ctr"/>
                </a:tc>
                <a:tc hMerge="1">
                  <a:txBody>
                    <a:bodyPr/>
                    <a:lstStyle/>
                    <a:p>
                      <a:endParaRPr lang="en-US"/>
                    </a:p>
                  </a:txBody>
                  <a:tcPr/>
                </a:tc>
                <a:tc hMerge="1">
                  <a:txBody>
                    <a:bodyPr/>
                    <a:lstStyle/>
                    <a:p>
                      <a:endParaRPr lang="en-US"/>
                    </a:p>
                  </a:txBody>
                  <a:tcPr/>
                </a:tc>
                <a:tc>
                  <a:txBody>
                    <a:bodyPr/>
                    <a:lstStyle/>
                    <a:p>
                      <a:pPr algn="l" fontAlgn="b"/>
                      <a:endParaRPr lang="en-US" sz="1600" b="1" i="0" u="sng" strike="noStrike" dirty="0">
                        <a:effectLst/>
                        <a:latin typeface="+mn-lt"/>
                      </a:endParaRPr>
                    </a:p>
                  </a:txBody>
                  <a:tcPr marL="9525" marR="9525" marT="9525" marB="0" anchor="ctr"/>
                </a:tc>
                <a:tc gridSpan="3">
                  <a:txBody>
                    <a:bodyPr/>
                    <a:lstStyle/>
                    <a:p>
                      <a:pPr algn="ctr" fontAlgn="b"/>
                      <a:r>
                        <a:rPr lang="en-US" sz="1600" b="1" u="sng" strike="noStrike" dirty="0">
                          <a:effectLst/>
                          <a:latin typeface="+mn-lt"/>
                        </a:rPr>
                        <a:t>Percentile of income</a:t>
                      </a:r>
                      <a:endParaRPr lang="en-US" sz="1600" b="1" i="1" u="sng" strike="noStrike" dirty="0">
                        <a:effectLst/>
                        <a:latin typeface="+mn-lt"/>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0204148"/>
                  </a:ext>
                </a:extLst>
              </a:tr>
              <a:tr h="671251">
                <a:tc>
                  <a:txBody>
                    <a:bodyPr/>
                    <a:lstStyle/>
                    <a:p>
                      <a:pPr algn="l" fontAlgn="b"/>
                      <a:r>
                        <a:rPr lang="en-US" sz="1600" u="none" strike="noStrike" dirty="0">
                          <a:effectLst/>
                          <a:latin typeface="+mn-lt"/>
                        </a:rPr>
                        <a:t>All families</a:t>
                      </a:r>
                      <a:endParaRPr lang="en-US" sz="1600" b="1" i="0" u="none" strike="noStrike" dirty="0">
                        <a:effectLst/>
                        <a:latin typeface="+mn-lt"/>
                      </a:endParaRPr>
                    </a:p>
                  </a:txBody>
                  <a:tcPr marL="9525" marR="9525" marT="9525" marB="0" anchor="ctr"/>
                </a:tc>
                <a:tc>
                  <a:txBody>
                    <a:bodyPr/>
                    <a:lstStyle/>
                    <a:p>
                      <a:pPr algn="r" fontAlgn="b"/>
                      <a:r>
                        <a:rPr lang="en-US" sz="1600" u="none" strike="noStrike" dirty="0">
                          <a:effectLst/>
                          <a:latin typeface="+mn-lt"/>
                        </a:rPr>
                        <a:t>$193</a:t>
                      </a:r>
                      <a:endParaRPr lang="en-US" sz="1600" b="1" i="0" u="none" strike="noStrike" dirty="0">
                        <a:effectLst/>
                        <a:latin typeface="+mn-lt"/>
                      </a:endParaRPr>
                    </a:p>
                  </a:txBody>
                  <a:tcPr marL="9525" marR="171450" marT="9525" marB="0" anchor="ctr"/>
                </a:tc>
                <a:tc>
                  <a:txBody>
                    <a:bodyPr/>
                    <a:lstStyle/>
                    <a:p>
                      <a:pPr algn="r" fontAlgn="b"/>
                      <a:r>
                        <a:rPr lang="en-US" sz="1600" u="none" strike="noStrike" dirty="0">
                          <a:effectLst/>
                          <a:latin typeface="+mn-lt"/>
                        </a:rPr>
                        <a:t>87%</a:t>
                      </a:r>
                      <a:endParaRPr lang="en-US" sz="1600" b="0" i="0" u="none" strike="noStrike" dirty="0">
                        <a:effectLst/>
                        <a:latin typeface="+mn-lt"/>
                      </a:endParaRPr>
                    </a:p>
                  </a:txBody>
                  <a:tcPr marL="9525" marR="9525" marT="9525" marB="0" anchor="ctr"/>
                </a:tc>
                <a:tc>
                  <a:txBody>
                    <a:bodyPr/>
                    <a:lstStyle/>
                    <a:p>
                      <a:pPr algn="l" fontAlgn="b"/>
                      <a:endParaRPr lang="en-US" sz="1600" b="1" i="0" u="none" strike="noStrike">
                        <a:effectLst/>
                        <a:latin typeface="+mn-lt"/>
                      </a:endParaRPr>
                    </a:p>
                  </a:txBody>
                  <a:tcPr marL="9525" marR="9525" marT="9525" marB="0" anchor="ctr"/>
                </a:tc>
                <a:tc>
                  <a:txBody>
                    <a:bodyPr/>
                    <a:lstStyle/>
                    <a:p>
                      <a:pPr algn="l" fontAlgn="b"/>
                      <a:r>
                        <a:rPr lang="en-US" sz="1600" u="none" strike="noStrike" dirty="0">
                          <a:effectLst/>
                          <a:latin typeface="+mn-lt"/>
                        </a:rPr>
                        <a:t>Less 20</a:t>
                      </a:r>
                      <a:endParaRPr lang="en-US" sz="1600" b="0" i="0" u="none" strike="noStrike" dirty="0">
                        <a:effectLst/>
                        <a:latin typeface="+mn-lt"/>
                      </a:endParaRPr>
                    </a:p>
                  </a:txBody>
                  <a:tcPr marL="9525" marR="9525" marT="9525" marB="0" anchor="ctr"/>
                </a:tc>
                <a:tc>
                  <a:txBody>
                    <a:bodyPr/>
                    <a:lstStyle/>
                    <a:p>
                      <a:pPr algn="r" fontAlgn="b"/>
                      <a:r>
                        <a:rPr lang="en-US" sz="1600" u="none" strike="noStrike" dirty="0">
                          <a:effectLst/>
                          <a:latin typeface="+mn-lt"/>
                        </a:rPr>
                        <a:t>17</a:t>
                      </a:r>
                      <a:endParaRPr lang="en-US" sz="1600" b="0" i="0" u="none" strike="noStrike" dirty="0">
                        <a:effectLst/>
                        <a:latin typeface="+mn-lt"/>
                      </a:endParaRPr>
                    </a:p>
                  </a:txBody>
                  <a:tcPr marL="9525" marR="171450" marT="9525" marB="0" anchor="ctr"/>
                </a:tc>
                <a:tc>
                  <a:txBody>
                    <a:bodyPr/>
                    <a:lstStyle/>
                    <a:p>
                      <a:pPr algn="r" fontAlgn="b"/>
                      <a:r>
                        <a:rPr lang="en-US" sz="1600" u="none" strike="noStrike">
                          <a:effectLst/>
                          <a:latin typeface="+mn-lt"/>
                        </a:rPr>
                        <a:t>119%</a:t>
                      </a:r>
                      <a:endParaRPr lang="en-US" sz="1600" b="0" i="0" u="none" strike="noStrike">
                        <a:effectLst/>
                        <a:latin typeface="+mn-lt"/>
                      </a:endParaRPr>
                    </a:p>
                  </a:txBody>
                  <a:tcPr marL="9525" marR="9525" marT="9525" marB="0" anchor="ctr"/>
                </a:tc>
                <a:extLst>
                  <a:ext uri="{0D108BD9-81ED-4DB2-BD59-A6C34878D82A}">
                    <a16:rowId xmlns:a16="http://schemas.microsoft.com/office/drawing/2014/main" val="3807758462"/>
                  </a:ext>
                </a:extLst>
              </a:tr>
              <a:tr h="527156">
                <a:tc>
                  <a:txBody>
                    <a:bodyPr/>
                    <a:lstStyle/>
                    <a:p>
                      <a:pPr algn="l" fontAlgn="b"/>
                      <a:r>
                        <a:rPr lang="en-US" sz="1600" u="none" strike="noStrike" dirty="0">
                          <a:effectLst/>
                          <a:latin typeface="+mn-lt"/>
                        </a:rPr>
                        <a:t>Less 25</a:t>
                      </a:r>
                      <a:endParaRPr lang="en-US" sz="1600" b="0" i="0" u="none" strike="noStrike" dirty="0">
                        <a:effectLst/>
                        <a:latin typeface="+mn-lt"/>
                      </a:endParaRPr>
                    </a:p>
                  </a:txBody>
                  <a:tcPr marL="9525" marR="9525" marT="9525" marB="0" anchor="ctr"/>
                </a:tc>
                <a:tc>
                  <a:txBody>
                    <a:bodyPr/>
                    <a:lstStyle/>
                    <a:p>
                      <a:pPr algn="r" fontAlgn="b"/>
                      <a:r>
                        <a:rPr lang="en-US" sz="1600" u="none" strike="noStrike" dirty="0">
                          <a:effectLst/>
                          <a:latin typeface="+mn-lt"/>
                        </a:rPr>
                        <a:t>$4</a:t>
                      </a:r>
                      <a:endParaRPr lang="en-US" sz="1600" b="0" i="0" u="none" strike="noStrike" dirty="0">
                        <a:effectLst/>
                        <a:latin typeface="+mn-lt"/>
                      </a:endParaRPr>
                    </a:p>
                  </a:txBody>
                  <a:tcPr marL="9525" marR="171450" marT="9525" marB="0" anchor="ctr"/>
                </a:tc>
                <a:tc>
                  <a:txBody>
                    <a:bodyPr/>
                    <a:lstStyle/>
                    <a:p>
                      <a:pPr algn="r" fontAlgn="b"/>
                      <a:r>
                        <a:rPr lang="en-US" sz="1600" b="0" i="0" u="none" strike="noStrike" dirty="0" err="1">
                          <a:effectLst/>
                          <a:latin typeface="+mn-lt"/>
                        </a:rPr>
                        <a:t>n.a.</a:t>
                      </a:r>
                      <a:endParaRPr lang="en-US" sz="1600" b="0" i="0" u="none" strike="noStrike" dirty="0">
                        <a:effectLst/>
                        <a:latin typeface="+mn-lt"/>
                      </a:endParaRPr>
                    </a:p>
                  </a:txBody>
                  <a:tcPr marL="9525" marR="9525" marT="9525" marB="0" anchor="ctr"/>
                </a:tc>
                <a:tc>
                  <a:txBody>
                    <a:bodyPr/>
                    <a:lstStyle/>
                    <a:p>
                      <a:pPr algn="l" fontAlgn="b"/>
                      <a:endParaRPr lang="en-US" sz="1600" b="1" i="0" u="none" strike="noStrike" dirty="0">
                        <a:effectLst/>
                        <a:latin typeface="+mn-lt"/>
                      </a:endParaRPr>
                    </a:p>
                  </a:txBody>
                  <a:tcPr marL="9525" marR="9525" marT="9525" marB="0" anchor="ctr"/>
                </a:tc>
                <a:tc>
                  <a:txBody>
                    <a:bodyPr/>
                    <a:lstStyle/>
                    <a:p>
                      <a:pPr algn="l" fontAlgn="b"/>
                      <a:r>
                        <a:rPr lang="en-US" sz="1600" u="none" strike="noStrike" dirty="0">
                          <a:effectLst/>
                          <a:latin typeface="+mn-lt"/>
                        </a:rPr>
                        <a:t>20–39.9</a:t>
                      </a:r>
                      <a:endParaRPr lang="en-US" sz="1600" b="0" i="0" u="none" strike="noStrike" dirty="0">
                        <a:effectLst/>
                        <a:latin typeface="+mn-lt"/>
                      </a:endParaRPr>
                    </a:p>
                  </a:txBody>
                  <a:tcPr marL="9525" marR="9525" marT="9525" marB="0" anchor="ctr"/>
                </a:tc>
                <a:tc>
                  <a:txBody>
                    <a:bodyPr/>
                    <a:lstStyle/>
                    <a:p>
                      <a:pPr algn="r" fontAlgn="b"/>
                      <a:r>
                        <a:rPr lang="en-US" sz="1600" u="none" strike="noStrike" dirty="0">
                          <a:effectLst/>
                          <a:latin typeface="+mn-lt"/>
                        </a:rPr>
                        <a:t>55</a:t>
                      </a:r>
                      <a:endParaRPr lang="en-US" sz="1600" b="0" i="0" u="none" strike="noStrike" dirty="0">
                        <a:effectLst/>
                        <a:latin typeface="+mn-lt"/>
                      </a:endParaRPr>
                    </a:p>
                  </a:txBody>
                  <a:tcPr marL="9525" marR="171450" marT="9525" marB="0" anchor="ctr"/>
                </a:tc>
                <a:tc>
                  <a:txBody>
                    <a:bodyPr/>
                    <a:lstStyle/>
                    <a:p>
                      <a:pPr algn="r" fontAlgn="b"/>
                      <a:r>
                        <a:rPr lang="en-US" sz="1600" u="none" strike="noStrike">
                          <a:effectLst/>
                          <a:latin typeface="+mn-lt"/>
                        </a:rPr>
                        <a:t>94%</a:t>
                      </a:r>
                      <a:endParaRPr lang="en-US" sz="1600" b="0" i="0" u="none" strike="noStrike">
                        <a:effectLst/>
                        <a:latin typeface="+mn-lt"/>
                      </a:endParaRPr>
                    </a:p>
                  </a:txBody>
                  <a:tcPr marL="9525" marR="9525" marT="9525" marB="0" anchor="ctr"/>
                </a:tc>
                <a:extLst>
                  <a:ext uri="{0D108BD9-81ED-4DB2-BD59-A6C34878D82A}">
                    <a16:rowId xmlns:a16="http://schemas.microsoft.com/office/drawing/2014/main" val="3200285936"/>
                  </a:ext>
                </a:extLst>
              </a:tr>
              <a:tr h="527156">
                <a:tc>
                  <a:txBody>
                    <a:bodyPr/>
                    <a:lstStyle/>
                    <a:p>
                      <a:pPr algn="l" fontAlgn="b"/>
                      <a:r>
                        <a:rPr lang="en-US" sz="1600" u="none" strike="noStrike">
                          <a:effectLst/>
                          <a:latin typeface="+mn-lt"/>
                        </a:rPr>
                        <a:t>25–49.9</a:t>
                      </a:r>
                      <a:endParaRPr lang="en-US" sz="1600" b="0" i="0" u="none" strike="noStrike">
                        <a:effectLst/>
                        <a:latin typeface="+mn-lt"/>
                      </a:endParaRPr>
                    </a:p>
                  </a:txBody>
                  <a:tcPr marL="9525" marR="9525" marT="9525" marB="0" anchor="ctr"/>
                </a:tc>
                <a:tc>
                  <a:txBody>
                    <a:bodyPr/>
                    <a:lstStyle/>
                    <a:p>
                      <a:pPr algn="r" fontAlgn="b"/>
                      <a:r>
                        <a:rPr lang="en-US" sz="1600" u="none" strike="noStrike" dirty="0">
                          <a:effectLst/>
                          <a:latin typeface="+mn-lt"/>
                        </a:rPr>
                        <a:t>$93</a:t>
                      </a:r>
                      <a:endParaRPr lang="en-US" sz="1600" b="0" i="0" u="none" strike="noStrike" dirty="0">
                        <a:effectLst/>
                        <a:latin typeface="+mn-lt"/>
                      </a:endParaRPr>
                    </a:p>
                  </a:txBody>
                  <a:tcPr marL="9525" marR="171450" marT="9525" marB="0" anchor="ctr"/>
                </a:tc>
                <a:tc>
                  <a:txBody>
                    <a:bodyPr/>
                    <a:lstStyle/>
                    <a:p>
                      <a:pPr algn="r" fontAlgn="b"/>
                      <a:r>
                        <a:rPr lang="en-US" sz="1600" u="none" strike="noStrike" dirty="0">
                          <a:effectLst/>
                          <a:latin typeface="+mn-lt"/>
                        </a:rPr>
                        <a:t>134%</a:t>
                      </a:r>
                      <a:endParaRPr lang="en-US" sz="1600" b="0" i="0" u="none" strike="noStrike" dirty="0">
                        <a:effectLst/>
                        <a:latin typeface="+mn-lt"/>
                      </a:endParaRPr>
                    </a:p>
                  </a:txBody>
                  <a:tcPr marL="9525" marR="9525" marT="9525" marB="0" anchor="ctr"/>
                </a:tc>
                <a:tc>
                  <a:txBody>
                    <a:bodyPr/>
                    <a:lstStyle/>
                    <a:p>
                      <a:pPr algn="l" fontAlgn="b"/>
                      <a:endParaRPr lang="en-US" sz="1600" b="1" i="0" u="none" strike="noStrike" dirty="0">
                        <a:effectLst/>
                        <a:latin typeface="+mn-lt"/>
                      </a:endParaRPr>
                    </a:p>
                  </a:txBody>
                  <a:tcPr marL="9525" marR="9525" marT="9525" marB="0" anchor="ctr"/>
                </a:tc>
                <a:tc>
                  <a:txBody>
                    <a:bodyPr/>
                    <a:lstStyle/>
                    <a:p>
                      <a:pPr algn="l" fontAlgn="b"/>
                      <a:r>
                        <a:rPr lang="en-US" sz="1600" u="none" strike="noStrike" dirty="0">
                          <a:effectLst/>
                          <a:latin typeface="+mn-lt"/>
                        </a:rPr>
                        <a:t>40–59.9</a:t>
                      </a:r>
                      <a:endParaRPr lang="en-US" sz="1600" b="0" i="0" u="none" strike="noStrike" dirty="0">
                        <a:effectLst/>
                        <a:latin typeface="+mn-lt"/>
                      </a:endParaRPr>
                    </a:p>
                  </a:txBody>
                  <a:tcPr marL="9525" marR="9525" marT="9525" marB="0" anchor="ctr"/>
                </a:tc>
                <a:tc>
                  <a:txBody>
                    <a:bodyPr/>
                    <a:lstStyle/>
                    <a:p>
                      <a:pPr algn="r" fontAlgn="b"/>
                      <a:r>
                        <a:rPr lang="en-US" sz="1600" u="none" strike="noStrike" dirty="0">
                          <a:effectLst/>
                          <a:latin typeface="+mn-lt"/>
                        </a:rPr>
                        <a:t>171</a:t>
                      </a:r>
                      <a:endParaRPr lang="en-US" sz="1600" b="0" i="0" u="none" strike="noStrike" dirty="0">
                        <a:effectLst/>
                        <a:latin typeface="+mn-lt"/>
                      </a:endParaRPr>
                    </a:p>
                  </a:txBody>
                  <a:tcPr marL="9525" marR="171450" marT="9525" marB="0" anchor="ctr"/>
                </a:tc>
                <a:tc>
                  <a:txBody>
                    <a:bodyPr/>
                    <a:lstStyle/>
                    <a:p>
                      <a:pPr algn="r" fontAlgn="b"/>
                      <a:r>
                        <a:rPr lang="en-US" sz="1600" u="none" strike="noStrike" dirty="0">
                          <a:effectLst/>
                          <a:latin typeface="+mn-lt"/>
                        </a:rPr>
                        <a:t>118%</a:t>
                      </a:r>
                      <a:endParaRPr lang="en-US" sz="1600" b="0" i="0" u="none" strike="noStrike" dirty="0">
                        <a:effectLst/>
                        <a:latin typeface="+mn-lt"/>
                      </a:endParaRPr>
                    </a:p>
                  </a:txBody>
                  <a:tcPr marL="9525" marR="9525" marT="9525" marB="0" anchor="ctr"/>
                </a:tc>
                <a:extLst>
                  <a:ext uri="{0D108BD9-81ED-4DB2-BD59-A6C34878D82A}">
                    <a16:rowId xmlns:a16="http://schemas.microsoft.com/office/drawing/2014/main" val="1666897108"/>
                  </a:ext>
                </a:extLst>
              </a:tr>
              <a:tr h="527156">
                <a:tc>
                  <a:txBody>
                    <a:bodyPr/>
                    <a:lstStyle/>
                    <a:p>
                      <a:pPr algn="l" fontAlgn="b"/>
                      <a:r>
                        <a:rPr lang="en-US" sz="1600" u="none" strike="noStrike">
                          <a:effectLst/>
                          <a:latin typeface="+mn-lt"/>
                        </a:rPr>
                        <a:t>50–74.9</a:t>
                      </a:r>
                      <a:endParaRPr lang="en-US" sz="1600" b="0" i="0" u="none" strike="noStrike">
                        <a:effectLst/>
                        <a:latin typeface="+mn-lt"/>
                      </a:endParaRPr>
                    </a:p>
                  </a:txBody>
                  <a:tcPr marL="9525" marR="9525" marT="9525" marB="0" anchor="ctr"/>
                </a:tc>
                <a:tc>
                  <a:txBody>
                    <a:bodyPr/>
                    <a:lstStyle/>
                    <a:p>
                      <a:pPr algn="r" fontAlgn="b"/>
                      <a:r>
                        <a:rPr lang="en-US" sz="1600" u="none" strike="noStrike" dirty="0">
                          <a:effectLst/>
                          <a:latin typeface="+mn-lt"/>
                        </a:rPr>
                        <a:t>$356</a:t>
                      </a:r>
                      <a:endParaRPr lang="en-US" sz="1600" b="0" i="0" u="none" strike="noStrike" dirty="0">
                        <a:effectLst/>
                        <a:latin typeface="+mn-lt"/>
                      </a:endParaRPr>
                    </a:p>
                  </a:txBody>
                  <a:tcPr marL="9525" marR="171450" marT="9525" marB="0" anchor="ctr"/>
                </a:tc>
                <a:tc>
                  <a:txBody>
                    <a:bodyPr/>
                    <a:lstStyle/>
                    <a:p>
                      <a:pPr algn="r" fontAlgn="b"/>
                      <a:r>
                        <a:rPr lang="en-US" sz="1600" u="none" strike="noStrike" dirty="0">
                          <a:effectLst/>
                          <a:latin typeface="+mn-lt"/>
                        </a:rPr>
                        <a:t>67%</a:t>
                      </a:r>
                      <a:endParaRPr lang="en-US" sz="1600" b="0" i="0" u="none" strike="noStrike" dirty="0">
                        <a:effectLst/>
                        <a:latin typeface="+mn-lt"/>
                      </a:endParaRPr>
                    </a:p>
                  </a:txBody>
                  <a:tcPr marL="9525" marR="9525" marT="9525" marB="0" anchor="ctr"/>
                </a:tc>
                <a:tc>
                  <a:txBody>
                    <a:bodyPr/>
                    <a:lstStyle/>
                    <a:p>
                      <a:pPr algn="l" fontAlgn="b"/>
                      <a:endParaRPr lang="en-US" sz="1600" b="1" i="0" u="none" strike="noStrike" dirty="0">
                        <a:effectLst/>
                        <a:latin typeface="+mn-lt"/>
                      </a:endParaRPr>
                    </a:p>
                  </a:txBody>
                  <a:tcPr marL="9525" marR="9525" marT="9525" marB="0" anchor="ctr"/>
                </a:tc>
                <a:tc>
                  <a:txBody>
                    <a:bodyPr/>
                    <a:lstStyle/>
                    <a:p>
                      <a:pPr algn="l" fontAlgn="b"/>
                      <a:r>
                        <a:rPr lang="en-US" sz="1600" u="none" strike="noStrike" dirty="0">
                          <a:effectLst/>
                          <a:latin typeface="+mn-lt"/>
                        </a:rPr>
                        <a:t>60–79.9</a:t>
                      </a:r>
                      <a:endParaRPr lang="en-US" sz="1600" b="0" i="0" u="none" strike="noStrike" dirty="0">
                        <a:effectLst/>
                        <a:latin typeface="+mn-lt"/>
                      </a:endParaRPr>
                    </a:p>
                  </a:txBody>
                  <a:tcPr marL="9525" marR="9525" marT="9525" marB="0" anchor="ctr"/>
                </a:tc>
                <a:tc>
                  <a:txBody>
                    <a:bodyPr/>
                    <a:lstStyle/>
                    <a:p>
                      <a:pPr algn="r" fontAlgn="b"/>
                      <a:r>
                        <a:rPr lang="en-US" sz="1600" u="none" strike="noStrike" dirty="0">
                          <a:effectLst/>
                          <a:latin typeface="+mn-lt"/>
                        </a:rPr>
                        <a:t>299</a:t>
                      </a:r>
                      <a:endParaRPr lang="en-US" sz="1600" b="0" i="0" u="none" strike="noStrike" dirty="0">
                        <a:effectLst/>
                        <a:latin typeface="+mn-lt"/>
                      </a:endParaRPr>
                    </a:p>
                  </a:txBody>
                  <a:tcPr marL="9525" marR="171450" marT="9525" marB="0" anchor="ctr"/>
                </a:tc>
                <a:tc>
                  <a:txBody>
                    <a:bodyPr/>
                    <a:lstStyle/>
                    <a:p>
                      <a:pPr algn="r" fontAlgn="b"/>
                      <a:r>
                        <a:rPr lang="en-US" sz="1600" u="none" strike="noStrike" dirty="0">
                          <a:effectLst/>
                          <a:latin typeface="+mn-lt"/>
                        </a:rPr>
                        <a:t>48%</a:t>
                      </a:r>
                      <a:endParaRPr lang="en-US" sz="1600" b="0" i="0" u="none" strike="noStrike" dirty="0">
                        <a:effectLst/>
                        <a:latin typeface="+mn-lt"/>
                      </a:endParaRPr>
                    </a:p>
                  </a:txBody>
                  <a:tcPr marL="9525" marR="9525" marT="9525" marB="0" anchor="ctr"/>
                </a:tc>
                <a:extLst>
                  <a:ext uri="{0D108BD9-81ED-4DB2-BD59-A6C34878D82A}">
                    <a16:rowId xmlns:a16="http://schemas.microsoft.com/office/drawing/2014/main" val="3367612979"/>
                  </a:ext>
                </a:extLst>
              </a:tr>
              <a:tr h="527156">
                <a:tc>
                  <a:txBody>
                    <a:bodyPr/>
                    <a:lstStyle/>
                    <a:p>
                      <a:pPr algn="l" fontAlgn="t"/>
                      <a:r>
                        <a:rPr lang="en-US" sz="1600" u="none" strike="noStrike">
                          <a:effectLst/>
                          <a:latin typeface="+mn-lt"/>
                        </a:rPr>
                        <a:t>75–89.9</a:t>
                      </a:r>
                      <a:endParaRPr lang="en-US" sz="1600" b="0" i="0" u="none" strike="noStrike">
                        <a:effectLst/>
                        <a:latin typeface="+mn-lt"/>
                      </a:endParaRPr>
                    </a:p>
                  </a:txBody>
                  <a:tcPr marL="9525" marR="9525" marT="9525" marB="0" anchor="ctr"/>
                </a:tc>
                <a:tc>
                  <a:txBody>
                    <a:bodyPr/>
                    <a:lstStyle/>
                    <a:p>
                      <a:pPr algn="r" fontAlgn="b"/>
                      <a:r>
                        <a:rPr lang="en-US" sz="1600" u="none" strike="noStrike" dirty="0">
                          <a:effectLst/>
                          <a:latin typeface="+mn-lt"/>
                        </a:rPr>
                        <a:t>$1036</a:t>
                      </a:r>
                      <a:endParaRPr lang="en-US" sz="1600" b="0" i="0" u="none" strike="noStrike" dirty="0">
                        <a:effectLst/>
                        <a:latin typeface="+mn-lt"/>
                      </a:endParaRPr>
                    </a:p>
                  </a:txBody>
                  <a:tcPr marL="9525" marR="171450" marT="9525" marB="0" anchor="ctr"/>
                </a:tc>
                <a:tc>
                  <a:txBody>
                    <a:bodyPr/>
                    <a:lstStyle/>
                    <a:p>
                      <a:pPr algn="r" fontAlgn="b"/>
                      <a:r>
                        <a:rPr lang="en-US" sz="1600" u="none" strike="noStrike" dirty="0">
                          <a:effectLst/>
                          <a:latin typeface="+mn-lt"/>
                        </a:rPr>
                        <a:t>61%</a:t>
                      </a:r>
                      <a:endParaRPr lang="en-US" sz="1600" b="0" i="0" u="none" strike="noStrike" dirty="0">
                        <a:effectLst/>
                        <a:latin typeface="+mn-lt"/>
                      </a:endParaRPr>
                    </a:p>
                  </a:txBody>
                  <a:tcPr marL="9525" marR="9525" marT="9525" marB="0" anchor="ctr"/>
                </a:tc>
                <a:tc>
                  <a:txBody>
                    <a:bodyPr/>
                    <a:lstStyle/>
                    <a:p>
                      <a:pPr algn="l" fontAlgn="b"/>
                      <a:endParaRPr lang="en-US" sz="1600" b="1" i="0" u="none" strike="noStrike">
                        <a:effectLst/>
                        <a:latin typeface="+mn-lt"/>
                      </a:endParaRPr>
                    </a:p>
                  </a:txBody>
                  <a:tcPr marL="9525" marR="9525" marT="9525" marB="0" anchor="ctr"/>
                </a:tc>
                <a:tc>
                  <a:txBody>
                    <a:bodyPr/>
                    <a:lstStyle/>
                    <a:p>
                      <a:pPr algn="l" fontAlgn="b"/>
                      <a:r>
                        <a:rPr lang="en-US" sz="1600" u="none" strike="noStrike">
                          <a:effectLst/>
                          <a:latin typeface="+mn-lt"/>
                        </a:rPr>
                        <a:t>80–89.9</a:t>
                      </a:r>
                      <a:endParaRPr lang="en-US" sz="1600" b="0" i="0" u="none" strike="noStrike">
                        <a:effectLst/>
                        <a:latin typeface="+mn-lt"/>
                      </a:endParaRPr>
                    </a:p>
                  </a:txBody>
                  <a:tcPr marL="9525" marR="9525" marT="9525" marB="0" anchor="ctr"/>
                </a:tc>
                <a:tc>
                  <a:txBody>
                    <a:bodyPr/>
                    <a:lstStyle/>
                    <a:p>
                      <a:pPr algn="r" fontAlgn="b"/>
                      <a:r>
                        <a:rPr lang="en-US" sz="1600" u="none" strike="noStrike" dirty="0">
                          <a:effectLst/>
                          <a:latin typeface="+mn-lt"/>
                        </a:rPr>
                        <a:t>793</a:t>
                      </a:r>
                      <a:endParaRPr lang="en-US" sz="1600" b="0" i="0" u="none" strike="noStrike" dirty="0">
                        <a:effectLst/>
                        <a:latin typeface="+mn-lt"/>
                      </a:endParaRPr>
                    </a:p>
                  </a:txBody>
                  <a:tcPr marL="9525" marR="171450" marT="9525" marB="0" anchor="ctr"/>
                </a:tc>
                <a:tc>
                  <a:txBody>
                    <a:bodyPr/>
                    <a:lstStyle/>
                    <a:p>
                      <a:pPr algn="r" fontAlgn="b"/>
                      <a:r>
                        <a:rPr lang="en-US" sz="1600" u="none" strike="noStrike" dirty="0">
                          <a:effectLst/>
                          <a:latin typeface="+mn-lt"/>
                        </a:rPr>
                        <a:t>107%</a:t>
                      </a:r>
                      <a:endParaRPr lang="en-US" sz="1600" b="0" i="0" u="none" strike="noStrike" dirty="0">
                        <a:effectLst/>
                        <a:latin typeface="+mn-lt"/>
                      </a:endParaRPr>
                    </a:p>
                  </a:txBody>
                  <a:tcPr marL="9525" marR="9525" marT="9525" marB="0" anchor="ctr"/>
                </a:tc>
                <a:extLst>
                  <a:ext uri="{0D108BD9-81ED-4DB2-BD59-A6C34878D82A}">
                    <a16:rowId xmlns:a16="http://schemas.microsoft.com/office/drawing/2014/main" val="3592477377"/>
                  </a:ext>
                </a:extLst>
              </a:tr>
              <a:tr h="527156">
                <a:tc>
                  <a:txBody>
                    <a:bodyPr/>
                    <a:lstStyle/>
                    <a:p>
                      <a:pPr algn="l" fontAlgn="b"/>
                      <a:r>
                        <a:rPr lang="en-US" sz="1600" u="none" strike="noStrike">
                          <a:effectLst/>
                          <a:latin typeface="+mn-lt"/>
                        </a:rPr>
                        <a:t>90–100</a:t>
                      </a:r>
                      <a:endParaRPr lang="en-US" sz="1600" b="0" i="0" u="none" strike="noStrike">
                        <a:effectLst/>
                        <a:latin typeface="+mn-lt"/>
                      </a:endParaRPr>
                    </a:p>
                  </a:txBody>
                  <a:tcPr marL="9525" marR="9525" marT="9525" marB="0" anchor="ctr"/>
                </a:tc>
                <a:tc>
                  <a:txBody>
                    <a:bodyPr/>
                    <a:lstStyle/>
                    <a:p>
                      <a:pPr algn="r" fontAlgn="b"/>
                      <a:r>
                        <a:rPr lang="en-US" sz="1600" u="none" strike="noStrike" dirty="0">
                          <a:effectLst/>
                          <a:latin typeface="+mn-lt"/>
                        </a:rPr>
                        <a:t>$3795</a:t>
                      </a:r>
                      <a:endParaRPr lang="en-US" sz="1600" b="0" i="0" u="none" strike="noStrike" dirty="0">
                        <a:effectLst/>
                        <a:latin typeface="+mn-lt"/>
                      </a:endParaRPr>
                    </a:p>
                  </a:txBody>
                  <a:tcPr marL="9525" marR="171450" marT="9525" marB="0" anchor="ctr"/>
                </a:tc>
                <a:tc>
                  <a:txBody>
                    <a:bodyPr/>
                    <a:lstStyle/>
                    <a:p>
                      <a:pPr algn="r" fontAlgn="b"/>
                      <a:r>
                        <a:rPr lang="en-US" sz="1600" u="none" strike="noStrike" dirty="0">
                          <a:effectLst/>
                          <a:latin typeface="+mn-lt"/>
                        </a:rPr>
                        <a:t>59%</a:t>
                      </a:r>
                      <a:endParaRPr lang="en-US" sz="1600" b="0" i="0" u="none" strike="noStrike" dirty="0">
                        <a:effectLst/>
                        <a:latin typeface="+mn-lt"/>
                      </a:endParaRPr>
                    </a:p>
                  </a:txBody>
                  <a:tcPr marL="9525" marR="9525" marT="9525" marB="0" anchor="ctr"/>
                </a:tc>
                <a:tc>
                  <a:txBody>
                    <a:bodyPr/>
                    <a:lstStyle/>
                    <a:p>
                      <a:pPr algn="l" fontAlgn="b"/>
                      <a:endParaRPr lang="en-US" sz="1600" b="1" i="0" u="none" strike="noStrike" dirty="0">
                        <a:effectLst/>
                        <a:latin typeface="+mn-lt"/>
                      </a:endParaRPr>
                    </a:p>
                  </a:txBody>
                  <a:tcPr marL="9525" marR="9525" marT="9525" marB="0" anchor="ctr"/>
                </a:tc>
                <a:tc>
                  <a:txBody>
                    <a:bodyPr/>
                    <a:lstStyle/>
                    <a:p>
                      <a:pPr algn="l" fontAlgn="b"/>
                      <a:r>
                        <a:rPr lang="en-US" sz="1600" u="none" strike="noStrike">
                          <a:effectLst/>
                          <a:latin typeface="+mn-lt"/>
                        </a:rPr>
                        <a:t>90–100</a:t>
                      </a:r>
                      <a:endParaRPr lang="en-US" sz="1600" b="0" i="0" u="none" strike="noStrike">
                        <a:effectLst/>
                        <a:latin typeface="+mn-lt"/>
                      </a:endParaRPr>
                    </a:p>
                  </a:txBody>
                  <a:tcPr marL="9525" marR="9525" marT="9525" marB="0" anchor="ctr"/>
                </a:tc>
                <a:tc>
                  <a:txBody>
                    <a:bodyPr/>
                    <a:lstStyle/>
                    <a:p>
                      <a:pPr algn="r" fontAlgn="b"/>
                      <a:r>
                        <a:rPr lang="en-US" sz="1600" u="none" strike="noStrike" dirty="0">
                          <a:effectLst/>
                          <a:latin typeface="+mn-lt"/>
                        </a:rPr>
                        <a:t>2651</a:t>
                      </a:r>
                      <a:endParaRPr lang="en-US" sz="1600" b="0" i="0" u="none" strike="noStrike" dirty="0">
                        <a:effectLst/>
                        <a:latin typeface="+mn-lt"/>
                      </a:endParaRPr>
                    </a:p>
                  </a:txBody>
                  <a:tcPr marL="9525" marR="171450" marT="9525" marB="0" anchor="ctr"/>
                </a:tc>
                <a:tc>
                  <a:txBody>
                    <a:bodyPr/>
                    <a:lstStyle/>
                    <a:p>
                      <a:pPr algn="r" fontAlgn="b"/>
                      <a:r>
                        <a:rPr lang="en-US" sz="1600" u="none" strike="noStrike" dirty="0">
                          <a:effectLst/>
                          <a:latin typeface="+mn-lt"/>
                        </a:rPr>
                        <a:t>84%</a:t>
                      </a:r>
                      <a:endParaRPr lang="en-US" sz="1600" b="0" i="0" u="none" strike="noStrike" dirty="0">
                        <a:effectLst/>
                        <a:latin typeface="+mn-lt"/>
                      </a:endParaRPr>
                    </a:p>
                  </a:txBody>
                  <a:tcPr marL="9525" marR="9525" marT="9525" marB="0" anchor="ctr"/>
                </a:tc>
                <a:extLst>
                  <a:ext uri="{0D108BD9-81ED-4DB2-BD59-A6C34878D82A}">
                    <a16:rowId xmlns:a16="http://schemas.microsoft.com/office/drawing/2014/main" val="125972770"/>
                  </a:ext>
                </a:extLst>
              </a:tr>
            </a:tbl>
          </a:graphicData>
        </a:graphic>
      </p:graphicFrame>
      <p:graphicFrame>
        <p:nvGraphicFramePr>
          <p:cNvPr id="4" name="Chart 3">
            <a:extLst>
              <a:ext uri="{FF2B5EF4-FFF2-40B4-BE49-F238E27FC236}">
                <a16:creationId xmlns:a16="http://schemas.microsoft.com/office/drawing/2014/main" id="{FB21F96A-3857-FF6B-F6B1-2C47851DC3A6}"/>
              </a:ext>
            </a:extLst>
          </p:cNvPr>
          <p:cNvGraphicFramePr>
            <a:graphicFrameLocks/>
          </p:cNvGraphicFramePr>
          <p:nvPr>
            <p:extLst>
              <p:ext uri="{D42A27DB-BD31-4B8C-83A1-F6EECF244321}">
                <p14:modId xmlns:p14="http://schemas.microsoft.com/office/powerpoint/2010/main" val="3831077144"/>
              </p:ext>
            </p:extLst>
          </p:nvPr>
        </p:nvGraphicFramePr>
        <p:xfrm>
          <a:off x="466598" y="1359734"/>
          <a:ext cx="5455230" cy="4844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287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095010-99EA-335D-3087-C3EF62AB6BC4}"/>
              </a:ext>
            </a:extLst>
          </p:cNvPr>
          <p:cNvSpPr>
            <a:spLocks noGrp="1"/>
          </p:cNvSpPr>
          <p:nvPr>
            <p:ph type="title"/>
          </p:nvPr>
        </p:nvSpPr>
        <p:spPr/>
        <p:txBody>
          <a:bodyPr>
            <a:normAutofit fontScale="90000"/>
          </a:bodyPr>
          <a:lstStyle/>
          <a:p>
            <a:r>
              <a:rPr lang="en-US" dirty="0"/>
              <a:t>Overview</a:t>
            </a:r>
          </a:p>
        </p:txBody>
      </p:sp>
      <p:sp>
        <p:nvSpPr>
          <p:cNvPr id="5" name="Content Placeholder 5">
            <a:extLst>
              <a:ext uri="{FF2B5EF4-FFF2-40B4-BE49-F238E27FC236}">
                <a16:creationId xmlns:a16="http://schemas.microsoft.com/office/drawing/2014/main" id="{0C5FEC35-5EFC-D16F-98F5-22AE0296E802}"/>
              </a:ext>
            </a:extLst>
          </p:cNvPr>
          <p:cNvSpPr>
            <a:spLocks noGrp="1"/>
          </p:cNvSpPr>
          <p:nvPr>
            <p:ph sz="quarter" idx="10"/>
          </p:nvPr>
        </p:nvSpPr>
        <p:spPr>
          <a:xfrm>
            <a:off x="702736" y="1059671"/>
            <a:ext cx="5979696" cy="5487037"/>
          </a:xfrm>
        </p:spPr>
        <p:txBody>
          <a:bodyPr>
            <a:normAutofit lnSpcReduction="10000"/>
          </a:bodyPr>
          <a:lstStyle/>
          <a:p>
            <a:r>
              <a:rPr lang="en-US" sz="3200" dirty="0"/>
              <a:t>Beacon Economics</a:t>
            </a:r>
          </a:p>
          <a:p>
            <a:pPr lvl="1"/>
            <a:r>
              <a:rPr lang="en-US" sz="2400" dirty="0"/>
              <a:t>Founded in 2006 on the basic principle of letting the data drive the narrative</a:t>
            </a:r>
          </a:p>
          <a:p>
            <a:pPr lvl="1"/>
            <a:r>
              <a:rPr lang="en-US" sz="2400" dirty="0"/>
              <a:t>Custom economic reports, analyses &amp; forecasts</a:t>
            </a:r>
          </a:p>
          <a:p>
            <a:pPr lvl="1"/>
            <a:endParaRPr lang="en-US" sz="1200" dirty="0"/>
          </a:p>
          <a:p>
            <a:r>
              <a:rPr lang="en-US" sz="3200" dirty="0"/>
              <a:t>Today’s Presentation</a:t>
            </a:r>
          </a:p>
          <a:p>
            <a:pPr lvl="1"/>
            <a:r>
              <a:rPr lang="en-US" sz="2400" dirty="0"/>
              <a:t>What we </a:t>
            </a:r>
            <a:r>
              <a:rPr lang="en-US" sz="2400" i="1" dirty="0"/>
              <a:t>think</a:t>
            </a:r>
            <a:r>
              <a:rPr lang="en-US" sz="2400" dirty="0"/>
              <a:t> is happening in our economy</a:t>
            </a:r>
          </a:p>
          <a:p>
            <a:pPr lvl="1"/>
            <a:r>
              <a:rPr lang="en-US" sz="2400" dirty="0"/>
              <a:t>What is </a:t>
            </a:r>
            <a:r>
              <a:rPr lang="en-US" sz="2400" i="1" dirty="0"/>
              <a:t>actually</a:t>
            </a:r>
            <a:r>
              <a:rPr lang="en-US" sz="2400" dirty="0"/>
              <a:t> happening in our economy</a:t>
            </a:r>
          </a:p>
          <a:p>
            <a:pPr lvl="1"/>
            <a:r>
              <a:rPr lang="en-US" sz="2400" dirty="0"/>
              <a:t>How the combination of the two drive the outlook</a:t>
            </a:r>
          </a:p>
          <a:p>
            <a:pPr marL="0" lvl="1" indent="0">
              <a:buNone/>
            </a:pPr>
            <a:endParaRPr lang="en-US" sz="2400" i="1" dirty="0"/>
          </a:p>
          <a:p>
            <a:pPr marL="274320" lvl="2" indent="0">
              <a:buNone/>
            </a:pPr>
            <a:r>
              <a:rPr lang="en-US" sz="2400" i="1" dirty="0"/>
              <a:t>Access to slides available through QR code at end of presentation</a:t>
            </a:r>
          </a:p>
        </p:txBody>
      </p:sp>
      <p:pic>
        <p:nvPicPr>
          <p:cNvPr id="17" name="Picture 16" descr="A close-up of a road sign&#10;&#10;Description automatically generated">
            <a:extLst>
              <a:ext uri="{FF2B5EF4-FFF2-40B4-BE49-F238E27FC236}">
                <a16:creationId xmlns:a16="http://schemas.microsoft.com/office/drawing/2014/main" id="{6DFE1911-BE85-F6E6-4A5B-BF040A75F7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36609" y="1430228"/>
            <a:ext cx="4017888" cy="4502873"/>
          </a:xfrm>
          <a:prstGeom prst="rect">
            <a:avLst/>
          </a:prstGeom>
        </p:spPr>
      </p:pic>
      <p:sp>
        <p:nvSpPr>
          <p:cNvPr id="2" name="Oval 1">
            <a:extLst>
              <a:ext uri="{FF2B5EF4-FFF2-40B4-BE49-F238E27FC236}">
                <a16:creationId xmlns:a16="http://schemas.microsoft.com/office/drawing/2014/main" id="{978B94E4-1FFC-D05E-6498-A521006B63F4}"/>
              </a:ext>
            </a:extLst>
          </p:cNvPr>
          <p:cNvSpPr/>
          <p:nvPr/>
        </p:nvSpPr>
        <p:spPr>
          <a:xfrm>
            <a:off x="7236609" y="1173532"/>
            <a:ext cx="2533924" cy="4759569"/>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Social Narrative</a:t>
            </a:r>
            <a:endParaRPr lang="en-US" sz="2800" dirty="0"/>
          </a:p>
        </p:txBody>
      </p:sp>
      <p:sp>
        <p:nvSpPr>
          <p:cNvPr id="3" name="Oval 2">
            <a:extLst>
              <a:ext uri="{FF2B5EF4-FFF2-40B4-BE49-F238E27FC236}">
                <a16:creationId xmlns:a16="http://schemas.microsoft.com/office/drawing/2014/main" id="{9A3B8AA5-A8C3-7D0D-9FEA-A40D3F2BA6C5}"/>
              </a:ext>
            </a:extLst>
          </p:cNvPr>
          <p:cNvSpPr/>
          <p:nvPr/>
        </p:nvSpPr>
        <p:spPr>
          <a:xfrm>
            <a:off x="7230310" y="1207252"/>
            <a:ext cx="2533924" cy="475956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9" name="Group 8">
            <a:extLst>
              <a:ext uri="{FF2B5EF4-FFF2-40B4-BE49-F238E27FC236}">
                <a16:creationId xmlns:a16="http://schemas.microsoft.com/office/drawing/2014/main" id="{9D156E0F-56D9-C0F8-07E0-68E8D8DA730D}"/>
              </a:ext>
            </a:extLst>
          </p:cNvPr>
          <p:cNvGrpSpPr/>
          <p:nvPr/>
        </p:nvGrpSpPr>
        <p:grpSpPr>
          <a:xfrm>
            <a:off x="7228851" y="1199790"/>
            <a:ext cx="4252655" cy="4776502"/>
            <a:chOff x="7236609" y="1173532"/>
            <a:chExt cx="4252655" cy="4776502"/>
          </a:xfrm>
        </p:grpSpPr>
        <p:sp>
          <p:nvSpPr>
            <p:cNvPr id="10" name="Oval 9">
              <a:extLst>
                <a:ext uri="{FF2B5EF4-FFF2-40B4-BE49-F238E27FC236}">
                  <a16:creationId xmlns:a16="http://schemas.microsoft.com/office/drawing/2014/main" id="{AE0B4189-CED2-83CE-B606-858D743D40DA}"/>
                </a:ext>
              </a:extLst>
            </p:cNvPr>
            <p:cNvSpPr/>
            <p:nvPr/>
          </p:nvSpPr>
          <p:spPr>
            <a:xfrm>
              <a:off x="8955340" y="1190465"/>
              <a:ext cx="2533924" cy="4759569"/>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Economic Reality</a:t>
              </a:r>
              <a:endParaRPr lang="en-US" sz="2800" dirty="0"/>
            </a:p>
          </p:txBody>
        </p:sp>
        <p:sp>
          <p:nvSpPr>
            <p:cNvPr id="11" name="Oval 10">
              <a:extLst>
                <a:ext uri="{FF2B5EF4-FFF2-40B4-BE49-F238E27FC236}">
                  <a16:creationId xmlns:a16="http://schemas.microsoft.com/office/drawing/2014/main" id="{52032684-D237-1B71-4CDA-F8718CDA62D5}"/>
                </a:ext>
              </a:extLst>
            </p:cNvPr>
            <p:cNvSpPr/>
            <p:nvPr/>
          </p:nvSpPr>
          <p:spPr>
            <a:xfrm>
              <a:off x="7236609" y="1173532"/>
              <a:ext cx="2533924" cy="4759569"/>
            </a:xfrm>
            <a:prstGeom prst="ellipse">
              <a:avLst/>
            </a:prstGeom>
            <a:solidFill>
              <a:schemeClr val="bg2">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Social Narrative</a:t>
              </a:r>
              <a:endParaRPr lang="en-US" sz="2800" dirty="0"/>
            </a:p>
          </p:txBody>
        </p:sp>
      </p:grpSp>
    </p:spTree>
    <p:extLst>
      <p:ext uri="{BB962C8B-B14F-4D97-AF65-F5344CB8AC3E}">
        <p14:creationId xmlns:p14="http://schemas.microsoft.com/office/powerpoint/2010/main" val="234426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blinds(horizontal)">
                                      <p:cBhvr>
                                        <p:cTn id="21" dur="500"/>
                                        <p:tgtEl>
                                          <p:spTgt spid="5">
                                            <p:txEl>
                                              <p:pRg st="5" end="5"/>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blinds(horizontal)">
                                      <p:cBhvr>
                                        <p:cTn id="29" dur="500"/>
                                        <p:tgtEl>
                                          <p:spTgt spid="5">
                                            <p:txEl>
                                              <p:pRg st="6" end="6"/>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heckerboard(across)">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 calcmode="lin" valueType="num">
                                      <p:cBhvr additive="base">
                                        <p:cTn id="4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nodeType="after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18C1-9FF7-1528-452B-F6795A915269}"/>
              </a:ext>
            </a:extLst>
          </p:cNvPr>
          <p:cNvSpPr>
            <a:spLocks noGrp="1"/>
          </p:cNvSpPr>
          <p:nvPr>
            <p:ph type="title"/>
          </p:nvPr>
        </p:nvSpPr>
        <p:spPr/>
        <p:txBody>
          <a:bodyPr>
            <a:normAutofit fontScale="90000"/>
          </a:bodyPr>
          <a:lstStyle/>
          <a:p>
            <a:r>
              <a:rPr lang="en-US" dirty="0"/>
              <a:t>Consumer Spending Boom</a:t>
            </a:r>
          </a:p>
        </p:txBody>
      </p:sp>
      <p:graphicFrame>
        <p:nvGraphicFramePr>
          <p:cNvPr id="9" name="Table 8">
            <a:extLst>
              <a:ext uri="{FF2B5EF4-FFF2-40B4-BE49-F238E27FC236}">
                <a16:creationId xmlns:a16="http://schemas.microsoft.com/office/drawing/2014/main" id="{8F04C079-C103-064C-5E58-6C2A18C42F79}"/>
              </a:ext>
            </a:extLst>
          </p:cNvPr>
          <p:cNvGraphicFramePr>
            <a:graphicFrameLocks noGrp="1"/>
          </p:cNvGraphicFramePr>
          <p:nvPr/>
        </p:nvGraphicFramePr>
        <p:xfrm>
          <a:off x="519953" y="1175497"/>
          <a:ext cx="6042212" cy="4830855"/>
        </p:xfrm>
        <a:graphic>
          <a:graphicData uri="http://schemas.openxmlformats.org/drawingml/2006/table">
            <a:tbl>
              <a:tblPr firstRow="1" bandRow="1">
                <a:tableStyleId>{5C22544A-7EE6-4342-B048-85BDC9FD1C3A}</a:tableStyleId>
              </a:tblPr>
              <a:tblGrid>
                <a:gridCol w="4243482">
                  <a:extLst>
                    <a:ext uri="{9D8B030D-6E8A-4147-A177-3AD203B41FA5}">
                      <a16:colId xmlns:a16="http://schemas.microsoft.com/office/drawing/2014/main" val="2968821458"/>
                    </a:ext>
                  </a:extLst>
                </a:gridCol>
                <a:gridCol w="899365">
                  <a:extLst>
                    <a:ext uri="{9D8B030D-6E8A-4147-A177-3AD203B41FA5}">
                      <a16:colId xmlns:a16="http://schemas.microsoft.com/office/drawing/2014/main" val="2771247231"/>
                    </a:ext>
                  </a:extLst>
                </a:gridCol>
                <a:gridCol w="899365">
                  <a:extLst>
                    <a:ext uri="{9D8B030D-6E8A-4147-A177-3AD203B41FA5}">
                      <a16:colId xmlns:a16="http://schemas.microsoft.com/office/drawing/2014/main" val="3685960235"/>
                    </a:ext>
                  </a:extLst>
                </a:gridCol>
              </a:tblGrid>
              <a:tr h="322057">
                <a:tc rowSpan="2">
                  <a:txBody>
                    <a:bodyPr/>
                    <a:lstStyle/>
                    <a:p>
                      <a:pPr algn="ctr" fontAlgn="ctr"/>
                      <a:r>
                        <a:rPr lang="en-US" sz="1800" u="none" strike="noStrike">
                          <a:effectLst/>
                          <a:highlight>
                            <a:srgbClr val="0000FF"/>
                          </a:highlight>
                        </a:rPr>
                        <a:t> </a:t>
                      </a:r>
                      <a:endParaRPr lang="en-US" sz="1800" b="1" i="0" u="none" strike="noStrike">
                        <a:solidFill>
                          <a:srgbClr val="FFFFFF"/>
                        </a:solidFill>
                        <a:effectLst/>
                        <a:highlight>
                          <a:srgbClr val="0000FF"/>
                        </a:highlight>
                        <a:latin typeface="Calibri" panose="020F0502020204030204" pitchFamily="34" charset="0"/>
                      </a:endParaRPr>
                    </a:p>
                  </a:txBody>
                  <a:tcPr marL="9525" marR="9525" marT="9525" marB="0" anchor="ctr"/>
                </a:tc>
                <a:tc>
                  <a:txBody>
                    <a:bodyPr/>
                    <a:lstStyle/>
                    <a:p>
                      <a:pPr algn="l" fontAlgn="b"/>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35634758"/>
                  </a:ext>
                </a:extLst>
              </a:tr>
              <a:tr h="322057">
                <a:tc vMerge="1">
                  <a:txBody>
                    <a:bodyPr/>
                    <a:lstStyle/>
                    <a:p>
                      <a:endParaRPr lang="en-US"/>
                    </a:p>
                  </a:txBody>
                  <a:tcPr/>
                </a:tc>
                <a:tc>
                  <a:txBody>
                    <a:bodyPr/>
                    <a:lstStyle/>
                    <a:p>
                      <a:pPr algn="ctr" fontAlgn="ctr"/>
                      <a:r>
                        <a:rPr lang="en-US" sz="1800" u="none" strike="noStrike" dirty="0">
                          <a:effectLst/>
                        </a:rPr>
                        <a:t>5 Year</a:t>
                      </a:r>
                      <a:endParaRPr lang="en-US"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1 year</a:t>
                      </a:r>
                      <a:endParaRPr lang="en-US" sz="18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91036383"/>
                  </a:ext>
                </a:extLst>
              </a:tr>
              <a:tr h="322057">
                <a:tc>
                  <a:txBody>
                    <a:bodyPr/>
                    <a:lstStyle/>
                    <a:p>
                      <a:pPr algn="l" fontAlgn="b"/>
                      <a:r>
                        <a:rPr lang="en-US" sz="1800" u="none" strike="noStrike" dirty="0">
                          <a:effectLst/>
                        </a:rPr>
                        <a:t>        Total</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14.0%</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2.4%</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974848934"/>
                  </a:ext>
                </a:extLst>
              </a:tr>
              <a:tr h="322057">
                <a:tc>
                  <a:txBody>
                    <a:bodyPr/>
                    <a:lstStyle/>
                    <a:p>
                      <a:pPr algn="l" fontAlgn="b"/>
                      <a:r>
                        <a:rPr lang="en-US" sz="1800" u="none" strike="noStrike" dirty="0">
                          <a:effectLst/>
                        </a:rPr>
                        <a:t>        Recreational goods vehicles</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85.4%</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8.3%</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38997753"/>
                  </a:ext>
                </a:extLst>
              </a:tr>
              <a:tr h="322057">
                <a:tc>
                  <a:txBody>
                    <a:bodyPr/>
                    <a:lstStyle/>
                    <a:p>
                      <a:pPr algn="l" fontAlgn="b"/>
                      <a:r>
                        <a:rPr lang="en-US" sz="1800" u="none" strike="noStrike">
                          <a:effectLst/>
                        </a:rPr>
                        <a:t>        Furnishings / HH equipment</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26.7%</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2.8%</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65623651"/>
                  </a:ext>
                </a:extLst>
              </a:tr>
              <a:tr h="322057">
                <a:tc>
                  <a:txBody>
                    <a:bodyPr/>
                    <a:lstStyle/>
                    <a:p>
                      <a:pPr algn="l" fontAlgn="b"/>
                      <a:r>
                        <a:rPr lang="en-US" sz="1800" u="none" strike="noStrike" dirty="0">
                          <a:effectLst/>
                        </a:rPr>
                        <a:t>        Clothing and footwear</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23.6%</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1.8%</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42716334"/>
                  </a:ext>
                </a:extLst>
              </a:tr>
              <a:tr h="322057">
                <a:tc>
                  <a:txBody>
                    <a:bodyPr/>
                    <a:lstStyle/>
                    <a:p>
                      <a:pPr algn="l" fontAlgn="b"/>
                      <a:r>
                        <a:rPr lang="en-US" sz="1800" u="none" strike="noStrike">
                          <a:effectLst/>
                        </a:rPr>
                        <a:t>        Health care</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15.1%</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4.6%</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666433180"/>
                  </a:ext>
                </a:extLst>
              </a:tr>
              <a:tr h="322057">
                <a:tc>
                  <a:txBody>
                    <a:bodyPr/>
                    <a:lstStyle/>
                    <a:p>
                      <a:pPr algn="l" fontAlgn="b"/>
                      <a:r>
                        <a:rPr lang="en-US" sz="1800" u="none" strike="noStrike">
                          <a:effectLst/>
                        </a:rPr>
                        <a:t>        Food services  / Hotels</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13.9%</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2.6%</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665676006"/>
                  </a:ext>
                </a:extLst>
              </a:tr>
              <a:tr h="322057">
                <a:tc>
                  <a:txBody>
                    <a:bodyPr/>
                    <a:lstStyle/>
                    <a:p>
                      <a:pPr algn="l" fontAlgn="b"/>
                      <a:r>
                        <a:rPr lang="en-US" sz="1800" u="none" strike="noStrike">
                          <a:effectLst/>
                        </a:rPr>
                        <a:t>        Food Retail</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10.7%</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1.2%</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187884916"/>
                  </a:ext>
                </a:extLst>
              </a:tr>
              <a:tr h="322057">
                <a:tc>
                  <a:txBody>
                    <a:bodyPr/>
                    <a:lstStyle/>
                    <a:p>
                      <a:pPr algn="l" fontAlgn="b"/>
                      <a:r>
                        <a:rPr lang="en-US" sz="1800" u="none" strike="noStrike">
                          <a:effectLst/>
                        </a:rPr>
                        <a:t>        Motor vehicles and parts</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9.7%</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-5.3%</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63876151"/>
                  </a:ext>
                </a:extLst>
              </a:tr>
              <a:tr h="322057">
                <a:tc>
                  <a:txBody>
                    <a:bodyPr/>
                    <a:lstStyle/>
                    <a:p>
                      <a:pPr algn="l" fontAlgn="b"/>
                      <a:r>
                        <a:rPr lang="en-US" sz="1800" u="none" strike="noStrike">
                          <a:effectLst/>
                        </a:rPr>
                        <a:t>        Housing and utilities</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7.6%</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1.3%</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0631250"/>
                  </a:ext>
                </a:extLst>
              </a:tr>
              <a:tr h="322057">
                <a:tc>
                  <a:txBody>
                    <a:bodyPr/>
                    <a:lstStyle/>
                    <a:p>
                      <a:pPr algn="l" fontAlgn="b"/>
                      <a:r>
                        <a:rPr lang="en-US" sz="1800" u="none" strike="noStrike">
                          <a:effectLst/>
                        </a:rPr>
                        <a:t>        Transportation services</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6.2%</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3.3%</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442739061"/>
                  </a:ext>
                </a:extLst>
              </a:tr>
              <a:tr h="322057">
                <a:tc>
                  <a:txBody>
                    <a:bodyPr/>
                    <a:lstStyle/>
                    <a:p>
                      <a:pPr algn="l" fontAlgn="b"/>
                      <a:r>
                        <a:rPr lang="en-US" sz="1800" u="none" strike="noStrike">
                          <a:effectLst/>
                        </a:rPr>
                        <a:t>        Recreation services</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5.4%</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2.2%</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874095989"/>
                  </a:ext>
                </a:extLst>
              </a:tr>
              <a:tr h="322057">
                <a:tc>
                  <a:txBody>
                    <a:bodyPr/>
                    <a:lstStyle/>
                    <a:p>
                      <a:pPr algn="l" fontAlgn="b"/>
                      <a:r>
                        <a:rPr lang="en-US" sz="1800" u="none" strike="noStrike" dirty="0">
                          <a:effectLst/>
                        </a:rPr>
                        <a:t>        Financial services </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1.2%</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3.2%</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90183543"/>
                  </a:ext>
                </a:extLst>
              </a:tr>
              <a:tr h="322057">
                <a:tc>
                  <a:txBody>
                    <a:bodyPr/>
                    <a:lstStyle/>
                    <a:p>
                      <a:pPr algn="l" fontAlgn="b"/>
                      <a:r>
                        <a:rPr lang="en-US" sz="1800" u="none" strike="noStrike" dirty="0">
                          <a:effectLst/>
                        </a:rPr>
                        <a:t>        Gasoline energy goods</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-3.4%</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0.0%</a:t>
                      </a:r>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523038922"/>
                  </a:ext>
                </a:extLst>
              </a:tr>
            </a:tbl>
          </a:graphicData>
        </a:graphic>
      </p:graphicFrame>
      <p:graphicFrame>
        <p:nvGraphicFramePr>
          <p:cNvPr id="10" name="Chart 9">
            <a:extLst>
              <a:ext uri="{FF2B5EF4-FFF2-40B4-BE49-F238E27FC236}">
                <a16:creationId xmlns:a16="http://schemas.microsoft.com/office/drawing/2014/main" id="{35284355-3061-F06D-7132-8C3A3B68E59E}"/>
              </a:ext>
            </a:extLst>
          </p:cNvPr>
          <p:cNvGraphicFramePr>
            <a:graphicFrameLocks/>
          </p:cNvGraphicFramePr>
          <p:nvPr/>
        </p:nvGraphicFramePr>
        <p:xfrm>
          <a:off x="6884237" y="1203512"/>
          <a:ext cx="5307763" cy="5076451"/>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2" descr="Record Number of Cargo Ships Await Off the California Coast - The New York  Times">
            <a:extLst>
              <a:ext uri="{FF2B5EF4-FFF2-40B4-BE49-F238E27FC236}">
                <a16:creationId xmlns:a16="http://schemas.microsoft.com/office/drawing/2014/main" id="{10927AC5-A4C3-BA27-0965-0D0C792A21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4888" y="1175497"/>
            <a:ext cx="5382224" cy="53822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51A48A-3AF9-C41B-92C4-BDCC0557DA4D}"/>
              </a:ext>
            </a:extLst>
          </p:cNvPr>
          <p:cNvSpPr txBox="1"/>
          <p:nvPr/>
        </p:nvSpPr>
        <p:spPr>
          <a:xfrm>
            <a:off x="4294094" y="1255389"/>
            <a:ext cx="3603812" cy="830997"/>
          </a:xfrm>
          <a:prstGeom prst="rect">
            <a:avLst/>
          </a:prstGeom>
          <a:noFill/>
        </p:spPr>
        <p:txBody>
          <a:bodyPr wrap="square" rtlCol="0">
            <a:spAutoFit/>
          </a:bodyPr>
          <a:lstStyle/>
          <a:p>
            <a:pPr algn="ctr"/>
            <a:r>
              <a:rPr lang="en-US" sz="2400" b="1" dirty="0"/>
              <a:t>Los Angeles Coastal Waterway August 2021</a:t>
            </a:r>
          </a:p>
        </p:txBody>
      </p:sp>
    </p:spTree>
    <p:extLst>
      <p:ext uri="{BB962C8B-B14F-4D97-AF65-F5344CB8AC3E}">
        <p14:creationId xmlns:p14="http://schemas.microsoft.com/office/powerpoint/2010/main" val="113092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7F91B-DF57-DB55-EC00-82DACF4B4F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25AC5-49B6-7039-9F24-14FF5E375368}"/>
              </a:ext>
            </a:extLst>
          </p:cNvPr>
          <p:cNvSpPr>
            <a:spLocks noGrp="1"/>
          </p:cNvSpPr>
          <p:nvPr>
            <p:ph type="title"/>
          </p:nvPr>
        </p:nvSpPr>
        <p:spPr/>
        <p:txBody>
          <a:bodyPr>
            <a:normAutofit fontScale="90000"/>
          </a:bodyPr>
          <a:lstStyle/>
          <a:p>
            <a:r>
              <a:rPr lang="en-US" dirty="0"/>
              <a:t>Outlook for Consumers: Still Good</a:t>
            </a:r>
          </a:p>
        </p:txBody>
      </p:sp>
      <p:graphicFrame>
        <p:nvGraphicFramePr>
          <p:cNvPr id="4" name="Chart 3">
            <a:extLst>
              <a:ext uri="{FF2B5EF4-FFF2-40B4-BE49-F238E27FC236}">
                <a16:creationId xmlns:a16="http://schemas.microsoft.com/office/drawing/2014/main" id="{B2D9189F-26F2-4BD7-B9D9-9F6C11CCD0CF}"/>
              </a:ext>
            </a:extLst>
          </p:cNvPr>
          <p:cNvGraphicFramePr>
            <a:graphicFrameLocks/>
          </p:cNvGraphicFramePr>
          <p:nvPr/>
        </p:nvGraphicFramePr>
        <p:xfrm>
          <a:off x="452214" y="1166800"/>
          <a:ext cx="5578545" cy="52048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8007C31D-D659-1B67-AE0E-06E25695013F}"/>
              </a:ext>
            </a:extLst>
          </p:cNvPr>
          <p:cNvGraphicFramePr>
            <a:graphicFrameLocks/>
          </p:cNvGraphicFramePr>
          <p:nvPr/>
        </p:nvGraphicFramePr>
        <p:xfrm>
          <a:off x="6161243" y="1166800"/>
          <a:ext cx="5192558" cy="49054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8531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27B3E-2D4B-438D-2767-4B998609E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B3D8C-B037-62C0-D0B3-23CB17230983}"/>
              </a:ext>
            </a:extLst>
          </p:cNvPr>
          <p:cNvSpPr>
            <a:spLocks noGrp="1"/>
          </p:cNvSpPr>
          <p:nvPr>
            <p:ph type="title"/>
          </p:nvPr>
        </p:nvSpPr>
        <p:spPr/>
        <p:txBody>
          <a:bodyPr>
            <a:normAutofit fontScale="90000"/>
          </a:bodyPr>
          <a:lstStyle/>
          <a:p>
            <a:r>
              <a:rPr lang="en-US" dirty="0"/>
              <a:t>The Longer Run Context</a:t>
            </a:r>
          </a:p>
        </p:txBody>
      </p:sp>
      <p:graphicFrame>
        <p:nvGraphicFramePr>
          <p:cNvPr id="5" name="Chart 4">
            <a:extLst>
              <a:ext uri="{FF2B5EF4-FFF2-40B4-BE49-F238E27FC236}">
                <a16:creationId xmlns:a16="http://schemas.microsoft.com/office/drawing/2014/main" id="{02FFC6ED-CD83-9CFB-C800-055BD3E856E7}"/>
              </a:ext>
            </a:extLst>
          </p:cNvPr>
          <p:cNvGraphicFramePr>
            <a:graphicFrameLocks/>
          </p:cNvGraphicFramePr>
          <p:nvPr/>
        </p:nvGraphicFramePr>
        <p:xfrm>
          <a:off x="707721" y="1031276"/>
          <a:ext cx="5443331" cy="50148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ED8BB809-CB7E-1E4A-7B9E-2C6678A1B21E}"/>
              </a:ext>
            </a:extLst>
          </p:cNvPr>
          <p:cNvGraphicFramePr>
            <a:graphicFrameLocks/>
          </p:cNvGraphicFramePr>
          <p:nvPr/>
        </p:nvGraphicFramePr>
        <p:xfrm>
          <a:off x="6263616" y="1171953"/>
          <a:ext cx="5247250" cy="50148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6157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D552A-3AE3-FD39-096C-9095DE19A2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2AF32-F7D2-2F7E-235A-8825CBB8A3F1}"/>
              </a:ext>
            </a:extLst>
          </p:cNvPr>
          <p:cNvSpPr>
            <a:spLocks noGrp="1"/>
          </p:cNvSpPr>
          <p:nvPr>
            <p:ph type="title"/>
          </p:nvPr>
        </p:nvSpPr>
        <p:spPr/>
        <p:txBody>
          <a:bodyPr>
            <a:normAutofit fontScale="90000"/>
          </a:bodyPr>
          <a:lstStyle/>
          <a:p>
            <a:r>
              <a:rPr lang="en-US" dirty="0"/>
              <a:t>The narrative on inflation</a:t>
            </a:r>
          </a:p>
        </p:txBody>
      </p:sp>
      <p:sp>
        <p:nvSpPr>
          <p:cNvPr id="7" name="Content Placeholder 6">
            <a:extLst>
              <a:ext uri="{FF2B5EF4-FFF2-40B4-BE49-F238E27FC236}">
                <a16:creationId xmlns:a16="http://schemas.microsoft.com/office/drawing/2014/main" id="{63C556EC-9C16-AAEF-1652-E7D727E8E7EA}"/>
              </a:ext>
            </a:extLst>
          </p:cNvPr>
          <p:cNvSpPr>
            <a:spLocks noGrp="1"/>
          </p:cNvSpPr>
          <p:nvPr>
            <p:ph sz="quarter" idx="10"/>
          </p:nvPr>
        </p:nvSpPr>
        <p:spPr/>
        <p:txBody>
          <a:bodyPr/>
          <a:lstStyle/>
          <a:p>
            <a:endParaRPr lang="en-US"/>
          </a:p>
        </p:txBody>
      </p:sp>
      <p:sp>
        <p:nvSpPr>
          <p:cNvPr id="10" name="Content Placeholder 9">
            <a:extLst>
              <a:ext uri="{FF2B5EF4-FFF2-40B4-BE49-F238E27FC236}">
                <a16:creationId xmlns:a16="http://schemas.microsoft.com/office/drawing/2014/main" id="{5F41A99D-C5C4-7ED0-F128-FDFF98C75D9B}"/>
              </a:ext>
            </a:extLst>
          </p:cNvPr>
          <p:cNvSpPr>
            <a:spLocks noGrp="1"/>
          </p:cNvSpPr>
          <p:nvPr>
            <p:ph sz="quarter" idx="11"/>
          </p:nvPr>
        </p:nvSpPr>
        <p:spPr/>
        <p:txBody>
          <a:bodyPr/>
          <a:lstStyle/>
          <a:p>
            <a:endParaRPr lang="en-US"/>
          </a:p>
        </p:txBody>
      </p:sp>
      <p:pic>
        <p:nvPicPr>
          <p:cNvPr id="19" name="Picture 18" descr="A text on a white background&#10;&#10;Description automatically generated">
            <a:extLst>
              <a:ext uri="{FF2B5EF4-FFF2-40B4-BE49-F238E27FC236}">
                <a16:creationId xmlns:a16="http://schemas.microsoft.com/office/drawing/2014/main" id="{F9D3EA85-B162-8B4C-295A-45F3F6FBE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099" y="3948917"/>
            <a:ext cx="11419115" cy="2162621"/>
          </a:xfrm>
          <a:prstGeom prst="rect">
            <a:avLst/>
          </a:prstGeom>
        </p:spPr>
      </p:pic>
      <p:pic>
        <p:nvPicPr>
          <p:cNvPr id="21" name="Picture 20" descr="A screenshot of a phone&#10;&#10;Description automatically generated">
            <a:extLst>
              <a:ext uri="{FF2B5EF4-FFF2-40B4-BE49-F238E27FC236}">
                <a16:creationId xmlns:a16="http://schemas.microsoft.com/office/drawing/2014/main" id="{82375026-ED9D-AB0A-287D-51ED8FC0A9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3685" y="1252728"/>
            <a:ext cx="5822215" cy="2471300"/>
          </a:xfrm>
          <a:prstGeom prst="rect">
            <a:avLst/>
          </a:prstGeom>
        </p:spPr>
      </p:pic>
      <p:pic>
        <p:nvPicPr>
          <p:cNvPr id="5" name="Picture 4" descr="A black text on a white background&#10;&#10;Description automatically generated">
            <a:extLst>
              <a:ext uri="{FF2B5EF4-FFF2-40B4-BE49-F238E27FC236}">
                <a16:creationId xmlns:a16="http://schemas.microsoft.com/office/drawing/2014/main" id="{34D126D9-6FE3-CE76-E5D7-9879007AD4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28806">
            <a:off x="2084776" y="1245862"/>
            <a:ext cx="6638962" cy="2168979"/>
          </a:xfrm>
          <a:prstGeom prst="rect">
            <a:avLst/>
          </a:prstGeom>
        </p:spPr>
      </p:pic>
      <p:pic>
        <p:nvPicPr>
          <p:cNvPr id="8" name="Picture 7" descr="A white background with black text&#10;&#10;Description automatically generated">
            <a:extLst>
              <a:ext uri="{FF2B5EF4-FFF2-40B4-BE49-F238E27FC236}">
                <a16:creationId xmlns:a16="http://schemas.microsoft.com/office/drawing/2014/main" id="{DC18E038-38C8-8E45-08EA-739B014FD10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012109">
            <a:off x="81201" y="3158125"/>
            <a:ext cx="11788065" cy="1964707"/>
          </a:xfrm>
          <a:prstGeom prst="rect">
            <a:avLst/>
          </a:prstGeom>
        </p:spPr>
      </p:pic>
      <p:sp>
        <p:nvSpPr>
          <p:cNvPr id="4" name="Oval 3">
            <a:extLst>
              <a:ext uri="{FF2B5EF4-FFF2-40B4-BE49-F238E27FC236}">
                <a16:creationId xmlns:a16="http://schemas.microsoft.com/office/drawing/2014/main" id="{DFBDEE3E-13DD-33F4-8A76-E7423B78F006}"/>
              </a:ext>
            </a:extLst>
          </p:cNvPr>
          <p:cNvSpPr/>
          <p:nvPr/>
        </p:nvSpPr>
        <p:spPr>
          <a:xfrm rot="20948051">
            <a:off x="2360820" y="3610363"/>
            <a:ext cx="3331035" cy="69073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01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966F3-5327-2FB9-54BF-2F4F9DF556C7}"/>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3AEAACA5-F651-C841-C24D-064DF13B004C}"/>
              </a:ext>
            </a:extLst>
          </p:cNvPr>
          <p:cNvSpPr>
            <a:spLocks noGrp="1"/>
          </p:cNvSpPr>
          <p:nvPr>
            <p:ph type="title"/>
          </p:nvPr>
        </p:nvSpPr>
        <p:spPr/>
        <p:txBody>
          <a:bodyPr>
            <a:normAutofit fontScale="90000"/>
          </a:bodyPr>
          <a:lstStyle/>
          <a:p>
            <a:r>
              <a:rPr lang="en-US" dirty="0"/>
              <a:t>Reality: Inflation is caused by demand</a:t>
            </a:r>
          </a:p>
        </p:txBody>
      </p:sp>
      <p:sp>
        <p:nvSpPr>
          <p:cNvPr id="9" name="Content Placeholder 8">
            <a:extLst>
              <a:ext uri="{FF2B5EF4-FFF2-40B4-BE49-F238E27FC236}">
                <a16:creationId xmlns:a16="http://schemas.microsoft.com/office/drawing/2014/main" id="{EF995328-FD9B-61DE-957B-59AE8E6CF394}"/>
              </a:ext>
            </a:extLst>
          </p:cNvPr>
          <p:cNvSpPr>
            <a:spLocks noGrp="1"/>
          </p:cNvSpPr>
          <p:nvPr>
            <p:ph sz="quarter" idx="10"/>
          </p:nvPr>
        </p:nvSpPr>
        <p:spPr/>
        <p:txBody>
          <a:bodyPr/>
          <a:lstStyle/>
          <a:p>
            <a:endParaRPr lang="en-US"/>
          </a:p>
        </p:txBody>
      </p:sp>
      <p:graphicFrame>
        <p:nvGraphicFramePr>
          <p:cNvPr id="12" name="Chart 11">
            <a:extLst>
              <a:ext uri="{FF2B5EF4-FFF2-40B4-BE49-F238E27FC236}">
                <a16:creationId xmlns:a16="http://schemas.microsoft.com/office/drawing/2014/main" id="{0D6DD85A-D609-21D2-0654-91061F7EA72C}"/>
              </a:ext>
            </a:extLst>
          </p:cNvPr>
          <p:cNvGraphicFramePr>
            <a:graphicFrameLocks/>
          </p:cNvGraphicFramePr>
          <p:nvPr/>
        </p:nvGraphicFramePr>
        <p:xfrm>
          <a:off x="419100" y="1252728"/>
          <a:ext cx="6232712" cy="5036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a:extLst>
              <a:ext uri="{FF2B5EF4-FFF2-40B4-BE49-F238E27FC236}">
                <a16:creationId xmlns:a16="http://schemas.microsoft.com/office/drawing/2014/main" id="{1007720C-A3D6-2EEF-E553-6AC9CC1077C7}"/>
              </a:ext>
            </a:extLst>
          </p:cNvPr>
          <p:cNvGraphicFramePr>
            <a:graphicFrameLocks/>
          </p:cNvGraphicFramePr>
          <p:nvPr/>
        </p:nvGraphicFramePr>
        <p:xfrm>
          <a:off x="6591300" y="1252728"/>
          <a:ext cx="5181600" cy="478948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A600B17-A5DC-E142-BE19-EE8A5BB7448C}"/>
              </a:ext>
            </a:extLst>
          </p:cNvPr>
          <p:cNvSpPr txBox="1"/>
          <p:nvPr/>
        </p:nvSpPr>
        <p:spPr>
          <a:xfrm>
            <a:off x="2682688" y="1618468"/>
            <a:ext cx="1308847" cy="523220"/>
          </a:xfrm>
          <a:prstGeom prst="rect">
            <a:avLst/>
          </a:prstGeom>
          <a:noFill/>
        </p:spPr>
        <p:txBody>
          <a:bodyPr wrap="square" rtlCol="0">
            <a:spAutoFit/>
          </a:bodyPr>
          <a:lstStyle/>
          <a:p>
            <a:r>
              <a:rPr lang="en-US" sz="2800" dirty="0"/>
              <a:t>+50%</a:t>
            </a:r>
          </a:p>
        </p:txBody>
      </p:sp>
      <p:sp>
        <p:nvSpPr>
          <p:cNvPr id="5" name="TextBox 4">
            <a:extLst>
              <a:ext uri="{FF2B5EF4-FFF2-40B4-BE49-F238E27FC236}">
                <a16:creationId xmlns:a16="http://schemas.microsoft.com/office/drawing/2014/main" id="{F9DD582D-63EA-D6E4-8E20-B0E849ADA576}"/>
              </a:ext>
            </a:extLst>
          </p:cNvPr>
          <p:cNvSpPr txBox="1"/>
          <p:nvPr/>
        </p:nvSpPr>
        <p:spPr>
          <a:xfrm>
            <a:off x="9141758" y="1668810"/>
            <a:ext cx="1308847" cy="523220"/>
          </a:xfrm>
          <a:prstGeom prst="rect">
            <a:avLst/>
          </a:prstGeom>
          <a:noFill/>
        </p:spPr>
        <p:txBody>
          <a:bodyPr wrap="square" rtlCol="0">
            <a:spAutoFit/>
          </a:bodyPr>
          <a:lstStyle/>
          <a:p>
            <a:r>
              <a:rPr lang="en-US" sz="2800" dirty="0"/>
              <a:t>-1.5%</a:t>
            </a:r>
          </a:p>
        </p:txBody>
      </p:sp>
      <p:cxnSp>
        <p:nvCxnSpPr>
          <p:cNvPr id="7" name="Straight Arrow Connector 6">
            <a:extLst>
              <a:ext uri="{FF2B5EF4-FFF2-40B4-BE49-F238E27FC236}">
                <a16:creationId xmlns:a16="http://schemas.microsoft.com/office/drawing/2014/main" id="{50E1D06B-958C-72A8-264A-328FE44FCF5B}"/>
              </a:ext>
            </a:extLst>
          </p:cNvPr>
          <p:cNvCxnSpPr/>
          <p:nvPr/>
        </p:nvCxnSpPr>
        <p:spPr>
          <a:xfrm flipV="1">
            <a:off x="3337111" y="1541929"/>
            <a:ext cx="654424" cy="1703295"/>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E019126-0370-865A-57AB-9A115174C873}"/>
              </a:ext>
            </a:extLst>
          </p:cNvPr>
          <p:cNvCxnSpPr>
            <a:cxnSpLocks/>
          </p:cNvCxnSpPr>
          <p:nvPr/>
        </p:nvCxnSpPr>
        <p:spPr>
          <a:xfrm>
            <a:off x="9147184" y="2130911"/>
            <a:ext cx="518872" cy="124923"/>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pic>
        <p:nvPicPr>
          <p:cNvPr id="16" name="Picture 2" descr="Convenience and Fuel Retail Solutions | NCR">
            <a:extLst>
              <a:ext uri="{FF2B5EF4-FFF2-40B4-BE49-F238E27FC236}">
                <a16:creationId xmlns:a16="http://schemas.microsoft.com/office/drawing/2014/main" id="{11F5EF27-9198-39B4-588D-12B4B1B33A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3523" y="1269226"/>
            <a:ext cx="5795925" cy="50756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he 5 Best SUVs for Towing a Boat">
            <a:extLst>
              <a:ext uri="{FF2B5EF4-FFF2-40B4-BE49-F238E27FC236}">
                <a16:creationId xmlns:a16="http://schemas.microsoft.com/office/drawing/2014/main" id="{4D066FCE-7A4C-54F0-5E89-474AFD38C5E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12404" y="1103152"/>
            <a:ext cx="7626995" cy="508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93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5"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E91F-A913-5361-DF4C-5DF2E13985C2}"/>
              </a:ext>
            </a:extLst>
          </p:cNvPr>
          <p:cNvSpPr>
            <a:spLocks noGrp="1"/>
          </p:cNvSpPr>
          <p:nvPr>
            <p:ph type="title"/>
          </p:nvPr>
        </p:nvSpPr>
        <p:spPr/>
        <p:txBody>
          <a:bodyPr>
            <a:normAutofit fontScale="90000"/>
          </a:bodyPr>
          <a:lstStyle/>
          <a:p>
            <a:r>
              <a:rPr lang="en-US" dirty="0"/>
              <a:t>Why oil prices don’t matter anymore</a:t>
            </a:r>
          </a:p>
        </p:txBody>
      </p:sp>
      <p:graphicFrame>
        <p:nvGraphicFramePr>
          <p:cNvPr id="7" name="Chart 6">
            <a:extLst>
              <a:ext uri="{FF2B5EF4-FFF2-40B4-BE49-F238E27FC236}">
                <a16:creationId xmlns:a16="http://schemas.microsoft.com/office/drawing/2014/main" id="{C646D357-9EE6-93C6-8366-CEAC2A3A0CA4}"/>
              </a:ext>
            </a:extLst>
          </p:cNvPr>
          <p:cNvGraphicFramePr>
            <a:graphicFrameLocks/>
          </p:cNvGraphicFramePr>
          <p:nvPr/>
        </p:nvGraphicFramePr>
        <p:xfrm>
          <a:off x="871026" y="1196775"/>
          <a:ext cx="5224974" cy="49448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A45DDEF8-AD4B-5A58-5C50-C7A3804F4419}"/>
              </a:ext>
            </a:extLst>
          </p:cNvPr>
          <p:cNvGraphicFramePr>
            <a:graphicFrameLocks/>
          </p:cNvGraphicFramePr>
          <p:nvPr/>
        </p:nvGraphicFramePr>
        <p:xfrm>
          <a:off x="6096000" y="1196775"/>
          <a:ext cx="5772294" cy="4944872"/>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A white background with black text&#10;&#10;Description automatically generated">
            <a:extLst>
              <a:ext uri="{FF2B5EF4-FFF2-40B4-BE49-F238E27FC236}">
                <a16:creationId xmlns:a16="http://schemas.microsoft.com/office/drawing/2014/main" id="{280EE621-D61F-2979-2DDF-8E1F7699AE7E}"/>
              </a:ext>
            </a:extLst>
          </p:cNvPr>
          <p:cNvPicPr>
            <a:picLocks noChangeAspect="1"/>
          </p:cNvPicPr>
          <p:nvPr/>
        </p:nvPicPr>
        <p:blipFill>
          <a:blip r:embed="rId4"/>
          <a:stretch>
            <a:fillRect/>
          </a:stretch>
        </p:blipFill>
        <p:spPr>
          <a:xfrm rot="21208119">
            <a:off x="1182586" y="2225536"/>
            <a:ext cx="9826828" cy="2174185"/>
          </a:xfrm>
          <a:prstGeom prst="rect">
            <a:avLst/>
          </a:prstGeom>
        </p:spPr>
      </p:pic>
    </p:spTree>
    <p:extLst>
      <p:ext uri="{BB962C8B-B14F-4D97-AF65-F5344CB8AC3E}">
        <p14:creationId xmlns:p14="http://schemas.microsoft.com/office/powerpoint/2010/main" val="253223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6E8D4-7CAD-84E8-F73E-CFA4C04FC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19B6F-3B66-DB77-BA15-40D61B117171}"/>
              </a:ext>
            </a:extLst>
          </p:cNvPr>
          <p:cNvSpPr>
            <a:spLocks noGrp="1"/>
          </p:cNvSpPr>
          <p:nvPr>
            <p:ph type="title"/>
          </p:nvPr>
        </p:nvSpPr>
        <p:spPr/>
        <p:txBody>
          <a:bodyPr>
            <a:noAutofit/>
          </a:bodyPr>
          <a:lstStyle/>
          <a:p>
            <a:r>
              <a:rPr lang="en-US" sz="4000" dirty="0"/>
              <a:t>Long Run Issue: Labor Supply, not Consumer Demand</a:t>
            </a:r>
          </a:p>
        </p:txBody>
      </p:sp>
      <p:graphicFrame>
        <p:nvGraphicFramePr>
          <p:cNvPr id="4" name="Content Placeholder 10">
            <a:extLst>
              <a:ext uri="{FF2B5EF4-FFF2-40B4-BE49-F238E27FC236}">
                <a16:creationId xmlns:a16="http://schemas.microsoft.com/office/drawing/2014/main" id="{01FBD4F2-1FCD-65A3-C884-4E4D1B6A478B}"/>
              </a:ext>
            </a:extLst>
          </p:cNvPr>
          <p:cNvGraphicFramePr>
            <a:graphicFrameLocks/>
          </p:cNvGraphicFramePr>
          <p:nvPr>
            <p:extLst>
              <p:ext uri="{D42A27DB-BD31-4B8C-83A1-F6EECF244321}">
                <p14:modId xmlns:p14="http://schemas.microsoft.com/office/powerpoint/2010/main" val="3340573176"/>
              </p:ext>
            </p:extLst>
          </p:nvPr>
        </p:nvGraphicFramePr>
        <p:xfrm>
          <a:off x="6188918" y="1445655"/>
          <a:ext cx="5257800" cy="4792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A879517-58F8-6DC4-E5B2-2E3E52A5B55B}"/>
              </a:ext>
            </a:extLst>
          </p:cNvPr>
          <p:cNvGraphicFramePr>
            <a:graphicFrameLocks/>
          </p:cNvGraphicFramePr>
          <p:nvPr>
            <p:extLst>
              <p:ext uri="{D42A27DB-BD31-4B8C-83A1-F6EECF244321}">
                <p14:modId xmlns:p14="http://schemas.microsoft.com/office/powerpoint/2010/main" val="679251969"/>
              </p:ext>
            </p:extLst>
          </p:nvPr>
        </p:nvGraphicFramePr>
        <p:xfrm>
          <a:off x="707721" y="1242868"/>
          <a:ext cx="5295363" cy="51078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3305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97A8C-7AB6-4E38-1C92-BC7B81E00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1DC3C3-8726-46F3-7748-9C5E98F75DD0}"/>
              </a:ext>
            </a:extLst>
          </p:cNvPr>
          <p:cNvSpPr>
            <a:spLocks noGrp="1"/>
          </p:cNvSpPr>
          <p:nvPr>
            <p:ph type="title"/>
          </p:nvPr>
        </p:nvSpPr>
        <p:spPr/>
        <p:txBody>
          <a:bodyPr>
            <a:normAutofit fontScale="90000"/>
          </a:bodyPr>
          <a:lstStyle/>
          <a:p>
            <a:r>
              <a:rPr lang="en-US" dirty="0"/>
              <a:t>The Era of Labor Shortages is Here</a:t>
            </a:r>
          </a:p>
        </p:txBody>
      </p:sp>
      <p:graphicFrame>
        <p:nvGraphicFramePr>
          <p:cNvPr id="4" name="Chart 3">
            <a:extLst>
              <a:ext uri="{FF2B5EF4-FFF2-40B4-BE49-F238E27FC236}">
                <a16:creationId xmlns:a16="http://schemas.microsoft.com/office/drawing/2014/main" id="{746D02A6-8E54-D6DB-0191-7FED96ADC008}"/>
              </a:ext>
            </a:extLst>
          </p:cNvPr>
          <p:cNvGraphicFramePr>
            <a:graphicFrameLocks/>
          </p:cNvGraphicFramePr>
          <p:nvPr/>
        </p:nvGraphicFramePr>
        <p:xfrm>
          <a:off x="772960" y="1166819"/>
          <a:ext cx="5323040" cy="51070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4B3C0FC9-232F-8A0A-A093-C38F717DA3ED}"/>
              </a:ext>
            </a:extLst>
          </p:cNvPr>
          <p:cNvGraphicFramePr>
            <a:graphicFrameLocks/>
          </p:cNvGraphicFramePr>
          <p:nvPr/>
        </p:nvGraphicFramePr>
        <p:xfrm>
          <a:off x="6425614" y="1166819"/>
          <a:ext cx="5323040" cy="5107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0598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BA7409F-6DC7-4342-92D4-C3ADB9322DD7}"/>
              </a:ext>
            </a:extLst>
          </p:cNvPr>
          <p:cNvGraphicFramePr>
            <a:graphicFrameLocks/>
          </p:cNvGraphicFramePr>
          <p:nvPr>
            <p:extLst>
              <p:ext uri="{D42A27DB-BD31-4B8C-83A1-F6EECF244321}">
                <p14:modId xmlns:p14="http://schemas.microsoft.com/office/powerpoint/2010/main" val="516987038"/>
              </p:ext>
            </p:extLst>
          </p:nvPr>
        </p:nvGraphicFramePr>
        <p:xfrm>
          <a:off x="5852498" y="1051857"/>
          <a:ext cx="5600779" cy="502259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45C60AD-75A5-40AE-4406-C137DEAE88CB}"/>
              </a:ext>
            </a:extLst>
          </p:cNvPr>
          <p:cNvSpPr>
            <a:spLocks noGrp="1"/>
          </p:cNvSpPr>
          <p:nvPr>
            <p:ph type="title"/>
          </p:nvPr>
        </p:nvSpPr>
        <p:spPr/>
        <p:txBody>
          <a:bodyPr>
            <a:normAutofit fontScale="90000"/>
          </a:bodyPr>
          <a:lstStyle/>
          <a:p>
            <a:r>
              <a:rPr lang="en-US" dirty="0"/>
              <a:t>Labor Supply Issues</a:t>
            </a:r>
          </a:p>
        </p:txBody>
      </p:sp>
      <p:graphicFrame>
        <p:nvGraphicFramePr>
          <p:cNvPr id="6" name="Content Placeholder 7">
            <a:extLst>
              <a:ext uri="{FF2B5EF4-FFF2-40B4-BE49-F238E27FC236}">
                <a16:creationId xmlns:a16="http://schemas.microsoft.com/office/drawing/2014/main" id="{24DE3758-257E-EC35-06EE-AF2234299B9C}"/>
              </a:ext>
            </a:extLst>
          </p:cNvPr>
          <p:cNvGraphicFramePr>
            <a:graphicFrameLocks/>
          </p:cNvGraphicFramePr>
          <p:nvPr/>
        </p:nvGraphicFramePr>
        <p:xfrm>
          <a:off x="440871" y="1185753"/>
          <a:ext cx="5176158" cy="536730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 graph with lines and numbers&#10;&#10;Description automatically generated">
            <a:extLst>
              <a:ext uri="{FF2B5EF4-FFF2-40B4-BE49-F238E27FC236}">
                <a16:creationId xmlns:a16="http://schemas.microsoft.com/office/drawing/2014/main" id="{21C97ACF-9197-BE9D-EC46-4B05C14B63A3}"/>
              </a:ext>
            </a:extLst>
          </p:cNvPr>
          <p:cNvPicPr>
            <a:picLocks noChangeAspect="1"/>
          </p:cNvPicPr>
          <p:nvPr/>
        </p:nvPicPr>
        <p:blipFill>
          <a:blip r:embed="rId4"/>
          <a:stretch>
            <a:fillRect/>
          </a:stretch>
        </p:blipFill>
        <p:spPr>
          <a:xfrm>
            <a:off x="6096000" y="1051857"/>
            <a:ext cx="5546338" cy="5231007"/>
          </a:xfrm>
          <a:prstGeom prst="rect">
            <a:avLst/>
          </a:prstGeom>
        </p:spPr>
      </p:pic>
      <p:pic>
        <p:nvPicPr>
          <p:cNvPr id="7" name="Picture 6">
            <a:extLst>
              <a:ext uri="{FF2B5EF4-FFF2-40B4-BE49-F238E27FC236}">
                <a16:creationId xmlns:a16="http://schemas.microsoft.com/office/drawing/2014/main" id="{C8CA11CA-0D3E-A003-F9B7-E7D11DC37D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46555">
            <a:off x="1120240" y="1968986"/>
            <a:ext cx="10125555" cy="2920025"/>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2F409B00-72A4-3500-52E9-0C3295B61214}"/>
              </a:ext>
            </a:extLst>
          </p:cNvPr>
          <p:cNvPicPr>
            <a:picLocks noChangeAspect="1"/>
          </p:cNvPicPr>
          <p:nvPr/>
        </p:nvPicPr>
        <p:blipFill>
          <a:blip r:embed="rId6"/>
          <a:stretch>
            <a:fillRect/>
          </a:stretch>
        </p:blipFill>
        <p:spPr>
          <a:xfrm>
            <a:off x="2008489" y="1637404"/>
            <a:ext cx="7772400" cy="4059912"/>
          </a:xfrm>
          <a:prstGeom prst="rect">
            <a:avLst/>
          </a:prstGeom>
        </p:spPr>
      </p:pic>
      <p:pic>
        <p:nvPicPr>
          <p:cNvPr id="3" name="Picture 2" descr="A screenshot of a black background with white text&#10;&#10;Description automatically generated">
            <a:extLst>
              <a:ext uri="{FF2B5EF4-FFF2-40B4-BE49-F238E27FC236}">
                <a16:creationId xmlns:a16="http://schemas.microsoft.com/office/drawing/2014/main" id="{777CDC1B-19BA-B02E-706F-F7E8C1A58661}"/>
              </a:ext>
            </a:extLst>
          </p:cNvPr>
          <p:cNvPicPr>
            <a:picLocks noChangeAspect="1"/>
          </p:cNvPicPr>
          <p:nvPr/>
        </p:nvPicPr>
        <p:blipFill>
          <a:blip r:embed="rId7"/>
          <a:stretch>
            <a:fillRect/>
          </a:stretch>
        </p:blipFill>
        <p:spPr>
          <a:xfrm rot="21262695">
            <a:off x="1472246" y="1796517"/>
            <a:ext cx="8281533" cy="1787759"/>
          </a:xfrm>
          <a:prstGeom prst="rect">
            <a:avLst/>
          </a:prstGeom>
        </p:spPr>
      </p:pic>
      <p:pic>
        <p:nvPicPr>
          <p:cNvPr id="4" name="Picture 3" descr="A screenshot of a black background with blue text&#10;&#10;Description automatically generated">
            <a:extLst>
              <a:ext uri="{FF2B5EF4-FFF2-40B4-BE49-F238E27FC236}">
                <a16:creationId xmlns:a16="http://schemas.microsoft.com/office/drawing/2014/main" id="{118A9CB6-9B9D-E7DB-1375-2DCC748D31C4}"/>
              </a:ext>
            </a:extLst>
          </p:cNvPr>
          <p:cNvPicPr>
            <a:picLocks noChangeAspect="1"/>
          </p:cNvPicPr>
          <p:nvPr/>
        </p:nvPicPr>
        <p:blipFill>
          <a:blip r:embed="rId8"/>
          <a:stretch>
            <a:fillRect/>
          </a:stretch>
        </p:blipFill>
        <p:spPr>
          <a:xfrm rot="21278639">
            <a:off x="1985719" y="3677376"/>
            <a:ext cx="9109131" cy="1894120"/>
          </a:xfrm>
          <a:prstGeom prst="rect">
            <a:avLst/>
          </a:prstGeom>
        </p:spPr>
      </p:pic>
    </p:spTree>
    <p:extLst>
      <p:ext uri="{BB962C8B-B14F-4D97-AF65-F5344CB8AC3E}">
        <p14:creationId xmlns:p14="http://schemas.microsoft.com/office/powerpoint/2010/main" val="127914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par>
                                <p:cTn id="23" presetID="5"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A00A7-8308-2E41-BD06-0AA62D7BA26E}"/>
              </a:ext>
            </a:extLst>
          </p:cNvPr>
          <p:cNvSpPr>
            <a:spLocks noGrp="1"/>
          </p:cNvSpPr>
          <p:nvPr>
            <p:ph type="title"/>
          </p:nvPr>
        </p:nvSpPr>
        <p:spPr/>
        <p:txBody>
          <a:bodyPr>
            <a:noAutofit/>
          </a:bodyPr>
          <a:lstStyle/>
          <a:p>
            <a:r>
              <a:rPr lang="en-US" sz="4000" dirty="0"/>
              <a:t>Wage Impacts</a:t>
            </a:r>
          </a:p>
        </p:txBody>
      </p:sp>
      <p:graphicFrame>
        <p:nvGraphicFramePr>
          <p:cNvPr id="5" name="Chart 4">
            <a:extLst>
              <a:ext uri="{FF2B5EF4-FFF2-40B4-BE49-F238E27FC236}">
                <a16:creationId xmlns:a16="http://schemas.microsoft.com/office/drawing/2014/main" id="{72DD47E2-53BA-D501-0658-059DF99F551E}"/>
              </a:ext>
            </a:extLst>
          </p:cNvPr>
          <p:cNvGraphicFramePr>
            <a:graphicFrameLocks/>
          </p:cNvGraphicFramePr>
          <p:nvPr>
            <p:extLst>
              <p:ext uri="{D42A27DB-BD31-4B8C-83A1-F6EECF244321}">
                <p14:modId xmlns:p14="http://schemas.microsoft.com/office/powerpoint/2010/main" val="3042648848"/>
              </p:ext>
            </p:extLst>
          </p:nvPr>
        </p:nvGraphicFramePr>
        <p:xfrm>
          <a:off x="367061" y="1090011"/>
          <a:ext cx="5521629" cy="533142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72F7605-E8E6-6CE0-AA95-A9DFD904ED5D}"/>
              </a:ext>
            </a:extLst>
          </p:cNvPr>
          <p:cNvSpPr txBox="1"/>
          <p:nvPr/>
        </p:nvSpPr>
        <p:spPr>
          <a:xfrm>
            <a:off x="7418614" y="1179483"/>
            <a:ext cx="3935186" cy="646331"/>
          </a:xfrm>
          <a:prstGeom prst="rect">
            <a:avLst/>
          </a:prstGeom>
          <a:noFill/>
        </p:spPr>
        <p:txBody>
          <a:bodyPr wrap="square" rtlCol="0">
            <a:spAutoFit/>
          </a:bodyPr>
          <a:lstStyle/>
          <a:p>
            <a:pPr algn="ctr"/>
            <a:r>
              <a:rPr lang="en-US" b="1" dirty="0"/>
              <a:t>Weekly Earnings for </a:t>
            </a:r>
          </a:p>
          <a:p>
            <a:pPr algn="ctr"/>
            <a:r>
              <a:rPr lang="en-US" b="1" dirty="0"/>
              <a:t>Non-Supervisory Employees</a:t>
            </a:r>
          </a:p>
        </p:txBody>
      </p:sp>
      <p:graphicFrame>
        <p:nvGraphicFramePr>
          <p:cNvPr id="7" name="Table 6">
            <a:extLst>
              <a:ext uri="{FF2B5EF4-FFF2-40B4-BE49-F238E27FC236}">
                <a16:creationId xmlns:a16="http://schemas.microsoft.com/office/drawing/2014/main" id="{8E479B7F-01F0-590E-128B-0FDAC2924E6B}"/>
              </a:ext>
            </a:extLst>
          </p:cNvPr>
          <p:cNvGraphicFramePr>
            <a:graphicFrameLocks noGrp="1"/>
          </p:cNvGraphicFramePr>
          <p:nvPr/>
        </p:nvGraphicFramePr>
        <p:xfrm>
          <a:off x="6596743" y="1902999"/>
          <a:ext cx="5034496" cy="4487004"/>
        </p:xfrm>
        <a:graphic>
          <a:graphicData uri="http://schemas.openxmlformats.org/drawingml/2006/table">
            <a:tbl>
              <a:tblPr>
                <a:tableStyleId>{5C22544A-7EE6-4342-B048-85BDC9FD1C3A}</a:tableStyleId>
              </a:tblPr>
              <a:tblGrid>
                <a:gridCol w="2670408">
                  <a:extLst>
                    <a:ext uri="{9D8B030D-6E8A-4147-A177-3AD203B41FA5}">
                      <a16:colId xmlns:a16="http://schemas.microsoft.com/office/drawing/2014/main" val="462029533"/>
                    </a:ext>
                  </a:extLst>
                </a:gridCol>
                <a:gridCol w="691928">
                  <a:extLst>
                    <a:ext uri="{9D8B030D-6E8A-4147-A177-3AD203B41FA5}">
                      <a16:colId xmlns:a16="http://schemas.microsoft.com/office/drawing/2014/main" val="1345000460"/>
                    </a:ext>
                  </a:extLst>
                </a:gridCol>
                <a:gridCol w="836080">
                  <a:extLst>
                    <a:ext uri="{9D8B030D-6E8A-4147-A177-3AD203B41FA5}">
                      <a16:colId xmlns:a16="http://schemas.microsoft.com/office/drawing/2014/main" val="1943623214"/>
                    </a:ext>
                  </a:extLst>
                </a:gridCol>
                <a:gridCol w="836080">
                  <a:extLst>
                    <a:ext uri="{9D8B030D-6E8A-4147-A177-3AD203B41FA5}">
                      <a16:colId xmlns:a16="http://schemas.microsoft.com/office/drawing/2014/main" val="3620854207"/>
                    </a:ext>
                  </a:extLst>
                </a:gridCol>
              </a:tblGrid>
              <a:tr h="671524">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Feb</a:t>
                      </a:r>
                      <a:br>
                        <a:rPr lang="en-US" sz="1600" u="none" strike="noStrike">
                          <a:effectLst/>
                        </a:rPr>
                      </a:br>
                      <a:r>
                        <a:rPr lang="en-US" sz="1600" u="none" strike="noStrike">
                          <a:effectLst/>
                        </a:rPr>
                        <a:t>2024</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2016-2020</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2020-2024</a:t>
                      </a:r>
                      <a:endParaRPr lang="en-US" sz="16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741828979"/>
                  </a:ext>
                </a:extLst>
              </a:tr>
              <a:tr h="381548">
                <a:tc>
                  <a:txBody>
                    <a:bodyPr/>
                    <a:lstStyle/>
                    <a:p>
                      <a:pPr algn="l" fontAlgn="b"/>
                      <a:r>
                        <a:rPr lang="en-US" sz="1600" u="none" strike="noStrike" dirty="0">
                          <a:effectLst/>
                        </a:rPr>
                        <a:t>Childcare services</a:t>
                      </a:r>
                      <a:endParaRPr lang="en-US" sz="16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$574</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15%</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dirty="0">
                          <a:effectLst/>
                        </a:rPr>
                        <a:t>31%</a:t>
                      </a:r>
                      <a:endParaRPr lang="en-US" sz="16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502865363"/>
                  </a:ext>
                </a:extLst>
              </a:tr>
              <a:tr h="381548">
                <a:tc>
                  <a:txBody>
                    <a:bodyPr/>
                    <a:lstStyle/>
                    <a:p>
                      <a:pPr algn="l" fontAlgn="b"/>
                      <a:r>
                        <a:rPr lang="en-US" sz="1600" u="none" strike="noStrike" dirty="0">
                          <a:effectLst/>
                        </a:rPr>
                        <a:t>Accommodation</a:t>
                      </a:r>
                      <a:endParaRPr lang="en-US" sz="16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$605</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13%</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29%</a:t>
                      </a:r>
                      <a:endParaRPr lang="en-US" sz="16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846380920"/>
                  </a:ext>
                </a:extLst>
              </a:tr>
              <a:tr h="381548">
                <a:tc>
                  <a:txBody>
                    <a:bodyPr/>
                    <a:lstStyle/>
                    <a:p>
                      <a:pPr algn="l" fontAlgn="b"/>
                      <a:r>
                        <a:rPr lang="en-US" sz="1600" u="none" strike="noStrike" dirty="0">
                          <a:effectLst/>
                        </a:rPr>
                        <a:t>Pet care </a:t>
                      </a:r>
                      <a:endParaRPr lang="en-US" sz="16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$508</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6%</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28%</a:t>
                      </a:r>
                      <a:endParaRPr lang="en-US" sz="16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135951172"/>
                  </a:ext>
                </a:extLst>
              </a:tr>
              <a:tr h="381548">
                <a:tc>
                  <a:txBody>
                    <a:bodyPr/>
                    <a:lstStyle/>
                    <a:p>
                      <a:pPr algn="l" fontAlgn="b"/>
                      <a:r>
                        <a:rPr lang="en-US" sz="1600" u="none" strike="noStrike">
                          <a:effectLst/>
                        </a:rPr>
                        <a:t>Personal care serv</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$576</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12%</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28%</a:t>
                      </a:r>
                      <a:endParaRPr lang="en-US" sz="16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502013892"/>
                  </a:ext>
                </a:extLst>
              </a:tr>
              <a:tr h="381548">
                <a:tc>
                  <a:txBody>
                    <a:bodyPr/>
                    <a:lstStyle/>
                    <a:p>
                      <a:pPr algn="l" fontAlgn="b"/>
                      <a:r>
                        <a:rPr lang="en-US" sz="1600" u="none" strike="noStrike" dirty="0">
                          <a:effectLst/>
                        </a:rPr>
                        <a:t>Nursing residential care fac</a:t>
                      </a:r>
                      <a:endParaRPr lang="en-US" sz="16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dirty="0">
                          <a:effectLst/>
                        </a:rPr>
                        <a:t>$730</a:t>
                      </a:r>
                      <a:endParaRPr lang="en-US" sz="16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18%</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27%</a:t>
                      </a:r>
                      <a:endParaRPr lang="en-US" sz="16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269855237"/>
                  </a:ext>
                </a:extLst>
              </a:tr>
              <a:tr h="381548">
                <a:tc>
                  <a:txBody>
                    <a:bodyPr/>
                    <a:lstStyle/>
                    <a:p>
                      <a:pPr algn="l" fontAlgn="b"/>
                      <a:r>
                        <a:rPr lang="en-US" sz="1600" u="none" strike="noStrike" dirty="0">
                          <a:effectLst/>
                        </a:rPr>
                        <a:t>Food services </a:t>
                      </a:r>
                      <a:endParaRPr lang="en-US" sz="16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$430</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dirty="0">
                          <a:effectLst/>
                        </a:rPr>
                        <a:t>20%</a:t>
                      </a:r>
                      <a:endParaRPr lang="en-US" sz="16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25%</a:t>
                      </a:r>
                      <a:endParaRPr lang="en-US" sz="16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987165408"/>
                  </a:ext>
                </a:extLst>
              </a:tr>
              <a:tr h="381548">
                <a:tc>
                  <a:txBody>
                    <a:bodyPr/>
                    <a:lstStyle/>
                    <a:p>
                      <a:pPr algn="l" fontAlgn="b"/>
                      <a:r>
                        <a:rPr lang="en-US" sz="1600" u="none" strike="noStrike">
                          <a:effectLst/>
                        </a:rPr>
                        <a:t>Repair and maintenance</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$991</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dirty="0">
                          <a:effectLst/>
                        </a:rPr>
                        <a:t>16%</a:t>
                      </a:r>
                      <a:endParaRPr lang="en-US" sz="16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24%</a:t>
                      </a:r>
                      <a:endParaRPr lang="en-US" sz="16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448230437"/>
                  </a:ext>
                </a:extLst>
              </a:tr>
              <a:tr h="381548">
                <a:tc>
                  <a:txBody>
                    <a:bodyPr/>
                    <a:lstStyle/>
                    <a:p>
                      <a:pPr algn="l" fontAlgn="b"/>
                      <a:r>
                        <a:rPr lang="en-US" sz="1600" u="none" strike="noStrike">
                          <a:effectLst/>
                        </a:rPr>
                        <a:t>Warehousing and storage</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$884</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dirty="0">
                          <a:effectLst/>
                        </a:rPr>
                        <a:t>9%</a:t>
                      </a:r>
                      <a:endParaRPr lang="en-US" sz="16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21%</a:t>
                      </a:r>
                      <a:endParaRPr lang="en-US" sz="16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671122098"/>
                  </a:ext>
                </a:extLst>
              </a:tr>
              <a:tr h="381548">
                <a:tc>
                  <a:txBody>
                    <a:bodyPr/>
                    <a:lstStyle/>
                    <a:p>
                      <a:pPr algn="l" fontAlgn="b"/>
                      <a:r>
                        <a:rPr lang="en-US" sz="1600" u="none" strike="noStrike">
                          <a:effectLst/>
                        </a:rPr>
                        <a:t>Retail trade</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$616</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dirty="0">
                          <a:effectLst/>
                        </a:rPr>
                        <a:t>16%</a:t>
                      </a:r>
                      <a:endParaRPr lang="en-US" sz="16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dirty="0">
                          <a:effectLst/>
                        </a:rPr>
                        <a:t>21%</a:t>
                      </a:r>
                      <a:endParaRPr lang="en-US" sz="16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388674929"/>
                  </a:ext>
                </a:extLst>
              </a:tr>
              <a:tr h="381548">
                <a:tc>
                  <a:txBody>
                    <a:bodyPr/>
                    <a:lstStyle/>
                    <a:p>
                      <a:pPr algn="l" fontAlgn="b"/>
                      <a:r>
                        <a:rPr lang="en-US" sz="1600" u="none" strike="noStrike">
                          <a:effectLst/>
                        </a:rPr>
                        <a:t>Truck transportation</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$1,158</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a:effectLst/>
                        </a:rPr>
                        <a:t>13%</a:t>
                      </a:r>
                      <a:endParaRPr lang="en-US" sz="16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US" sz="1600" u="none" strike="noStrike" dirty="0">
                          <a:effectLst/>
                        </a:rPr>
                        <a:t>18%</a:t>
                      </a:r>
                      <a:endParaRPr lang="en-US" sz="16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772153035"/>
                  </a:ext>
                </a:extLst>
              </a:tr>
            </a:tbl>
          </a:graphicData>
        </a:graphic>
      </p:graphicFrame>
    </p:spTree>
    <p:extLst>
      <p:ext uri="{BB962C8B-B14F-4D97-AF65-F5344CB8AC3E}">
        <p14:creationId xmlns:p14="http://schemas.microsoft.com/office/powerpoint/2010/main" val="1565719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321D-2765-A969-EFE6-822871BD3A47}"/>
              </a:ext>
            </a:extLst>
          </p:cNvPr>
          <p:cNvSpPr>
            <a:spLocks noGrp="1"/>
          </p:cNvSpPr>
          <p:nvPr>
            <p:ph type="title"/>
          </p:nvPr>
        </p:nvSpPr>
        <p:spPr/>
        <p:txBody>
          <a:bodyPr>
            <a:normAutofit fontScale="90000"/>
          </a:bodyPr>
          <a:lstStyle/>
          <a:p>
            <a:r>
              <a:rPr lang="en-US" dirty="0"/>
              <a:t>The 2023 / 2024 Macro Narrative</a:t>
            </a:r>
          </a:p>
        </p:txBody>
      </p:sp>
      <p:pic>
        <p:nvPicPr>
          <p:cNvPr id="5" name="Picture 4">
            <a:extLst>
              <a:ext uri="{FF2B5EF4-FFF2-40B4-BE49-F238E27FC236}">
                <a16:creationId xmlns:a16="http://schemas.microsoft.com/office/drawing/2014/main" id="{D05F061C-8AFC-7815-8C2B-5AAE6C9D69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2208" y="1296553"/>
            <a:ext cx="7623314" cy="4264894"/>
          </a:xfrm>
          <a:prstGeom prst="rect">
            <a:avLst/>
          </a:prstGeom>
        </p:spPr>
      </p:pic>
      <p:pic>
        <p:nvPicPr>
          <p:cNvPr id="6" name="Picture 5">
            <a:extLst>
              <a:ext uri="{FF2B5EF4-FFF2-40B4-BE49-F238E27FC236}">
                <a16:creationId xmlns:a16="http://schemas.microsoft.com/office/drawing/2014/main" id="{287FA6C2-5F46-E287-743A-C959E3CB88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4199" y="2079215"/>
            <a:ext cx="9565633" cy="4167206"/>
          </a:xfrm>
          <a:prstGeom prst="rect">
            <a:avLst/>
          </a:prstGeom>
          <a:ln>
            <a:noFill/>
          </a:ln>
          <a:effectLst>
            <a:outerShdw blurRad="292100" dist="139700" dir="2700000" algn="tl" rotWithShape="0">
              <a:srgbClr val="333333">
                <a:alpha val="65000"/>
              </a:srgbClr>
            </a:outerShdw>
          </a:effectLst>
        </p:spPr>
      </p:pic>
      <p:pic>
        <p:nvPicPr>
          <p:cNvPr id="3" name="Picture 2" descr="A screenshot of a website&#10;&#10;Description automatically generated">
            <a:extLst>
              <a:ext uri="{FF2B5EF4-FFF2-40B4-BE49-F238E27FC236}">
                <a16:creationId xmlns:a16="http://schemas.microsoft.com/office/drawing/2014/main" id="{DFB3A41E-9FAE-57B3-8DE1-5C6CEA3450B0}"/>
              </a:ext>
            </a:extLst>
          </p:cNvPr>
          <p:cNvPicPr>
            <a:picLocks noChangeAspect="1"/>
          </p:cNvPicPr>
          <p:nvPr/>
        </p:nvPicPr>
        <p:blipFill>
          <a:blip r:embed="rId4"/>
          <a:stretch>
            <a:fillRect/>
          </a:stretch>
        </p:blipFill>
        <p:spPr>
          <a:xfrm rot="21072354">
            <a:off x="1940610" y="1621419"/>
            <a:ext cx="8180297" cy="3615163"/>
          </a:xfrm>
          <a:prstGeom prst="rect">
            <a:avLst/>
          </a:prstGeom>
        </p:spPr>
      </p:pic>
      <p:pic>
        <p:nvPicPr>
          <p:cNvPr id="8" name="Picture 2" descr="An economist is an expert who will know tomorrow why the things he  predicted yesterday didn't happen today.” ― Laurence J. Peter [800x420] :  r/QuotesPorn">
            <a:extLst>
              <a:ext uri="{FF2B5EF4-FFF2-40B4-BE49-F238E27FC236}">
                <a16:creationId xmlns:a16="http://schemas.microsoft.com/office/drawing/2014/main" id="{710FAE94-80BD-D5C6-2A55-C2FE8B9FD58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121341" y="1370556"/>
            <a:ext cx="6214315" cy="433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65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E274-8EEE-E44D-C384-D6007E1403D7}"/>
              </a:ext>
            </a:extLst>
          </p:cNvPr>
          <p:cNvSpPr>
            <a:spLocks noGrp="1"/>
          </p:cNvSpPr>
          <p:nvPr>
            <p:ph type="title"/>
          </p:nvPr>
        </p:nvSpPr>
        <p:spPr/>
        <p:txBody>
          <a:bodyPr>
            <a:normAutofit fontScale="90000"/>
          </a:bodyPr>
          <a:lstStyle/>
          <a:p>
            <a:r>
              <a:rPr lang="en-US" dirty="0"/>
              <a:t>United States and Mexico</a:t>
            </a:r>
          </a:p>
        </p:txBody>
      </p:sp>
      <p:graphicFrame>
        <p:nvGraphicFramePr>
          <p:cNvPr id="6" name="Content Placeholder 5">
            <a:extLst>
              <a:ext uri="{FF2B5EF4-FFF2-40B4-BE49-F238E27FC236}">
                <a16:creationId xmlns:a16="http://schemas.microsoft.com/office/drawing/2014/main" id="{FAE20ABF-639C-3D5B-4534-6C53CB80F90F}"/>
              </a:ext>
            </a:extLst>
          </p:cNvPr>
          <p:cNvGraphicFramePr>
            <a:graphicFrameLocks noGrp="1"/>
          </p:cNvGraphicFramePr>
          <p:nvPr>
            <p:ph sz="quarter" idx="10"/>
          </p:nvPr>
        </p:nvGraphicFramePr>
        <p:xfrm>
          <a:off x="708025" y="1338263"/>
          <a:ext cx="5800351" cy="5208446"/>
        </p:xfrm>
        <a:graphic>
          <a:graphicData uri="http://schemas.openxmlformats.org/drawingml/2006/chart">
            <c:chart xmlns:c="http://schemas.openxmlformats.org/drawingml/2006/chart" xmlns:r="http://schemas.openxmlformats.org/officeDocument/2006/relationships" r:id="rId2"/>
          </a:graphicData>
        </a:graphic>
      </p:graphicFrame>
      <p:pic>
        <p:nvPicPr>
          <p:cNvPr id="7" name="Content Placeholder 20">
            <a:extLst>
              <a:ext uri="{FF2B5EF4-FFF2-40B4-BE49-F238E27FC236}">
                <a16:creationId xmlns:a16="http://schemas.microsoft.com/office/drawing/2014/main" id="{6371077D-85CD-287F-DC90-A1841D818F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5863" y="3601875"/>
            <a:ext cx="258788" cy="214965"/>
          </a:xfrm>
          <a:prstGeom prst="rect">
            <a:avLst/>
          </a:prstGeom>
          <a:solidFill>
            <a:schemeClr val="bg2"/>
          </a:solidFill>
          <a:ln>
            <a:noFill/>
          </a:ln>
        </p:spPr>
      </p:pic>
      <p:sp>
        <p:nvSpPr>
          <p:cNvPr id="8" name="TextBox 7">
            <a:extLst>
              <a:ext uri="{FF2B5EF4-FFF2-40B4-BE49-F238E27FC236}">
                <a16:creationId xmlns:a16="http://schemas.microsoft.com/office/drawing/2014/main" id="{09D7A05D-33EF-2315-7B27-E114EF082A1D}"/>
              </a:ext>
            </a:extLst>
          </p:cNvPr>
          <p:cNvSpPr txBox="1"/>
          <p:nvPr/>
        </p:nvSpPr>
        <p:spPr>
          <a:xfrm>
            <a:off x="2993151" y="3934691"/>
            <a:ext cx="1864192" cy="738664"/>
          </a:xfrm>
          <a:prstGeom prst="rect">
            <a:avLst/>
          </a:prstGeom>
          <a:noFill/>
        </p:spPr>
        <p:txBody>
          <a:bodyPr wrap="square" rtlCol="0">
            <a:spAutoFit/>
          </a:bodyPr>
          <a:lstStyle/>
          <a:p>
            <a:r>
              <a:rPr lang="en-US" sz="1400" b="0" i="1" dirty="0">
                <a:solidFill>
                  <a:schemeClr val="accent1"/>
                </a:solidFill>
                <a:effectLst/>
                <a:latin typeface="NB International Pro"/>
              </a:rPr>
              <a:t>U.S. 10% tariffs on Chinese exports announced</a:t>
            </a:r>
            <a:endParaRPr lang="en-US" sz="1400" i="1" dirty="0">
              <a:solidFill>
                <a:schemeClr val="accent1"/>
              </a:solidFill>
            </a:endParaRPr>
          </a:p>
        </p:txBody>
      </p:sp>
      <p:graphicFrame>
        <p:nvGraphicFramePr>
          <p:cNvPr id="3" name="Content Placeholder 4">
            <a:extLst>
              <a:ext uri="{FF2B5EF4-FFF2-40B4-BE49-F238E27FC236}">
                <a16:creationId xmlns:a16="http://schemas.microsoft.com/office/drawing/2014/main" id="{A8F35565-B35B-CA9C-5881-17DDAC10BE4F}"/>
              </a:ext>
            </a:extLst>
          </p:cNvPr>
          <p:cNvGraphicFramePr>
            <a:graphicFrameLocks/>
          </p:cNvGraphicFramePr>
          <p:nvPr/>
        </p:nvGraphicFramePr>
        <p:xfrm>
          <a:off x="6757132" y="1420509"/>
          <a:ext cx="5257800" cy="512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0213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5BCA7-5DB4-CEB2-3952-73F8290EF0AE}"/>
              </a:ext>
            </a:extLst>
          </p:cNvPr>
          <p:cNvSpPr>
            <a:spLocks noGrp="1"/>
          </p:cNvSpPr>
          <p:nvPr>
            <p:ph type="title"/>
          </p:nvPr>
        </p:nvSpPr>
        <p:spPr/>
        <p:txBody>
          <a:bodyPr>
            <a:normAutofit fontScale="90000"/>
          </a:bodyPr>
          <a:lstStyle/>
          <a:p>
            <a:r>
              <a:rPr lang="en-US" dirty="0"/>
              <a:t>Mexico Foreign Direct Investment</a:t>
            </a:r>
          </a:p>
        </p:txBody>
      </p:sp>
      <p:graphicFrame>
        <p:nvGraphicFramePr>
          <p:cNvPr id="5" name="Content Placeholder 4">
            <a:extLst>
              <a:ext uri="{FF2B5EF4-FFF2-40B4-BE49-F238E27FC236}">
                <a16:creationId xmlns:a16="http://schemas.microsoft.com/office/drawing/2014/main" id="{0E81DF38-522B-8DE5-D3DE-E5F85D088E0A}"/>
              </a:ext>
            </a:extLst>
          </p:cNvPr>
          <p:cNvGraphicFramePr>
            <a:graphicFrameLocks noGrp="1"/>
          </p:cNvGraphicFramePr>
          <p:nvPr>
            <p:ph sz="quarter" idx="10"/>
          </p:nvPr>
        </p:nvGraphicFramePr>
        <p:xfrm>
          <a:off x="708025" y="1338263"/>
          <a:ext cx="5257800" cy="4792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a:extLst>
              <a:ext uri="{FF2B5EF4-FFF2-40B4-BE49-F238E27FC236}">
                <a16:creationId xmlns:a16="http://schemas.microsoft.com/office/drawing/2014/main" id="{069B8A1D-AFC3-38AD-3447-5F3C3DAD3290}"/>
              </a:ext>
            </a:extLst>
          </p:cNvPr>
          <p:cNvGraphicFramePr>
            <a:graphicFrameLocks noGrp="1"/>
          </p:cNvGraphicFramePr>
          <p:nvPr>
            <p:ph sz="quarter" idx="11"/>
          </p:nvPr>
        </p:nvGraphicFramePr>
        <p:xfrm>
          <a:off x="6096000" y="1338263"/>
          <a:ext cx="5257800" cy="4792662"/>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descr="A black and white text&#10;&#10;Description automatically generated">
            <a:extLst>
              <a:ext uri="{FF2B5EF4-FFF2-40B4-BE49-F238E27FC236}">
                <a16:creationId xmlns:a16="http://schemas.microsoft.com/office/drawing/2014/main" id="{57EC0375-C1AC-9488-4475-22A2E97821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2602" y="1130598"/>
            <a:ext cx="6675344" cy="1587875"/>
          </a:xfrm>
          <a:prstGeom prst="rect">
            <a:avLst/>
          </a:prstGeom>
        </p:spPr>
      </p:pic>
      <p:pic>
        <p:nvPicPr>
          <p:cNvPr id="4" name="Picture 3" descr="A black background with blue text&#10;&#10;Description automatically generated">
            <a:extLst>
              <a:ext uri="{FF2B5EF4-FFF2-40B4-BE49-F238E27FC236}">
                <a16:creationId xmlns:a16="http://schemas.microsoft.com/office/drawing/2014/main" id="{9F415BEA-B487-D1A0-ED4F-4C746FD3AC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0003" y="1880188"/>
            <a:ext cx="7772400" cy="1645342"/>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97522937-32DA-7880-0277-1230C056D2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62482" y="2582020"/>
            <a:ext cx="7772400" cy="1896315"/>
          </a:xfrm>
          <a:prstGeom prst="rect">
            <a:avLst/>
          </a:prstGeom>
        </p:spPr>
      </p:pic>
      <p:pic>
        <p:nvPicPr>
          <p:cNvPr id="10" name="Picture 9" descr="A black background with blue text&#10;&#10;Description automatically generated">
            <a:extLst>
              <a:ext uri="{FF2B5EF4-FFF2-40B4-BE49-F238E27FC236}">
                <a16:creationId xmlns:a16="http://schemas.microsoft.com/office/drawing/2014/main" id="{49103D69-6017-C37C-2164-5A3D4ACAD05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21941" y="3514424"/>
            <a:ext cx="7772400" cy="1634383"/>
          </a:xfrm>
          <a:prstGeom prst="rect">
            <a:avLst/>
          </a:prstGeom>
        </p:spPr>
      </p:pic>
      <p:pic>
        <p:nvPicPr>
          <p:cNvPr id="14" name="Picture 13" descr="A black background with blue text&#10;&#10;Description automatically generated">
            <a:extLst>
              <a:ext uri="{FF2B5EF4-FFF2-40B4-BE49-F238E27FC236}">
                <a16:creationId xmlns:a16="http://schemas.microsoft.com/office/drawing/2014/main" id="{FFC3551D-8112-0D60-96FD-F5426D984E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1874" y="4598118"/>
            <a:ext cx="7001926" cy="1501990"/>
          </a:xfrm>
          <a:prstGeom prst="rect">
            <a:avLst/>
          </a:prstGeom>
        </p:spPr>
      </p:pic>
    </p:spTree>
    <p:extLst>
      <p:ext uri="{BB962C8B-B14F-4D97-AF65-F5344CB8AC3E}">
        <p14:creationId xmlns:p14="http://schemas.microsoft.com/office/powerpoint/2010/main" val="226013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B2F8AE-BCF6-B7B7-B7D4-E47561A1D793}"/>
              </a:ext>
            </a:extLst>
          </p:cNvPr>
          <p:cNvSpPr>
            <a:spLocks noGrp="1"/>
          </p:cNvSpPr>
          <p:nvPr>
            <p:ph type="title"/>
          </p:nvPr>
        </p:nvSpPr>
        <p:spPr>
          <a:xfrm>
            <a:off x="419311" y="363175"/>
            <a:ext cx="9780979" cy="739035"/>
          </a:xfrm>
        </p:spPr>
        <p:txBody>
          <a:bodyPr>
            <a:noAutofit/>
          </a:bodyPr>
          <a:lstStyle/>
          <a:p>
            <a:r>
              <a:rPr lang="en-US" sz="4400" dirty="0"/>
              <a:t>Whither the Golden State?</a:t>
            </a:r>
          </a:p>
        </p:txBody>
      </p:sp>
      <p:sp>
        <p:nvSpPr>
          <p:cNvPr id="6" name="Content Placeholder 5">
            <a:extLst>
              <a:ext uri="{FF2B5EF4-FFF2-40B4-BE49-F238E27FC236}">
                <a16:creationId xmlns:a16="http://schemas.microsoft.com/office/drawing/2014/main" id="{28A0F2E6-D649-67F8-9010-7290F9ED1A63}"/>
              </a:ext>
            </a:extLst>
          </p:cNvPr>
          <p:cNvSpPr>
            <a:spLocks noGrp="1"/>
          </p:cNvSpPr>
          <p:nvPr>
            <p:ph sz="quarter" idx="10"/>
          </p:nvPr>
        </p:nvSpPr>
        <p:spPr>
          <a:xfrm>
            <a:off x="620152" y="1459104"/>
            <a:ext cx="5602197" cy="4792070"/>
          </a:xfrm>
        </p:spPr>
        <p:txBody>
          <a:bodyPr>
            <a:normAutofit fontScale="92500"/>
          </a:bodyPr>
          <a:lstStyle/>
          <a:p>
            <a:r>
              <a:rPr lang="en-US" sz="3900" b="0" dirty="0"/>
              <a:t>From the Right: </a:t>
            </a:r>
            <a:r>
              <a:rPr lang="en-US" sz="3900" b="0" i="1" dirty="0"/>
              <a:t>California is a failing economy!</a:t>
            </a:r>
          </a:p>
          <a:p>
            <a:pPr>
              <a:buNone/>
            </a:pPr>
            <a:endParaRPr lang="en-US" sz="1300" b="0" dirty="0"/>
          </a:p>
          <a:p>
            <a:r>
              <a:rPr lang="en-US" sz="3900" b="0" dirty="0"/>
              <a:t>From the Left: </a:t>
            </a:r>
            <a:r>
              <a:rPr lang="en-US" sz="3900" b="0" i="1" dirty="0"/>
              <a:t>California is failing its people!</a:t>
            </a:r>
          </a:p>
          <a:p>
            <a:endParaRPr lang="en-US" sz="1900" b="0" dirty="0"/>
          </a:p>
          <a:p>
            <a:r>
              <a:rPr lang="en-US" sz="3900" b="0" dirty="0"/>
              <a:t>From the Governor: </a:t>
            </a:r>
            <a:r>
              <a:rPr lang="en-US" sz="3900" b="0" i="1" dirty="0"/>
              <a:t>We are the envy of the world!!</a:t>
            </a:r>
          </a:p>
          <a:p>
            <a:endParaRPr lang="en-US" dirty="0"/>
          </a:p>
        </p:txBody>
      </p:sp>
      <p:pic>
        <p:nvPicPr>
          <p:cNvPr id="8" name="Picture 7" descr="A screenshot of a phone&#10;&#10;Description automatically generated">
            <a:extLst>
              <a:ext uri="{FF2B5EF4-FFF2-40B4-BE49-F238E27FC236}">
                <a16:creationId xmlns:a16="http://schemas.microsoft.com/office/drawing/2014/main" id="{042361CE-D220-5048-C8B4-2A87051D95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67482" y="1178003"/>
            <a:ext cx="4612348" cy="1063036"/>
          </a:xfrm>
          <a:prstGeom prst="rect">
            <a:avLst/>
          </a:prstGeom>
        </p:spPr>
      </p:pic>
      <p:pic>
        <p:nvPicPr>
          <p:cNvPr id="9" name="Picture 8" descr="A screenshot of a news article&#10;&#10;Description automatically generated">
            <a:extLst>
              <a:ext uri="{FF2B5EF4-FFF2-40B4-BE49-F238E27FC236}">
                <a16:creationId xmlns:a16="http://schemas.microsoft.com/office/drawing/2014/main" id="{9A1011D3-0CC8-0217-D563-8F6FCE1142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9650" y="1819112"/>
            <a:ext cx="3806997" cy="1063036"/>
          </a:xfrm>
          <a:prstGeom prst="rect">
            <a:avLst/>
          </a:prstGeom>
        </p:spPr>
      </p:pic>
      <p:pic>
        <p:nvPicPr>
          <p:cNvPr id="10" name="Picture 9" descr="A screenshot of a phone&#10;&#10;Description automatically generated">
            <a:extLst>
              <a:ext uri="{FF2B5EF4-FFF2-40B4-BE49-F238E27FC236}">
                <a16:creationId xmlns:a16="http://schemas.microsoft.com/office/drawing/2014/main" id="{1E69A9A4-F0A5-BDAA-143E-CBC9E0F2C9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0420" y="2699502"/>
            <a:ext cx="4228755" cy="1019796"/>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E97FDE5D-831F-5233-1B4F-36ED167700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693" y="3855139"/>
            <a:ext cx="4437426" cy="1058777"/>
          </a:xfrm>
          <a:prstGeom prst="rect">
            <a:avLst/>
          </a:prstGeom>
        </p:spPr>
      </p:pic>
      <p:pic>
        <p:nvPicPr>
          <p:cNvPr id="12" name="Picture 11" descr="A black background with blue text&#10;&#10;Description automatically generated">
            <a:extLst>
              <a:ext uri="{FF2B5EF4-FFF2-40B4-BE49-F238E27FC236}">
                <a16:creationId xmlns:a16="http://schemas.microsoft.com/office/drawing/2014/main" id="{2A3795B1-8DB8-8F75-ACC9-CD0CBD5B98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11879" y="4432607"/>
            <a:ext cx="5232760" cy="1247390"/>
          </a:xfrm>
          <a:prstGeom prst="rect">
            <a:avLst/>
          </a:prstGeom>
        </p:spPr>
      </p:pic>
      <p:pic>
        <p:nvPicPr>
          <p:cNvPr id="13" name="Picture 12" descr="A white background with black text&#10;&#10;Description automatically generated">
            <a:extLst>
              <a:ext uri="{FF2B5EF4-FFF2-40B4-BE49-F238E27FC236}">
                <a16:creationId xmlns:a16="http://schemas.microsoft.com/office/drawing/2014/main" id="{87778A7B-01BF-3659-682B-A6CEDA4C9C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75914" y="5279301"/>
            <a:ext cx="4504690" cy="1063036"/>
          </a:xfrm>
          <a:prstGeom prst="rect">
            <a:avLst/>
          </a:prstGeom>
        </p:spPr>
      </p:pic>
      <p:sp>
        <p:nvSpPr>
          <p:cNvPr id="14" name="Donut 13">
            <a:extLst>
              <a:ext uri="{FF2B5EF4-FFF2-40B4-BE49-F238E27FC236}">
                <a16:creationId xmlns:a16="http://schemas.microsoft.com/office/drawing/2014/main" id="{88DF2271-60A6-4774-7366-4F9D589B8EE7}"/>
              </a:ext>
            </a:extLst>
          </p:cNvPr>
          <p:cNvSpPr/>
          <p:nvPr/>
        </p:nvSpPr>
        <p:spPr>
          <a:xfrm>
            <a:off x="147044" y="3822651"/>
            <a:ext cx="6400800" cy="2227345"/>
          </a:xfrm>
          <a:prstGeom prst="donut">
            <a:avLst>
              <a:gd name="adj" fmla="val 60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 name="Picture 17" descr="A black text on a white background&#10;&#10;Description automatically generated">
            <a:extLst>
              <a:ext uri="{FF2B5EF4-FFF2-40B4-BE49-F238E27FC236}">
                <a16:creationId xmlns:a16="http://schemas.microsoft.com/office/drawing/2014/main" id="{02E21C3F-C316-C1C9-E0BF-3BAD9E59593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6000" y="2153874"/>
            <a:ext cx="6096000" cy="1368490"/>
          </a:xfrm>
          <a:prstGeom prst="rect">
            <a:avLst/>
          </a:prstGeom>
        </p:spPr>
      </p:pic>
      <p:pic>
        <p:nvPicPr>
          <p:cNvPr id="20" name="Picture 19" descr="A black and white text&#10;&#10;Description automatically generated">
            <a:extLst>
              <a:ext uri="{FF2B5EF4-FFF2-40B4-BE49-F238E27FC236}">
                <a16:creationId xmlns:a16="http://schemas.microsoft.com/office/drawing/2014/main" id="{61204AF4-19A9-F1F1-1345-6E4852F9530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11922" y="3518157"/>
            <a:ext cx="5602197" cy="1418166"/>
          </a:xfrm>
          <a:prstGeom prst="rect">
            <a:avLst/>
          </a:prstGeom>
        </p:spPr>
      </p:pic>
    </p:spTree>
    <p:extLst>
      <p:ext uri="{BB962C8B-B14F-4D97-AF65-F5344CB8AC3E}">
        <p14:creationId xmlns:p14="http://schemas.microsoft.com/office/powerpoint/2010/main" val="139036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checkerboard(across)">
                                      <p:cBhvr>
                                        <p:cTn id="21" dur="500"/>
                                        <p:tgtEl>
                                          <p:spTgt spid="6">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par>
                                <p:cTn id="28" presetID="9"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checkerboard(across)">
                                      <p:cBhvr>
                                        <p:cTn id="35" dur="500"/>
                                        <p:tgtEl>
                                          <p:spTgt spid="6">
                                            <p:txEl>
                                              <p:pRg st="4" end="4"/>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dissolve">
                                      <p:cBhvr>
                                        <p:cTn id="38" dur="500"/>
                                        <p:tgtEl>
                                          <p:spTgt spid="20"/>
                                        </p:tgtEl>
                                      </p:cBhvr>
                                    </p:animEffect>
                                  </p:childTnLst>
                                </p:cTn>
                              </p:par>
                              <p:par>
                                <p:cTn id="39" presetID="9"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dissolv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heckerboard(across)">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7">
            <a:extLst>
              <a:ext uri="{FF2B5EF4-FFF2-40B4-BE49-F238E27FC236}">
                <a16:creationId xmlns:a16="http://schemas.microsoft.com/office/drawing/2014/main" id="{FD996FD2-D36A-8B22-1D06-E7F0B284BC74}"/>
              </a:ext>
            </a:extLst>
          </p:cNvPr>
          <p:cNvGraphicFramePr>
            <a:graphicFrameLocks noGrp="1"/>
          </p:cNvGraphicFramePr>
          <p:nvPr>
            <p:ph sz="quarter" idx="10"/>
            <p:extLst>
              <p:ext uri="{D42A27DB-BD31-4B8C-83A1-F6EECF244321}">
                <p14:modId xmlns:p14="http://schemas.microsoft.com/office/powerpoint/2010/main" val="3536676787"/>
              </p:ext>
            </p:extLst>
          </p:nvPr>
        </p:nvGraphicFramePr>
        <p:xfrm>
          <a:off x="6095999" y="1102405"/>
          <a:ext cx="5388279" cy="498815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FE057043-A356-AA52-BDF0-546E32A51050}"/>
              </a:ext>
            </a:extLst>
          </p:cNvPr>
          <p:cNvSpPr>
            <a:spLocks noGrp="1"/>
          </p:cNvSpPr>
          <p:nvPr>
            <p:ph type="title"/>
          </p:nvPr>
        </p:nvSpPr>
        <p:spPr/>
        <p:txBody>
          <a:bodyPr>
            <a:normAutofit fontScale="90000"/>
          </a:bodyPr>
          <a:lstStyle/>
          <a:p>
            <a:r>
              <a:rPr lang="en-US" dirty="0"/>
              <a:t>State Labor Markets</a:t>
            </a:r>
          </a:p>
        </p:txBody>
      </p:sp>
      <p:graphicFrame>
        <p:nvGraphicFramePr>
          <p:cNvPr id="3" name="Chart 2">
            <a:extLst>
              <a:ext uri="{FF2B5EF4-FFF2-40B4-BE49-F238E27FC236}">
                <a16:creationId xmlns:a16="http://schemas.microsoft.com/office/drawing/2014/main" id="{5FE7E263-C5AA-329A-9334-3B6D6BD964F6}"/>
              </a:ext>
            </a:extLst>
          </p:cNvPr>
          <p:cNvGraphicFramePr>
            <a:graphicFrameLocks/>
          </p:cNvGraphicFramePr>
          <p:nvPr/>
        </p:nvGraphicFramePr>
        <p:xfrm>
          <a:off x="707721" y="1102405"/>
          <a:ext cx="4983474" cy="5241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4CF9A9AF-CE55-953A-040D-99A6CA7CEEA9}"/>
              </a:ext>
            </a:extLst>
          </p:cNvPr>
          <p:cNvGraphicFramePr>
            <a:graphicFrameLocks noGrp="1"/>
          </p:cNvGraphicFramePr>
          <p:nvPr/>
        </p:nvGraphicFramePr>
        <p:xfrm>
          <a:off x="2702490" y="1875615"/>
          <a:ext cx="6656540" cy="2304777"/>
        </p:xfrm>
        <a:graphic>
          <a:graphicData uri="http://schemas.openxmlformats.org/drawingml/2006/table">
            <a:tbl>
              <a:tblPr firstRow="1" bandRow="1">
                <a:tableStyleId>{3B4B98B0-60AC-42C2-AFA5-B58CD77FA1E5}</a:tableStyleId>
              </a:tblPr>
              <a:tblGrid>
                <a:gridCol w="3703105">
                  <a:extLst>
                    <a:ext uri="{9D8B030D-6E8A-4147-A177-3AD203B41FA5}">
                      <a16:colId xmlns:a16="http://schemas.microsoft.com/office/drawing/2014/main" val="3990889703"/>
                    </a:ext>
                  </a:extLst>
                </a:gridCol>
                <a:gridCol w="1576888">
                  <a:extLst>
                    <a:ext uri="{9D8B030D-6E8A-4147-A177-3AD203B41FA5}">
                      <a16:colId xmlns:a16="http://schemas.microsoft.com/office/drawing/2014/main" val="3850911748"/>
                    </a:ext>
                  </a:extLst>
                </a:gridCol>
                <a:gridCol w="1376547">
                  <a:extLst>
                    <a:ext uri="{9D8B030D-6E8A-4147-A177-3AD203B41FA5}">
                      <a16:colId xmlns:a16="http://schemas.microsoft.com/office/drawing/2014/main" val="1108302711"/>
                    </a:ext>
                  </a:extLst>
                </a:gridCol>
              </a:tblGrid>
              <a:tr h="768259">
                <a:tc>
                  <a:txBody>
                    <a:bodyPr/>
                    <a:lstStyle/>
                    <a:p>
                      <a:pPr algn="ctr" rtl="0" fontAlgn="b"/>
                      <a:endParaRPr lang="en-US" sz="2800" b="0" i="0" u="none" strike="noStrike" dirty="0">
                        <a:solidFill>
                          <a:srgbClr val="010101"/>
                        </a:solidFill>
                        <a:effectLst/>
                        <a:latin typeface="Arial" panose="020B0604020202020204" pitchFamily="34" charset="0"/>
                      </a:endParaRPr>
                    </a:p>
                  </a:txBody>
                  <a:tcPr marL="9525" marR="9525" marT="9525" marB="0" anchor="b">
                    <a:solidFill>
                      <a:schemeClr val="bg1"/>
                    </a:solidFill>
                  </a:tcPr>
                </a:tc>
                <a:tc>
                  <a:txBody>
                    <a:bodyPr/>
                    <a:lstStyle/>
                    <a:p>
                      <a:pPr algn="r" rtl="0" fontAlgn="b"/>
                      <a:r>
                        <a:rPr lang="en-US" sz="2800" b="0" u="none" strike="noStrike" dirty="0">
                          <a:solidFill>
                            <a:srgbClr val="010101"/>
                          </a:solidFill>
                          <a:effectLst/>
                        </a:rPr>
                        <a:t>24-Jan</a:t>
                      </a:r>
                      <a:endParaRPr lang="en-US" sz="2800" b="0" i="0" u="none" strike="noStrike" dirty="0">
                        <a:solidFill>
                          <a:srgbClr val="010101"/>
                        </a:solidFill>
                        <a:effectLst/>
                        <a:latin typeface="Arial" panose="020B0604020202020204" pitchFamily="34" charset="0"/>
                      </a:endParaRPr>
                    </a:p>
                  </a:txBody>
                  <a:tcPr marL="9525" marR="9525" marT="9525" marB="0" anchor="b">
                    <a:solidFill>
                      <a:schemeClr val="bg1"/>
                    </a:solidFill>
                  </a:tcPr>
                </a:tc>
                <a:tc>
                  <a:txBody>
                    <a:bodyPr/>
                    <a:lstStyle/>
                    <a:p>
                      <a:pPr algn="r" rtl="0" fontAlgn="b"/>
                      <a:r>
                        <a:rPr lang="en-US" sz="2800" b="0" u="none" strike="noStrike" dirty="0">
                          <a:solidFill>
                            <a:srgbClr val="010101"/>
                          </a:solidFill>
                          <a:effectLst/>
                        </a:rPr>
                        <a:t>20-24</a:t>
                      </a:r>
                      <a:endParaRPr lang="en-US" sz="2800" b="0" i="0" u="none" strike="noStrike" dirty="0">
                        <a:solidFill>
                          <a:srgbClr val="010101"/>
                        </a:solidFill>
                        <a:effectLst/>
                        <a:latin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832150349"/>
                  </a:ext>
                </a:extLst>
              </a:tr>
              <a:tr h="768259">
                <a:tc>
                  <a:txBody>
                    <a:bodyPr/>
                    <a:lstStyle/>
                    <a:p>
                      <a:pPr algn="l" rtl="0" fontAlgn="b"/>
                      <a:r>
                        <a:rPr lang="en-US" sz="2800" b="0" u="none" strike="noStrike">
                          <a:solidFill>
                            <a:srgbClr val="010101"/>
                          </a:solidFill>
                          <a:effectLst/>
                        </a:rPr>
                        <a:t>Civilian Labor Force</a:t>
                      </a:r>
                      <a:endParaRPr lang="en-US" sz="2800" b="0" i="0" u="none" strike="noStrike">
                        <a:solidFill>
                          <a:srgbClr val="010101"/>
                        </a:solidFill>
                        <a:effectLst/>
                        <a:latin typeface="Arial" panose="020B0604020202020204" pitchFamily="34" charset="0"/>
                      </a:endParaRPr>
                    </a:p>
                  </a:txBody>
                  <a:tcPr marL="9525" marR="9525" marT="9525" marB="0" anchor="b">
                    <a:solidFill>
                      <a:schemeClr val="bg1"/>
                    </a:solidFill>
                  </a:tcPr>
                </a:tc>
                <a:tc>
                  <a:txBody>
                    <a:bodyPr/>
                    <a:lstStyle/>
                    <a:p>
                      <a:pPr algn="r" rtl="0" fontAlgn="b"/>
                      <a:r>
                        <a:rPr lang="en-US" sz="2800" b="0" u="none" strike="noStrike" dirty="0">
                          <a:solidFill>
                            <a:srgbClr val="010101"/>
                          </a:solidFill>
                          <a:effectLst/>
                        </a:rPr>
                        <a:t>19,357</a:t>
                      </a:r>
                      <a:endParaRPr lang="en-US" sz="2800" b="0" i="0" u="none" strike="noStrike" dirty="0">
                        <a:solidFill>
                          <a:srgbClr val="010101"/>
                        </a:solidFill>
                        <a:effectLst/>
                        <a:latin typeface="Arial" panose="020B0604020202020204" pitchFamily="34" charset="0"/>
                      </a:endParaRPr>
                    </a:p>
                  </a:txBody>
                  <a:tcPr marL="9525" marR="9525" marT="9525" marB="0" anchor="b">
                    <a:solidFill>
                      <a:schemeClr val="bg1"/>
                    </a:solidFill>
                  </a:tcPr>
                </a:tc>
                <a:tc>
                  <a:txBody>
                    <a:bodyPr/>
                    <a:lstStyle/>
                    <a:p>
                      <a:pPr algn="r" rtl="0" fontAlgn="b"/>
                      <a:r>
                        <a:rPr lang="en-US" sz="2800" b="0" u="none" strike="noStrike" dirty="0">
                          <a:solidFill>
                            <a:srgbClr val="010101"/>
                          </a:solidFill>
                          <a:effectLst/>
                        </a:rPr>
                        <a:t>-1.10%</a:t>
                      </a:r>
                      <a:endParaRPr lang="en-US" sz="2800" b="0" i="0" u="none" strike="noStrike" dirty="0">
                        <a:solidFill>
                          <a:srgbClr val="010101"/>
                        </a:solidFill>
                        <a:effectLst/>
                        <a:latin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1662391383"/>
                  </a:ext>
                </a:extLst>
              </a:tr>
              <a:tr h="768259">
                <a:tc>
                  <a:txBody>
                    <a:bodyPr/>
                    <a:lstStyle/>
                    <a:p>
                      <a:pPr algn="l" rtl="0" fontAlgn="b"/>
                      <a:r>
                        <a:rPr lang="en-US" sz="2800" b="0" u="none" strike="noStrike">
                          <a:solidFill>
                            <a:srgbClr val="010101"/>
                          </a:solidFill>
                          <a:effectLst/>
                        </a:rPr>
                        <a:t>  Total Nonfarm</a:t>
                      </a:r>
                      <a:endParaRPr lang="en-US" sz="2800" b="0" i="0" u="none" strike="noStrike">
                        <a:solidFill>
                          <a:srgbClr val="010101"/>
                        </a:solidFill>
                        <a:effectLst/>
                        <a:latin typeface="Arial" panose="020B0604020202020204" pitchFamily="34" charset="0"/>
                      </a:endParaRPr>
                    </a:p>
                  </a:txBody>
                  <a:tcPr marL="9525" marR="9525" marT="9525" marB="0" anchor="b">
                    <a:solidFill>
                      <a:schemeClr val="bg1"/>
                    </a:solidFill>
                  </a:tcPr>
                </a:tc>
                <a:tc>
                  <a:txBody>
                    <a:bodyPr/>
                    <a:lstStyle/>
                    <a:p>
                      <a:pPr algn="r" rtl="0" fontAlgn="b"/>
                      <a:r>
                        <a:rPr lang="en-US" sz="2800" b="0" u="none" strike="noStrike" dirty="0">
                          <a:solidFill>
                            <a:srgbClr val="010101"/>
                          </a:solidFill>
                          <a:effectLst/>
                        </a:rPr>
                        <a:t>18,007</a:t>
                      </a:r>
                      <a:endParaRPr lang="en-US" sz="2800" b="0" i="0" u="none" strike="noStrike" dirty="0">
                        <a:solidFill>
                          <a:srgbClr val="010101"/>
                        </a:solidFill>
                        <a:effectLst/>
                        <a:latin typeface="Arial" panose="020B0604020202020204" pitchFamily="34" charset="0"/>
                      </a:endParaRPr>
                    </a:p>
                  </a:txBody>
                  <a:tcPr marL="9525" marR="9525" marT="9525" marB="0" anchor="b">
                    <a:solidFill>
                      <a:schemeClr val="bg1"/>
                    </a:solidFill>
                  </a:tcPr>
                </a:tc>
                <a:tc>
                  <a:txBody>
                    <a:bodyPr/>
                    <a:lstStyle/>
                    <a:p>
                      <a:pPr algn="r" rtl="0" fontAlgn="b"/>
                      <a:r>
                        <a:rPr lang="en-US" sz="2800" b="0" u="none" strike="noStrike" dirty="0">
                          <a:solidFill>
                            <a:srgbClr val="010101"/>
                          </a:solidFill>
                          <a:effectLst/>
                        </a:rPr>
                        <a:t>2.00%</a:t>
                      </a:r>
                      <a:endParaRPr lang="en-US" sz="2800" b="0" i="0" u="none" strike="noStrike" dirty="0">
                        <a:solidFill>
                          <a:srgbClr val="010101"/>
                        </a:solidFill>
                        <a:effectLst/>
                        <a:latin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2439582544"/>
                  </a:ext>
                </a:extLst>
              </a:tr>
            </a:tbl>
          </a:graphicData>
        </a:graphic>
      </p:graphicFrame>
      <p:pic>
        <p:nvPicPr>
          <p:cNvPr id="4" name="Picture 3" descr="A map of the united states&#10;&#10;Description automatically generated">
            <a:extLst>
              <a:ext uri="{FF2B5EF4-FFF2-40B4-BE49-F238E27FC236}">
                <a16:creationId xmlns:a16="http://schemas.microsoft.com/office/drawing/2014/main" id="{DC1EE743-6B83-47CF-9C89-CE04C1BCA4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6842" y="923697"/>
            <a:ext cx="7477694" cy="5420283"/>
          </a:xfrm>
          <a:prstGeom prst="rect">
            <a:avLst/>
          </a:prstGeom>
        </p:spPr>
      </p:pic>
    </p:spTree>
    <p:extLst>
      <p:ext uri="{BB962C8B-B14F-4D97-AF65-F5344CB8AC3E}">
        <p14:creationId xmlns:p14="http://schemas.microsoft.com/office/powerpoint/2010/main" val="223713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8F410-D38D-DFD3-C5A1-D3B836ACCF38}"/>
              </a:ext>
            </a:extLst>
          </p:cNvPr>
          <p:cNvSpPr>
            <a:spLocks noGrp="1"/>
          </p:cNvSpPr>
          <p:nvPr>
            <p:ph type="title"/>
          </p:nvPr>
        </p:nvSpPr>
        <p:spPr>
          <a:xfrm>
            <a:off x="772960" y="180663"/>
            <a:ext cx="10646079" cy="739035"/>
          </a:xfrm>
        </p:spPr>
        <p:txBody>
          <a:bodyPr>
            <a:normAutofit fontScale="90000"/>
          </a:bodyPr>
          <a:lstStyle/>
          <a:p>
            <a:r>
              <a:rPr lang="en-US" dirty="0"/>
              <a:t>California in Context</a:t>
            </a:r>
          </a:p>
        </p:txBody>
      </p:sp>
      <p:graphicFrame>
        <p:nvGraphicFramePr>
          <p:cNvPr id="4" name="Chart 3">
            <a:extLst>
              <a:ext uri="{FF2B5EF4-FFF2-40B4-BE49-F238E27FC236}">
                <a16:creationId xmlns:a16="http://schemas.microsoft.com/office/drawing/2014/main" id="{8106D12E-C07A-FAA8-7365-A6366FA6AF3E}"/>
              </a:ext>
            </a:extLst>
          </p:cNvPr>
          <p:cNvGraphicFramePr>
            <a:graphicFrameLocks/>
          </p:cNvGraphicFramePr>
          <p:nvPr>
            <p:extLst>
              <p:ext uri="{D42A27DB-BD31-4B8C-83A1-F6EECF244321}">
                <p14:modId xmlns:p14="http://schemas.microsoft.com/office/powerpoint/2010/main" val="1187533204"/>
              </p:ext>
            </p:extLst>
          </p:nvPr>
        </p:nvGraphicFramePr>
        <p:xfrm>
          <a:off x="635971" y="1067121"/>
          <a:ext cx="3760184" cy="53036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92F81B59-0CC9-F421-7807-8DB1EE5EB360}"/>
              </a:ext>
            </a:extLst>
          </p:cNvPr>
          <p:cNvGraphicFramePr>
            <a:graphicFrameLocks/>
          </p:cNvGraphicFramePr>
          <p:nvPr>
            <p:extLst>
              <p:ext uri="{D42A27DB-BD31-4B8C-83A1-F6EECF244321}">
                <p14:modId xmlns:p14="http://schemas.microsoft.com/office/powerpoint/2010/main" val="1104557270"/>
              </p:ext>
            </p:extLst>
          </p:nvPr>
        </p:nvGraphicFramePr>
        <p:xfrm>
          <a:off x="4396155" y="1043996"/>
          <a:ext cx="3951541" cy="5585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9F1F6F7-8B3A-B226-FFD9-E9CB3857648C}"/>
              </a:ext>
            </a:extLst>
          </p:cNvPr>
          <p:cNvGraphicFramePr>
            <a:graphicFrameLocks/>
          </p:cNvGraphicFramePr>
          <p:nvPr>
            <p:extLst>
              <p:ext uri="{D42A27DB-BD31-4B8C-83A1-F6EECF244321}">
                <p14:modId xmlns:p14="http://schemas.microsoft.com/office/powerpoint/2010/main" val="1987242998"/>
              </p:ext>
            </p:extLst>
          </p:nvPr>
        </p:nvGraphicFramePr>
        <p:xfrm>
          <a:off x="8347696" y="978888"/>
          <a:ext cx="3507573" cy="57154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5355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FE553-C048-D998-8EF2-F786E30E8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F299D2-3048-CCFD-D973-0A9F5A3C23DE}"/>
              </a:ext>
            </a:extLst>
          </p:cNvPr>
          <p:cNvSpPr>
            <a:spLocks noGrp="1"/>
          </p:cNvSpPr>
          <p:nvPr>
            <p:ph type="title"/>
          </p:nvPr>
        </p:nvSpPr>
        <p:spPr/>
        <p:txBody>
          <a:bodyPr>
            <a:normAutofit fontScale="90000"/>
          </a:bodyPr>
          <a:lstStyle/>
          <a:p>
            <a:r>
              <a:rPr lang="en-US" dirty="0"/>
              <a:t>State Labor Supply &amp; Housing</a:t>
            </a:r>
          </a:p>
        </p:txBody>
      </p:sp>
      <p:graphicFrame>
        <p:nvGraphicFramePr>
          <p:cNvPr id="4" name="Table 3">
            <a:extLst>
              <a:ext uri="{FF2B5EF4-FFF2-40B4-BE49-F238E27FC236}">
                <a16:creationId xmlns:a16="http://schemas.microsoft.com/office/drawing/2014/main" id="{B1E1E346-EA64-A464-00B7-B03901FDCBAD}"/>
              </a:ext>
            </a:extLst>
          </p:cNvPr>
          <p:cNvGraphicFramePr>
            <a:graphicFrameLocks noGrp="1"/>
          </p:cNvGraphicFramePr>
          <p:nvPr/>
        </p:nvGraphicFramePr>
        <p:xfrm>
          <a:off x="935432" y="1143903"/>
          <a:ext cx="4995158" cy="5134522"/>
        </p:xfrm>
        <a:graphic>
          <a:graphicData uri="http://schemas.openxmlformats.org/drawingml/2006/table">
            <a:tbl>
              <a:tblPr firstRow="1" bandRow="1">
                <a:tableStyleId>{5C22544A-7EE6-4342-B048-85BDC9FD1C3A}</a:tableStyleId>
              </a:tblPr>
              <a:tblGrid>
                <a:gridCol w="1911191">
                  <a:extLst>
                    <a:ext uri="{9D8B030D-6E8A-4147-A177-3AD203B41FA5}">
                      <a16:colId xmlns:a16="http://schemas.microsoft.com/office/drawing/2014/main" val="3971999097"/>
                    </a:ext>
                  </a:extLst>
                </a:gridCol>
                <a:gridCol w="1027989">
                  <a:extLst>
                    <a:ext uri="{9D8B030D-6E8A-4147-A177-3AD203B41FA5}">
                      <a16:colId xmlns:a16="http://schemas.microsoft.com/office/drawing/2014/main" val="2362586116"/>
                    </a:ext>
                  </a:extLst>
                </a:gridCol>
                <a:gridCol w="1027989">
                  <a:extLst>
                    <a:ext uri="{9D8B030D-6E8A-4147-A177-3AD203B41FA5}">
                      <a16:colId xmlns:a16="http://schemas.microsoft.com/office/drawing/2014/main" val="3347928132"/>
                    </a:ext>
                  </a:extLst>
                </a:gridCol>
                <a:gridCol w="1027989">
                  <a:extLst>
                    <a:ext uri="{9D8B030D-6E8A-4147-A177-3AD203B41FA5}">
                      <a16:colId xmlns:a16="http://schemas.microsoft.com/office/drawing/2014/main" val="2017344434"/>
                    </a:ext>
                  </a:extLst>
                </a:gridCol>
              </a:tblGrid>
              <a:tr h="320587">
                <a:tc>
                  <a:txBody>
                    <a:bodyPr/>
                    <a:lstStyle/>
                    <a:p>
                      <a:pPr algn="r" fontAlgn="b"/>
                      <a:endParaRPr lang="en-US" sz="1800" b="0" i="0" u="none" strike="noStrike" dirty="0">
                        <a:solidFill>
                          <a:schemeClr val="bg1"/>
                        </a:solidFill>
                        <a:effectLst/>
                        <a:latin typeface="Calibri" panose="020F0502020204030204" pitchFamily="34" charset="0"/>
                      </a:endParaRPr>
                    </a:p>
                  </a:txBody>
                  <a:tcPr marL="9525" marR="9525" marT="9525" marB="0" anchor="b">
                    <a:solidFill>
                      <a:srgbClr val="004C62"/>
                    </a:solidFill>
                  </a:tcPr>
                </a:tc>
                <a:tc>
                  <a:txBody>
                    <a:bodyPr/>
                    <a:lstStyle/>
                    <a:p>
                      <a:pPr algn="r" fontAlgn="b"/>
                      <a:r>
                        <a:rPr lang="en-US" sz="1800" u="none" strike="noStrike" dirty="0">
                          <a:solidFill>
                            <a:schemeClr val="bg1"/>
                          </a:solidFill>
                          <a:effectLst/>
                        </a:rPr>
                        <a:t>02-12</a:t>
                      </a:r>
                      <a:endParaRPr lang="en-US" sz="1800" b="1" i="0" u="none" strike="noStrike" dirty="0">
                        <a:solidFill>
                          <a:schemeClr val="bg1"/>
                        </a:solidFill>
                        <a:effectLst/>
                        <a:latin typeface="Arial" panose="020B0604020202020204" pitchFamily="34" charset="0"/>
                      </a:endParaRPr>
                    </a:p>
                  </a:txBody>
                  <a:tcPr marL="9525" marR="9525" marT="9525" marB="0" anchor="b">
                    <a:solidFill>
                      <a:srgbClr val="004C62"/>
                    </a:solidFill>
                  </a:tcPr>
                </a:tc>
                <a:tc>
                  <a:txBody>
                    <a:bodyPr/>
                    <a:lstStyle/>
                    <a:p>
                      <a:pPr algn="r" fontAlgn="b"/>
                      <a:r>
                        <a:rPr lang="en-US" sz="1800" u="none" strike="noStrike" dirty="0">
                          <a:solidFill>
                            <a:schemeClr val="bg1"/>
                          </a:solidFill>
                          <a:effectLst/>
                        </a:rPr>
                        <a:t>12-22</a:t>
                      </a:r>
                      <a:endParaRPr lang="en-US" sz="1800" b="1" i="0" u="none" strike="noStrike" dirty="0">
                        <a:solidFill>
                          <a:schemeClr val="bg1"/>
                        </a:solidFill>
                        <a:effectLst/>
                        <a:latin typeface="Arial" panose="020B0604020202020204" pitchFamily="34" charset="0"/>
                      </a:endParaRPr>
                    </a:p>
                  </a:txBody>
                  <a:tcPr marL="9525" marR="9525" marT="9525" marB="0" anchor="b">
                    <a:solidFill>
                      <a:srgbClr val="004C62"/>
                    </a:solidFill>
                  </a:tcPr>
                </a:tc>
                <a:tc>
                  <a:txBody>
                    <a:bodyPr/>
                    <a:lstStyle/>
                    <a:p>
                      <a:pPr algn="r" fontAlgn="b"/>
                      <a:r>
                        <a:rPr lang="en-US" sz="1800" u="none" strike="noStrike" dirty="0">
                          <a:solidFill>
                            <a:schemeClr val="bg1"/>
                          </a:solidFill>
                          <a:effectLst/>
                        </a:rPr>
                        <a:t>Rank</a:t>
                      </a:r>
                      <a:endParaRPr lang="en-US" sz="1800" b="0" i="0" u="none" strike="noStrike" dirty="0">
                        <a:solidFill>
                          <a:schemeClr val="bg1"/>
                        </a:solidFill>
                        <a:effectLst/>
                        <a:latin typeface="Calibri" panose="020F0502020204030204" pitchFamily="34" charset="0"/>
                      </a:endParaRPr>
                    </a:p>
                  </a:txBody>
                  <a:tcPr marL="9525" marR="9525" marT="9525" marB="0" anchor="b">
                    <a:solidFill>
                      <a:srgbClr val="004C62"/>
                    </a:solidFill>
                  </a:tcPr>
                </a:tc>
                <a:extLst>
                  <a:ext uri="{0D108BD9-81ED-4DB2-BD59-A6C34878D82A}">
                    <a16:rowId xmlns:a16="http://schemas.microsoft.com/office/drawing/2014/main" val="1817817868"/>
                  </a:ext>
                </a:extLst>
              </a:tr>
              <a:tr h="242717">
                <a:tc>
                  <a:txBody>
                    <a:bodyPr/>
                    <a:lstStyle/>
                    <a:p>
                      <a:pPr algn="l" fontAlgn="b"/>
                      <a:r>
                        <a:rPr lang="en-US" sz="1600" u="none" strike="noStrike">
                          <a:effectLst/>
                        </a:rPr>
                        <a:t>Utah</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14.3%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29.3%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3122808"/>
                  </a:ext>
                </a:extLst>
              </a:tr>
              <a:tr h="242717">
                <a:tc>
                  <a:txBody>
                    <a:bodyPr/>
                    <a:lstStyle/>
                    <a:p>
                      <a:pPr algn="l" fontAlgn="b"/>
                      <a:r>
                        <a:rPr lang="en-US" sz="1600" u="none" strike="noStrike" dirty="0">
                          <a:effectLst/>
                        </a:rPr>
                        <a:t>Idaho</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12.6%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23.1%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1751849"/>
                  </a:ext>
                </a:extLst>
              </a:tr>
              <a:tr h="242717">
                <a:tc>
                  <a:txBody>
                    <a:bodyPr/>
                    <a:lstStyle/>
                    <a:p>
                      <a:pPr algn="l" fontAlgn="b"/>
                      <a:r>
                        <a:rPr lang="en-US" sz="1600" u="none" strike="noStrike">
                          <a:effectLst/>
                        </a:rPr>
                        <a:t>Arizona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13.8%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18.4%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3201592"/>
                  </a:ext>
                </a:extLst>
              </a:tr>
              <a:tr h="242717">
                <a:tc>
                  <a:txBody>
                    <a:bodyPr/>
                    <a:lstStyle/>
                    <a:p>
                      <a:pPr algn="l" fontAlgn="b"/>
                      <a:r>
                        <a:rPr lang="en-US" sz="1600" u="none" strike="noStrike">
                          <a:effectLst/>
                        </a:rPr>
                        <a:t>Colorado</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12.3%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16.4%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5005080"/>
                  </a:ext>
                </a:extLst>
              </a:tr>
              <a:tr h="242717">
                <a:tc>
                  <a:txBody>
                    <a:bodyPr/>
                    <a:lstStyle/>
                    <a:p>
                      <a:pPr algn="l" fontAlgn="b"/>
                      <a:r>
                        <a:rPr lang="en-US" sz="1600" u="none" strike="noStrike">
                          <a:effectLst/>
                        </a:rPr>
                        <a:t>Texas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17.7%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16.0%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7744312"/>
                  </a:ext>
                </a:extLst>
              </a:tr>
              <a:tr h="242717">
                <a:tc>
                  <a:txBody>
                    <a:bodyPr/>
                    <a:lstStyle/>
                    <a:p>
                      <a:pPr algn="l" fontAlgn="b"/>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16.0%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15.3%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79868739"/>
                  </a:ext>
                </a:extLst>
              </a:tr>
              <a:tr h="242717">
                <a:tc>
                  <a:txBody>
                    <a:bodyPr/>
                    <a:lstStyle/>
                    <a:p>
                      <a:pPr algn="l" fontAlgn="b"/>
                      <a:r>
                        <a:rPr lang="en-US" sz="1600" u="none" strike="noStrike">
                          <a:effectLst/>
                        </a:rPr>
                        <a:t>Washington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11.9%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15.0%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4214652"/>
                  </a:ext>
                </a:extLst>
              </a:tr>
              <a:tr h="242717">
                <a:tc>
                  <a:txBody>
                    <a:bodyPr/>
                    <a:lstStyle/>
                    <a:p>
                      <a:pPr algn="l" fontAlgn="b"/>
                      <a:r>
                        <a:rPr lang="en-US" sz="1600" u="none" strike="noStrike">
                          <a:effectLst/>
                        </a:rPr>
                        <a:t>Nevada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20.5%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13.4%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8641032"/>
                  </a:ext>
                </a:extLst>
              </a:tr>
              <a:tr h="242717">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2403594"/>
                  </a:ext>
                </a:extLst>
              </a:tr>
              <a:tr h="242717">
                <a:tc>
                  <a:txBody>
                    <a:bodyPr/>
                    <a:lstStyle/>
                    <a:p>
                      <a:pPr algn="l" fontAlgn="b"/>
                      <a:r>
                        <a:rPr lang="en-US" sz="1600" u="none" strike="noStrike">
                          <a:effectLst/>
                        </a:rPr>
                        <a:t>Nebraska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24</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51252497"/>
                  </a:ext>
                </a:extLst>
              </a:tr>
              <a:tr h="242717">
                <a:tc>
                  <a:txBody>
                    <a:bodyPr/>
                    <a:lstStyle/>
                    <a:p>
                      <a:pPr algn="l" fontAlgn="b"/>
                      <a:r>
                        <a:rPr lang="en-US" sz="1600" u="none" strike="noStrike">
                          <a:effectLst/>
                        </a:rPr>
                        <a:t>Minnesota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25</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3369058"/>
                  </a:ext>
                </a:extLst>
              </a:tr>
              <a:tr h="242717">
                <a:tc>
                  <a:txBody>
                    <a:bodyPr/>
                    <a:lstStyle/>
                    <a:p>
                      <a:pPr algn="l" fontAlgn="b"/>
                      <a:r>
                        <a:rPr lang="en-US" sz="1600" u="none" strike="noStrike">
                          <a:effectLst/>
                        </a:rPr>
                        <a:t>California</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7.2%</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4.1%</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26</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3591451"/>
                  </a:ext>
                </a:extLst>
              </a:tr>
              <a:tr h="242717">
                <a:tc>
                  <a:txBody>
                    <a:bodyPr/>
                    <a:lstStyle/>
                    <a:p>
                      <a:pPr algn="l" fontAlgn="b"/>
                      <a:r>
                        <a:rPr lang="en-US" sz="1600" u="none" strike="noStrike">
                          <a:effectLst/>
                        </a:rPr>
                        <a:t>Hawaii</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27</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503577"/>
                  </a:ext>
                </a:extLst>
              </a:tr>
              <a:tr h="242717">
                <a:tc>
                  <a:txBody>
                    <a:bodyPr/>
                    <a:lstStyle/>
                    <a:p>
                      <a:pPr algn="l" fontAlgn="b"/>
                      <a:r>
                        <a:rPr lang="en-US" sz="1600" u="none" strike="noStrike">
                          <a:effectLst/>
                        </a:rPr>
                        <a:t>New Jersey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28</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4966161"/>
                  </a:ext>
                </a:extLst>
              </a:tr>
              <a:tr h="242717">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5044327"/>
                  </a:ext>
                </a:extLst>
              </a:tr>
              <a:tr h="242717">
                <a:tc>
                  <a:txBody>
                    <a:bodyPr/>
                    <a:lstStyle/>
                    <a:p>
                      <a:pPr algn="l" fontAlgn="b"/>
                      <a:r>
                        <a:rPr lang="en-US" sz="1600" u="none" strike="noStrike">
                          <a:effectLst/>
                        </a:rPr>
                        <a:t>Vermont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48</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6489200"/>
                  </a:ext>
                </a:extLst>
              </a:tr>
              <a:tr h="242717">
                <a:tc>
                  <a:txBody>
                    <a:bodyPr/>
                    <a:lstStyle/>
                    <a:p>
                      <a:pPr algn="l" fontAlgn="b"/>
                      <a:r>
                        <a:rPr lang="en-US" sz="1600" u="none" strike="noStrike">
                          <a:effectLst/>
                        </a:rPr>
                        <a:t>Maine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49</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5886259"/>
                  </a:ext>
                </a:extLst>
              </a:tr>
              <a:tr h="242717">
                <a:tc>
                  <a:txBody>
                    <a:bodyPr/>
                    <a:lstStyle/>
                    <a:p>
                      <a:pPr algn="l" fontAlgn="b"/>
                      <a:r>
                        <a:rPr lang="en-US" sz="1600" u="none" strike="noStrike">
                          <a:effectLst/>
                        </a:rPr>
                        <a:t>Wyoming</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12.7%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1014952"/>
                  </a:ext>
                </a:extLst>
              </a:tr>
              <a:tr h="242717">
                <a:tc>
                  <a:txBody>
                    <a:bodyPr/>
                    <a:lstStyle/>
                    <a:p>
                      <a:pPr algn="l" fontAlgn="b"/>
                      <a:r>
                        <a:rPr lang="en-US" sz="1600" u="none" strike="noStrike">
                          <a:effectLst/>
                        </a:rPr>
                        <a:t>Mississippi</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51</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7697675"/>
                  </a:ext>
                </a:extLst>
              </a:tr>
            </a:tbl>
          </a:graphicData>
        </a:graphic>
      </p:graphicFrame>
      <p:graphicFrame>
        <p:nvGraphicFramePr>
          <p:cNvPr id="5" name="Chart 4">
            <a:extLst>
              <a:ext uri="{FF2B5EF4-FFF2-40B4-BE49-F238E27FC236}">
                <a16:creationId xmlns:a16="http://schemas.microsoft.com/office/drawing/2014/main" id="{A5DDECA5-2B58-E051-389E-7D99924CAC9C}"/>
              </a:ext>
            </a:extLst>
          </p:cNvPr>
          <p:cNvGraphicFramePr>
            <a:graphicFrameLocks/>
          </p:cNvGraphicFramePr>
          <p:nvPr/>
        </p:nvGraphicFramePr>
        <p:xfrm>
          <a:off x="6336930" y="1143903"/>
          <a:ext cx="5325478" cy="51345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6117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521F-3919-8A62-A447-BB4B12C54844}"/>
              </a:ext>
            </a:extLst>
          </p:cNvPr>
          <p:cNvSpPr>
            <a:spLocks noGrp="1"/>
          </p:cNvSpPr>
          <p:nvPr>
            <p:ph type="title"/>
          </p:nvPr>
        </p:nvSpPr>
        <p:spPr/>
        <p:txBody>
          <a:bodyPr>
            <a:normAutofit fontScale="90000"/>
          </a:bodyPr>
          <a:lstStyle/>
          <a:p>
            <a:r>
              <a:rPr lang="en-US" dirty="0"/>
              <a:t>California’s Population Decline</a:t>
            </a:r>
          </a:p>
        </p:txBody>
      </p:sp>
      <p:graphicFrame>
        <p:nvGraphicFramePr>
          <p:cNvPr id="6" name="Content Placeholder 5">
            <a:extLst>
              <a:ext uri="{FF2B5EF4-FFF2-40B4-BE49-F238E27FC236}">
                <a16:creationId xmlns:a16="http://schemas.microsoft.com/office/drawing/2014/main" id="{31566F92-75A4-FBA2-ABB9-BFC32D77F4E5}"/>
              </a:ext>
            </a:extLst>
          </p:cNvPr>
          <p:cNvGraphicFramePr>
            <a:graphicFrameLocks noGrp="1"/>
          </p:cNvGraphicFramePr>
          <p:nvPr>
            <p:ph sz="quarter" idx="11"/>
          </p:nvPr>
        </p:nvGraphicFramePr>
        <p:xfrm>
          <a:off x="6096000" y="1338263"/>
          <a:ext cx="5257800" cy="4791536"/>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1051613953"/>
                    </a:ext>
                  </a:extLst>
                </a:gridCol>
                <a:gridCol w="1314450">
                  <a:extLst>
                    <a:ext uri="{9D8B030D-6E8A-4147-A177-3AD203B41FA5}">
                      <a16:colId xmlns:a16="http://schemas.microsoft.com/office/drawing/2014/main" val="358851810"/>
                    </a:ext>
                  </a:extLst>
                </a:gridCol>
                <a:gridCol w="1314450">
                  <a:extLst>
                    <a:ext uri="{9D8B030D-6E8A-4147-A177-3AD203B41FA5}">
                      <a16:colId xmlns:a16="http://schemas.microsoft.com/office/drawing/2014/main" val="3642710637"/>
                    </a:ext>
                  </a:extLst>
                </a:gridCol>
                <a:gridCol w="1314450">
                  <a:extLst>
                    <a:ext uri="{9D8B030D-6E8A-4147-A177-3AD203B41FA5}">
                      <a16:colId xmlns:a16="http://schemas.microsoft.com/office/drawing/2014/main" val="2706271595"/>
                    </a:ext>
                  </a:extLst>
                </a:gridCol>
              </a:tblGrid>
              <a:tr h="426647">
                <a:tc>
                  <a:txBody>
                    <a:bodyPr/>
                    <a:lstStyle/>
                    <a:p>
                      <a:pPr algn="l" fontAlgn="ctr"/>
                      <a:r>
                        <a:rPr lang="en-US" sz="1400" b="1" i="0" u="none" strike="noStrike" dirty="0">
                          <a:solidFill>
                            <a:srgbClr val="000000"/>
                          </a:solidFill>
                          <a:effectLst/>
                          <a:latin typeface="Arial" panose="020B0604020202020204" pitchFamily="34" charset="0"/>
                        </a:rPr>
                        <a:t>County</a:t>
                      </a:r>
                    </a:p>
                  </a:txBody>
                  <a:tcPr marL="0" marR="0" marT="0" marB="0" anchor="ctr"/>
                </a:tc>
                <a:tc>
                  <a:txBody>
                    <a:bodyPr/>
                    <a:lstStyle/>
                    <a:p>
                      <a:pPr algn="ctr" fontAlgn="ctr"/>
                      <a:r>
                        <a:rPr lang="en-US" sz="1400" b="1" i="0" u="none" strike="noStrike">
                          <a:solidFill>
                            <a:srgbClr val="000000"/>
                          </a:solidFill>
                          <a:effectLst/>
                          <a:latin typeface="Arial" panose="020B0604020202020204" pitchFamily="34" charset="0"/>
                        </a:rPr>
                        <a:t>2023 Population</a:t>
                      </a:r>
                    </a:p>
                  </a:txBody>
                  <a:tcPr marL="0" marR="0" marT="0" marB="0" anchor="ctr"/>
                </a:tc>
                <a:tc>
                  <a:txBody>
                    <a:bodyPr/>
                    <a:lstStyle/>
                    <a:p>
                      <a:pPr algn="ctr" fontAlgn="ctr"/>
                      <a:r>
                        <a:rPr lang="en-US" sz="1400" b="1" i="0" u="none" strike="noStrike">
                          <a:solidFill>
                            <a:srgbClr val="000000"/>
                          </a:solidFill>
                          <a:effectLst/>
                          <a:latin typeface="Arial" panose="020B0604020202020204" pitchFamily="34" charset="0"/>
                        </a:rPr>
                        <a:t>1-Year Change (%)</a:t>
                      </a:r>
                    </a:p>
                  </a:txBody>
                  <a:tcPr marL="0" marR="0" marT="0" marB="0" anchor="ctr"/>
                </a:tc>
                <a:tc>
                  <a:txBody>
                    <a:bodyPr/>
                    <a:lstStyle/>
                    <a:p>
                      <a:pPr algn="ctr" fontAlgn="ctr"/>
                      <a:r>
                        <a:rPr lang="en-US" sz="1400" b="1" i="0" u="none" strike="noStrike">
                          <a:solidFill>
                            <a:srgbClr val="000000"/>
                          </a:solidFill>
                          <a:effectLst/>
                          <a:latin typeface="Arial" panose="020B0604020202020204" pitchFamily="34" charset="0"/>
                        </a:rPr>
                        <a:t>10-Year Change (%)</a:t>
                      </a:r>
                    </a:p>
                  </a:txBody>
                  <a:tcPr marL="0" marR="0" marT="0" marB="0" anchor="ctr"/>
                </a:tc>
                <a:extLst>
                  <a:ext uri="{0D108BD9-81ED-4DB2-BD59-A6C34878D82A}">
                    <a16:rowId xmlns:a16="http://schemas.microsoft.com/office/drawing/2014/main" val="2141176245"/>
                  </a:ext>
                </a:extLst>
              </a:tr>
              <a:tr h="272801">
                <a:tc>
                  <a:txBody>
                    <a:bodyPr/>
                    <a:lstStyle/>
                    <a:p>
                      <a:pPr algn="l" fontAlgn="ctr"/>
                      <a:r>
                        <a:rPr lang="en-US" sz="1400" b="0" i="0" u="none" strike="noStrike">
                          <a:solidFill>
                            <a:srgbClr val="000000"/>
                          </a:solidFill>
                          <a:effectLst/>
                          <a:latin typeface="Arial" panose="020B0604020202020204" pitchFamily="34" charset="0"/>
                        </a:rPr>
                        <a:t>California</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38,940,231</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-0.4</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1.8</a:t>
                      </a:r>
                    </a:p>
                  </a:txBody>
                  <a:tcPr marL="0" marR="0" marT="0" marB="0" anchor="ctr"/>
                </a:tc>
                <a:extLst>
                  <a:ext uri="{0D108BD9-81ED-4DB2-BD59-A6C34878D82A}">
                    <a16:rowId xmlns:a16="http://schemas.microsoft.com/office/drawing/2014/main" val="2093224139"/>
                  </a:ext>
                </a:extLst>
              </a:tr>
              <a:tr h="272801">
                <a:tc>
                  <a:txBody>
                    <a:bodyPr/>
                    <a:lstStyle/>
                    <a:p>
                      <a:pPr algn="l" fontAlgn="ctr"/>
                      <a:r>
                        <a:rPr lang="en-US" sz="1400" b="0" i="0" u="none" strike="noStrike">
                          <a:solidFill>
                            <a:srgbClr val="000000"/>
                          </a:solidFill>
                          <a:effectLst/>
                          <a:latin typeface="Arial" panose="020B0604020202020204" pitchFamily="34" charset="0"/>
                        </a:rPr>
                        <a:t>Los Angeles</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9,761,210</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-0.7</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-2.6</a:t>
                      </a:r>
                    </a:p>
                  </a:txBody>
                  <a:tcPr marL="0" marR="0" marT="0" marB="0" anchor="ctr"/>
                </a:tc>
                <a:extLst>
                  <a:ext uri="{0D108BD9-81ED-4DB2-BD59-A6C34878D82A}">
                    <a16:rowId xmlns:a16="http://schemas.microsoft.com/office/drawing/2014/main" val="285664577"/>
                  </a:ext>
                </a:extLst>
              </a:tr>
              <a:tr h="272801">
                <a:tc>
                  <a:txBody>
                    <a:bodyPr/>
                    <a:lstStyle/>
                    <a:p>
                      <a:pPr algn="l" fontAlgn="ctr"/>
                      <a:r>
                        <a:rPr lang="en-US" sz="1400" b="0" i="0" u="none" strike="noStrike">
                          <a:solidFill>
                            <a:srgbClr val="000000"/>
                          </a:solidFill>
                          <a:effectLst/>
                          <a:latin typeface="Arial" panose="020B0604020202020204" pitchFamily="34" charset="0"/>
                        </a:rPr>
                        <a:t>San Diego</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3,269,755</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-0.2</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2.2</a:t>
                      </a:r>
                    </a:p>
                  </a:txBody>
                  <a:tcPr marL="0" marR="0" marT="0" marB="0" anchor="ctr"/>
                </a:tc>
                <a:extLst>
                  <a:ext uri="{0D108BD9-81ED-4DB2-BD59-A6C34878D82A}">
                    <a16:rowId xmlns:a16="http://schemas.microsoft.com/office/drawing/2014/main" val="2368477960"/>
                  </a:ext>
                </a:extLst>
              </a:tr>
              <a:tr h="272801">
                <a:tc>
                  <a:txBody>
                    <a:bodyPr/>
                    <a:lstStyle/>
                    <a:p>
                      <a:pPr algn="l" fontAlgn="ctr"/>
                      <a:r>
                        <a:rPr lang="en-US" sz="1400" b="0" i="0" u="none" strike="noStrike">
                          <a:solidFill>
                            <a:srgbClr val="000000"/>
                          </a:solidFill>
                          <a:effectLst/>
                          <a:latin typeface="Arial" panose="020B0604020202020204" pitchFamily="34" charset="0"/>
                        </a:rPr>
                        <a:t>Orange</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3,137,164</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-0.5</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1.1</a:t>
                      </a:r>
                    </a:p>
                  </a:txBody>
                  <a:tcPr marL="0" marR="0" marT="0" marB="0" anchor="ctr"/>
                </a:tc>
                <a:extLst>
                  <a:ext uri="{0D108BD9-81ED-4DB2-BD59-A6C34878D82A}">
                    <a16:rowId xmlns:a16="http://schemas.microsoft.com/office/drawing/2014/main" val="2578856269"/>
                  </a:ext>
                </a:extLst>
              </a:tr>
              <a:tr h="272801">
                <a:tc>
                  <a:txBody>
                    <a:bodyPr/>
                    <a:lstStyle/>
                    <a:p>
                      <a:pPr algn="l" fontAlgn="ctr"/>
                      <a:r>
                        <a:rPr lang="en-US" sz="1400" b="0" i="0" u="none" strike="noStrike">
                          <a:solidFill>
                            <a:srgbClr val="000000"/>
                          </a:solidFill>
                          <a:effectLst/>
                          <a:latin typeface="Arial" panose="020B0604020202020204" pitchFamily="34" charset="0"/>
                        </a:rPr>
                        <a:t>Riverside</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2,439,234</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0.3</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7.5</a:t>
                      </a:r>
                    </a:p>
                  </a:txBody>
                  <a:tcPr marL="0" marR="0" marT="0" marB="0" anchor="ctr"/>
                </a:tc>
                <a:extLst>
                  <a:ext uri="{0D108BD9-81ED-4DB2-BD59-A6C34878D82A}">
                    <a16:rowId xmlns:a16="http://schemas.microsoft.com/office/drawing/2014/main" val="369477735"/>
                  </a:ext>
                </a:extLst>
              </a:tr>
              <a:tr h="272801">
                <a:tc>
                  <a:txBody>
                    <a:bodyPr/>
                    <a:lstStyle/>
                    <a:p>
                      <a:pPr algn="l" fontAlgn="ctr"/>
                      <a:r>
                        <a:rPr lang="en-US" sz="1400" b="0" i="0" u="none" strike="noStrike">
                          <a:solidFill>
                            <a:srgbClr val="000000"/>
                          </a:solidFill>
                          <a:effectLst/>
                          <a:latin typeface="Arial" panose="020B0604020202020204" pitchFamily="34" charset="0"/>
                        </a:rPr>
                        <a:t>San Bernardino</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2,182,056</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0.1</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4.7</a:t>
                      </a:r>
                    </a:p>
                  </a:txBody>
                  <a:tcPr marL="0" marR="0" marT="0" marB="0" anchor="ctr"/>
                </a:tc>
                <a:extLst>
                  <a:ext uri="{0D108BD9-81ED-4DB2-BD59-A6C34878D82A}">
                    <a16:rowId xmlns:a16="http://schemas.microsoft.com/office/drawing/2014/main" val="2346093426"/>
                  </a:ext>
                </a:extLst>
              </a:tr>
              <a:tr h="272801">
                <a:tc>
                  <a:txBody>
                    <a:bodyPr/>
                    <a:lstStyle/>
                    <a:p>
                      <a:pPr algn="l" fontAlgn="ctr"/>
                      <a:r>
                        <a:rPr lang="en-US" sz="1400" b="0" i="0" u="none" strike="noStrike">
                          <a:solidFill>
                            <a:srgbClr val="000000"/>
                          </a:solidFill>
                          <a:effectLst/>
                          <a:latin typeface="Arial" panose="020B0604020202020204" pitchFamily="34" charset="0"/>
                        </a:rPr>
                        <a:t>Santa Clara</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1,886,079</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-0.3</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1.2</a:t>
                      </a:r>
                    </a:p>
                  </a:txBody>
                  <a:tcPr marL="0" marR="0" marT="0" marB="0" anchor="ctr"/>
                </a:tc>
                <a:extLst>
                  <a:ext uri="{0D108BD9-81ED-4DB2-BD59-A6C34878D82A}">
                    <a16:rowId xmlns:a16="http://schemas.microsoft.com/office/drawing/2014/main" val="2372282388"/>
                  </a:ext>
                </a:extLst>
              </a:tr>
              <a:tr h="272801">
                <a:tc>
                  <a:txBody>
                    <a:bodyPr/>
                    <a:lstStyle/>
                    <a:p>
                      <a:pPr algn="l" fontAlgn="ctr"/>
                      <a:r>
                        <a:rPr lang="en-US" sz="1400" b="0" i="0" u="none" strike="noStrike">
                          <a:solidFill>
                            <a:srgbClr val="000000"/>
                          </a:solidFill>
                          <a:effectLst/>
                          <a:latin typeface="Arial" panose="020B0604020202020204" pitchFamily="34" charset="0"/>
                        </a:rPr>
                        <a:t>Alameda</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1,636,194</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-0.5</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4.2</a:t>
                      </a:r>
                    </a:p>
                  </a:txBody>
                  <a:tcPr marL="0" marR="0" marT="0" marB="0" anchor="ctr"/>
                </a:tc>
                <a:extLst>
                  <a:ext uri="{0D108BD9-81ED-4DB2-BD59-A6C34878D82A}">
                    <a16:rowId xmlns:a16="http://schemas.microsoft.com/office/drawing/2014/main" val="3814864005"/>
                  </a:ext>
                </a:extLst>
              </a:tr>
              <a:tr h="272801">
                <a:tc>
                  <a:txBody>
                    <a:bodyPr/>
                    <a:lstStyle/>
                    <a:p>
                      <a:pPr algn="l" fontAlgn="ctr"/>
                      <a:r>
                        <a:rPr lang="en-US" sz="1400" b="0" i="0" u="none" strike="noStrike">
                          <a:solidFill>
                            <a:srgbClr val="000000"/>
                          </a:solidFill>
                          <a:effectLst/>
                          <a:latin typeface="Arial" panose="020B0604020202020204" pitchFamily="34" charset="0"/>
                        </a:rPr>
                        <a:t>Sacramento</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1,572,453</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-0.1</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8.1</a:t>
                      </a:r>
                    </a:p>
                  </a:txBody>
                  <a:tcPr marL="0" marR="0" marT="0" marB="0" anchor="ctr"/>
                </a:tc>
                <a:extLst>
                  <a:ext uri="{0D108BD9-81ED-4DB2-BD59-A6C34878D82A}">
                    <a16:rowId xmlns:a16="http://schemas.microsoft.com/office/drawing/2014/main" val="2415885987"/>
                  </a:ext>
                </a:extLst>
              </a:tr>
              <a:tr h="272801">
                <a:tc>
                  <a:txBody>
                    <a:bodyPr/>
                    <a:lstStyle/>
                    <a:p>
                      <a:pPr algn="l" fontAlgn="ctr"/>
                      <a:r>
                        <a:rPr lang="en-US" sz="1400" b="0" i="0" u="none" strike="noStrike">
                          <a:solidFill>
                            <a:srgbClr val="000000"/>
                          </a:solidFill>
                          <a:effectLst/>
                          <a:latin typeface="Arial" panose="020B0604020202020204" pitchFamily="34" charset="0"/>
                        </a:rPr>
                        <a:t>Contra Costa</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1,147,653</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-0.4</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5.7</a:t>
                      </a:r>
                    </a:p>
                  </a:txBody>
                  <a:tcPr marL="0" marR="0" marT="0" marB="0" anchor="ctr"/>
                </a:tc>
                <a:extLst>
                  <a:ext uri="{0D108BD9-81ED-4DB2-BD59-A6C34878D82A}">
                    <a16:rowId xmlns:a16="http://schemas.microsoft.com/office/drawing/2014/main" val="3398054616"/>
                  </a:ext>
                </a:extLst>
              </a:tr>
              <a:tr h="272801">
                <a:tc>
                  <a:txBody>
                    <a:bodyPr/>
                    <a:lstStyle/>
                    <a:p>
                      <a:pPr algn="l" fontAlgn="ctr"/>
                      <a:r>
                        <a:rPr lang="en-US" sz="1400" b="0" i="0" u="none" strike="noStrike">
                          <a:solidFill>
                            <a:srgbClr val="000000"/>
                          </a:solidFill>
                          <a:effectLst/>
                          <a:latin typeface="Arial" panose="020B0604020202020204" pitchFamily="34" charset="0"/>
                        </a:rPr>
                        <a:t>Fresno</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1,011,499</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0.2</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5.7</a:t>
                      </a:r>
                    </a:p>
                  </a:txBody>
                  <a:tcPr marL="0" marR="0" marT="0" marB="0" anchor="ctr"/>
                </a:tc>
                <a:extLst>
                  <a:ext uri="{0D108BD9-81ED-4DB2-BD59-A6C34878D82A}">
                    <a16:rowId xmlns:a16="http://schemas.microsoft.com/office/drawing/2014/main" val="4135310550"/>
                  </a:ext>
                </a:extLst>
              </a:tr>
              <a:tr h="272801">
                <a:tc>
                  <a:txBody>
                    <a:bodyPr/>
                    <a:lstStyle/>
                    <a:p>
                      <a:pPr algn="l" fontAlgn="ctr"/>
                      <a:r>
                        <a:rPr lang="en-US" sz="1400" b="0" i="0" u="none" strike="noStrike">
                          <a:solidFill>
                            <a:srgbClr val="000000"/>
                          </a:solidFill>
                          <a:effectLst/>
                          <a:latin typeface="Arial" panose="020B0604020202020204" pitchFamily="34" charset="0"/>
                        </a:rPr>
                        <a:t>Kern</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907,476</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-0.1</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5.0</a:t>
                      </a:r>
                    </a:p>
                  </a:txBody>
                  <a:tcPr marL="0" marR="0" marT="0" marB="0" anchor="ctr"/>
                </a:tc>
                <a:extLst>
                  <a:ext uri="{0D108BD9-81ED-4DB2-BD59-A6C34878D82A}">
                    <a16:rowId xmlns:a16="http://schemas.microsoft.com/office/drawing/2014/main" val="3031886349"/>
                  </a:ext>
                </a:extLst>
              </a:tr>
              <a:tr h="272801">
                <a:tc>
                  <a:txBody>
                    <a:bodyPr/>
                    <a:lstStyle/>
                    <a:p>
                      <a:pPr algn="l" fontAlgn="ctr"/>
                      <a:r>
                        <a:rPr lang="en-US" sz="1400" b="0" i="0" u="none" strike="noStrike">
                          <a:solidFill>
                            <a:srgbClr val="000000"/>
                          </a:solidFill>
                          <a:effectLst/>
                          <a:latin typeface="Arial" panose="020B0604020202020204" pitchFamily="34" charset="0"/>
                        </a:rPr>
                        <a:t>San Francisco</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831,703</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-0.6</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-1.5</a:t>
                      </a:r>
                    </a:p>
                  </a:txBody>
                  <a:tcPr marL="0" marR="0" marT="0" marB="0" anchor="ctr"/>
                </a:tc>
                <a:extLst>
                  <a:ext uri="{0D108BD9-81ED-4DB2-BD59-A6C34878D82A}">
                    <a16:rowId xmlns:a16="http://schemas.microsoft.com/office/drawing/2014/main" val="1468858449"/>
                  </a:ext>
                </a:extLst>
              </a:tr>
              <a:tr h="272801">
                <a:tc>
                  <a:txBody>
                    <a:bodyPr/>
                    <a:lstStyle/>
                    <a:p>
                      <a:pPr algn="l" fontAlgn="ctr"/>
                      <a:r>
                        <a:rPr lang="en-US" sz="1400" b="0" i="0" u="none" strike="noStrike">
                          <a:solidFill>
                            <a:srgbClr val="000000"/>
                          </a:solidFill>
                          <a:effectLst/>
                          <a:latin typeface="Arial" panose="020B0604020202020204" pitchFamily="34" charset="0"/>
                        </a:rPr>
                        <a:t>Ventura</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825,653</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-0.7</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-1.8</a:t>
                      </a:r>
                    </a:p>
                  </a:txBody>
                  <a:tcPr marL="0" marR="0" marT="0" marB="0" anchor="ctr"/>
                </a:tc>
                <a:extLst>
                  <a:ext uri="{0D108BD9-81ED-4DB2-BD59-A6C34878D82A}">
                    <a16:rowId xmlns:a16="http://schemas.microsoft.com/office/drawing/2014/main" val="2327655418"/>
                  </a:ext>
                </a:extLst>
              </a:tr>
              <a:tr h="272801">
                <a:tc>
                  <a:txBody>
                    <a:bodyPr/>
                    <a:lstStyle/>
                    <a:p>
                      <a:pPr algn="l" fontAlgn="ctr"/>
                      <a:r>
                        <a:rPr lang="en-US" sz="1400" b="0" i="0" u="none" strike="noStrike">
                          <a:solidFill>
                            <a:srgbClr val="000000"/>
                          </a:solidFill>
                          <a:effectLst/>
                          <a:latin typeface="Arial" panose="020B0604020202020204" pitchFamily="34" charset="0"/>
                        </a:rPr>
                        <a:t>San Joaquin</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786,145</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0.4</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11.6</a:t>
                      </a:r>
                    </a:p>
                  </a:txBody>
                  <a:tcPr marL="0" marR="0" marT="0" marB="0" anchor="ctr"/>
                </a:tc>
                <a:extLst>
                  <a:ext uri="{0D108BD9-81ED-4DB2-BD59-A6C34878D82A}">
                    <a16:rowId xmlns:a16="http://schemas.microsoft.com/office/drawing/2014/main" val="3339812860"/>
                  </a:ext>
                </a:extLst>
              </a:tr>
              <a:tr h="272801">
                <a:tc>
                  <a:txBody>
                    <a:bodyPr/>
                    <a:lstStyle/>
                    <a:p>
                      <a:pPr algn="l" fontAlgn="ctr"/>
                      <a:r>
                        <a:rPr lang="en-US" sz="1400" b="0" i="0" u="none" strike="noStrike">
                          <a:solidFill>
                            <a:srgbClr val="000000"/>
                          </a:solidFill>
                          <a:effectLst/>
                          <a:latin typeface="Arial" panose="020B0604020202020204" pitchFamily="34" charset="0"/>
                        </a:rPr>
                        <a:t>San Mateo</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737,644</a:t>
                      </a:r>
                    </a:p>
                  </a:txBody>
                  <a:tcPr marL="0" marR="0" marT="0" marB="0" anchor="ctr"/>
                </a:tc>
                <a:tc>
                  <a:txBody>
                    <a:bodyPr/>
                    <a:lstStyle/>
                    <a:p>
                      <a:pPr algn="r" fontAlgn="ctr"/>
                      <a:r>
                        <a:rPr lang="en-US" sz="1400" b="0" i="0" u="none" strike="noStrike">
                          <a:solidFill>
                            <a:srgbClr val="000000"/>
                          </a:solidFill>
                          <a:effectLst/>
                          <a:latin typeface="Arial" panose="020B0604020202020204" pitchFamily="34" charset="0"/>
                        </a:rPr>
                        <a:t>-0.4</a:t>
                      </a:r>
                    </a:p>
                  </a:txBody>
                  <a:tcPr marL="0" marR="0" marT="0" marB="0" anchor="ctr"/>
                </a:tc>
                <a:tc>
                  <a:txBody>
                    <a:bodyPr/>
                    <a:lstStyle/>
                    <a:p>
                      <a:pPr algn="r" fontAlgn="ctr"/>
                      <a:r>
                        <a:rPr lang="en-US" sz="1400" b="0" i="0" u="none" strike="noStrike" dirty="0">
                          <a:solidFill>
                            <a:srgbClr val="000000"/>
                          </a:solidFill>
                          <a:effectLst/>
                          <a:latin typeface="Arial" panose="020B0604020202020204" pitchFamily="34" charset="0"/>
                        </a:rPr>
                        <a:t>-1.3</a:t>
                      </a:r>
                    </a:p>
                  </a:txBody>
                  <a:tcPr marL="0" marR="0" marT="0" marB="0" anchor="ctr"/>
                </a:tc>
                <a:extLst>
                  <a:ext uri="{0D108BD9-81ED-4DB2-BD59-A6C34878D82A}">
                    <a16:rowId xmlns:a16="http://schemas.microsoft.com/office/drawing/2014/main" val="1065676089"/>
                  </a:ext>
                </a:extLst>
              </a:tr>
            </a:tbl>
          </a:graphicData>
        </a:graphic>
      </p:graphicFrame>
      <p:graphicFrame>
        <p:nvGraphicFramePr>
          <p:cNvPr id="5" name="Content Placeholder 4">
            <a:extLst>
              <a:ext uri="{FF2B5EF4-FFF2-40B4-BE49-F238E27FC236}">
                <a16:creationId xmlns:a16="http://schemas.microsoft.com/office/drawing/2014/main" id="{88482197-8CC8-F487-3E4D-6C7B10A61F24}"/>
              </a:ext>
            </a:extLst>
          </p:cNvPr>
          <p:cNvGraphicFramePr>
            <a:graphicFrameLocks noGrp="1"/>
          </p:cNvGraphicFramePr>
          <p:nvPr>
            <p:ph sz="quarter" idx="10"/>
          </p:nvPr>
        </p:nvGraphicFramePr>
        <p:xfrm>
          <a:off x="708025" y="1338263"/>
          <a:ext cx="5257800" cy="4792662"/>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Americans Moving to Low-Tax States: United Van Lines, U-Haul, Census">
            <a:extLst>
              <a:ext uri="{FF2B5EF4-FFF2-40B4-BE49-F238E27FC236}">
                <a16:creationId xmlns:a16="http://schemas.microsoft.com/office/drawing/2014/main" id="{5A9BFAE2-CE9D-D29A-3A93-38DAD2B7EF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8918" y="1031276"/>
            <a:ext cx="7522087" cy="5630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6CE65-F241-C2EC-A1D3-47F392BEF037}"/>
              </a:ext>
            </a:extLst>
          </p:cNvPr>
          <p:cNvSpPr>
            <a:spLocks noGrp="1"/>
          </p:cNvSpPr>
          <p:nvPr>
            <p:ph type="title"/>
          </p:nvPr>
        </p:nvSpPr>
        <p:spPr/>
        <p:txBody>
          <a:bodyPr>
            <a:normAutofit fontScale="90000"/>
          </a:bodyPr>
          <a:lstStyle/>
          <a:p>
            <a:r>
              <a:rPr lang="en-US" dirty="0"/>
              <a:t>“Fleeing”?</a:t>
            </a:r>
          </a:p>
        </p:txBody>
      </p:sp>
      <p:graphicFrame>
        <p:nvGraphicFramePr>
          <p:cNvPr id="3" name="Content Placeholder 4">
            <a:extLst>
              <a:ext uri="{FF2B5EF4-FFF2-40B4-BE49-F238E27FC236}">
                <a16:creationId xmlns:a16="http://schemas.microsoft.com/office/drawing/2014/main" id="{5F2D0C5D-B6DE-8B39-D88D-FBA98271B226}"/>
              </a:ext>
            </a:extLst>
          </p:cNvPr>
          <p:cNvGraphicFramePr>
            <a:graphicFrameLocks noGrp="1"/>
          </p:cNvGraphicFramePr>
          <p:nvPr>
            <p:ph sz="quarter" idx="10"/>
          </p:nvPr>
        </p:nvGraphicFramePr>
        <p:xfrm>
          <a:off x="6096000" y="1144969"/>
          <a:ext cx="5630136" cy="4964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0B963E1-D406-1C71-4CA3-5F3645F3F63A}"/>
              </a:ext>
            </a:extLst>
          </p:cNvPr>
          <p:cNvGraphicFramePr>
            <a:graphicFrameLocks/>
          </p:cNvGraphicFramePr>
          <p:nvPr>
            <p:extLst>
              <p:ext uri="{D42A27DB-BD31-4B8C-83A1-F6EECF244321}">
                <p14:modId xmlns:p14="http://schemas.microsoft.com/office/powerpoint/2010/main" val="2861700049"/>
              </p:ext>
            </p:extLst>
          </p:nvPr>
        </p:nvGraphicFramePr>
        <p:xfrm>
          <a:off x="707721" y="1081056"/>
          <a:ext cx="5630136" cy="5091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084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5"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3591-5CEE-80DB-BCAC-44E02990AB21}"/>
              </a:ext>
            </a:extLst>
          </p:cNvPr>
          <p:cNvSpPr>
            <a:spLocks noGrp="1"/>
          </p:cNvSpPr>
          <p:nvPr>
            <p:ph type="title"/>
          </p:nvPr>
        </p:nvSpPr>
        <p:spPr/>
        <p:txBody>
          <a:bodyPr>
            <a:normAutofit fontScale="90000"/>
          </a:bodyPr>
          <a:lstStyle/>
          <a:p>
            <a:r>
              <a:rPr lang="en-US" dirty="0"/>
              <a:t>Spreading Out</a:t>
            </a:r>
          </a:p>
        </p:txBody>
      </p:sp>
      <p:graphicFrame>
        <p:nvGraphicFramePr>
          <p:cNvPr id="3" name="Table 2">
            <a:extLst>
              <a:ext uri="{FF2B5EF4-FFF2-40B4-BE49-F238E27FC236}">
                <a16:creationId xmlns:a16="http://schemas.microsoft.com/office/drawing/2014/main" id="{CF6041F4-A462-6B32-D432-33680E3E27DD}"/>
              </a:ext>
            </a:extLst>
          </p:cNvPr>
          <p:cNvGraphicFramePr>
            <a:graphicFrameLocks noGrp="1"/>
          </p:cNvGraphicFramePr>
          <p:nvPr>
            <p:extLst>
              <p:ext uri="{D42A27DB-BD31-4B8C-83A1-F6EECF244321}">
                <p14:modId xmlns:p14="http://schemas.microsoft.com/office/powerpoint/2010/main" val="1231869437"/>
              </p:ext>
            </p:extLst>
          </p:nvPr>
        </p:nvGraphicFramePr>
        <p:xfrm>
          <a:off x="1352491" y="1164069"/>
          <a:ext cx="8436278" cy="4850105"/>
        </p:xfrm>
        <a:graphic>
          <a:graphicData uri="http://schemas.openxmlformats.org/drawingml/2006/table">
            <a:tbl>
              <a:tblPr firstCol="1" bandRow="1">
                <a:tableStyleId>{5C22544A-7EE6-4342-B048-85BDC9FD1C3A}</a:tableStyleId>
              </a:tblPr>
              <a:tblGrid>
                <a:gridCol w="2235400">
                  <a:extLst>
                    <a:ext uri="{9D8B030D-6E8A-4147-A177-3AD203B41FA5}">
                      <a16:colId xmlns:a16="http://schemas.microsoft.com/office/drawing/2014/main" val="3998812464"/>
                    </a:ext>
                  </a:extLst>
                </a:gridCol>
                <a:gridCol w="1644431">
                  <a:extLst>
                    <a:ext uri="{9D8B030D-6E8A-4147-A177-3AD203B41FA5}">
                      <a16:colId xmlns:a16="http://schemas.microsoft.com/office/drawing/2014/main" val="608894761"/>
                    </a:ext>
                  </a:extLst>
                </a:gridCol>
                <a:gridCol w="1541656">
                  <a:extLst>
                    <a:ext uri="{9D8B030D-6E8A-4147-A177-3AD203B41FA5}">
                      <a16:colId xmlns:a16="http://schemas.microsoft.com/office/drawing/2014/main" val="1412838756"/>
                    </a:ext>
                  </a:extLst>
                </a:gridCol>
                <a:gridCol w="1644431">
                  <a:extLst>
                    <a:ext uri="{9D8B030D-6E8A-4147-A177-3AD203B41FA5}">
                      <a16:colId xmlns:a16="http://schemas.microsoft.com/office/drawing/2014/main" val="239356438"/>
                    </a:ext>
                  </a:extLst>
                </a:gridCol>
                <a:gridCol w="1370360">
                  <a:extLst>
                    <a:ext uri="{9D8B030D-6E8A-4147-A177-3AD203B41FA5}">
                      <a16:colId xmlns:a16="http://schemas.microsoft.com/office/drawing/2014/main" val="1281408276"/>
                    </a:ext>
                  </a:extLst>
                </a:gridCol>
              </a:tblGrid>
              <a:tr h="373085">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r>
                        <a:rPr lang="en-US" dirty="0"/>
                        <a:t>Population</a:t>
                      </a:r>
                    </a:p>
                  </a:txBody>
                  <a:tcPr/>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r>
                        <a:rPr lang="en-US" dirty="0"/>
                        <a:t>Households</a:t>
                      </a:r>
                    </a:p>
                  </a:txBody>
                  <a:tcPr/>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087956"/>
                  </a:ext>
                </a:extLst>
              </a:tr>
              <a:tr h="373085">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2023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2023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1085088"/>
                  </a:ext>
                </a:extLst>
              </a:tr>
              <a:tr h="373085">
                <a:tc>
                  <a:txBody>
                    <a:bodyPr/>
                    <a:lstStyle/>
                    <a:p>
                      <a:pPr algn="l" fontAlgn="b"/>
                      <a:r>
                        <a:rPr lang="en-US" sz="1800" u="none" strike="noStrike" dirty="0">
                          <a:solidFill>
                            <a:schemeClr val="tx1"/>
                          </a:solidFill>
                          <a:effectLst/>
                        </a:rPr>
                        <a:t>Los Angeles </a:t>
                      </a:r>
                      <a:endParaRPr lang="en-US" sz="1800" b="0" i="0" u="none" strike="noStrike" dirty="0">
                        <a:solidFill>
                          <a:schemeClr val="tx1"/>
                        </a:solidFill>
                        <a:effectLst/>
                        <a:latin typeface="Arial" panose="020B0604020202020204" pitchFamily="34" charset="0"/>
                      </a:endParaRPr>
                    </a:p>
                  </a:txBody>
                  <a:tcPr marL="9525" marR="9525" marT="9525" marB="0" anchor="b"/>
                </a:tc>
                <a:tc>
                  <a:txBody>
                    <a:bodyPr/>
                    <a:lstStyle/>
                    <a:p>
                      <a:pPr algn="r" fontAlgn="b"/>
                      <a:r>
                        <a:rPr lang="en-US" sz="1800" u="none" strike="noStrike">
                          <a:effectLst/>
                        </a:rPr>
                        <a:t>9,542,781</a:t>
                      </a:r>
                      <a:endParaRPr lang="en-US" sz="1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800" u="none" strike="noStrike">
                          <a:effectLst/>
                        </a:rPr>
                        <a:t>-4.0%</a:t>
                      </a:r>
                      <a:endParaRPr lang="en-US" sz="1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800" u="none" strike="noStrike">
                          <a:effectLst/>
                        </a:rPr>
                        <a:t>3,664,182</a:t>
                      </a:r>
                      <a:endParaRPr lang="en-US" sz="1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5.1%</a:t>
                      </a:r>
                      <a:endParaRPr lang="en-US" sz="1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90345854"/>
                  </a:ext>
                </a:extLst>
              </a:tr>
              <a:tr h="373085">
                <a:tc>
                  <a:txBody>
                    <a:bodyPr/>
                    <a:lstStyle/>
                    <a:p>
                      <a:pPr algn="l" fontAlgn="b"/>
                      <a:r>
                        <a:rPr lang="en-US" sz="1800" u="none" strike="noStrike" dirty="0">
                          <a:solidFill>
                            <a:schemeClr val="tx1"/>
                          </a:solidFill>
                          <a:effectLst/>
                        </a:rPr>
                        <a:t>Orange </a:t>
                      </a:r>
                      <a:endParaRPr lang="en-US" sz="1800" b="0" i="0" u="none" strike="noStrike" dirty="0">
                        <a:solidFill>
                          <a:schemeClr val="tx1"/>
                        </a:solidFill>
                        <a:effectLst/>
                        <a:latin typeface="Arial" panose="020B0604020202020204" pitchFamily="34" charset="0"/>
                      </a:endParaRPr>
                    </a:p>
                  </a:txBody>
                  <a:tcPr marL="9525" marR="9525" marT="9525" marB="0" anchor="b"/>
                </a:tc>
                <a:tc>
                  <a:txBody>
                    <a:bodyPr/>
                    <a:lstStyle/>
                    <a:p>
                      <a:pPr algn="r" fontAlgn="b"/>
                      <a:r>
                        <a:rPr lang="en-US" sz="1800" u="none" strike="noStrike">
                          <a:effectLst/>
                        </a:rPr>
                        <a:t>3,085,670</a:t>
                      </a:r>
                      <a:endParaRPr lang="en-US" sz="1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-0.3%</a:t>
                      </a:r>
                      <a:endParaRPr lang="en-US"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1,149,943</a:t>
                      </a:r>
                      <a:endParaRPr lang="en-US"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800" u="none" strike="noStrike">
                          <a:effectLst/>
                        </a:rPr>
                        <a:t>7.5%</a:t>
                      </a:r>
                      <a:endParaRPr lang="en-US" sz="1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492138111"/>
                  </a:ext>
                </a:extLst>
              </a:tr>
              <a:tr h="373085">
                <a:tc>
                  <a:txBody>
                    <a:bodyPr/>
                    <a:lstStyle/>
                    <a:p>
                      <a:pPr algn="l" fontAlgn="b"/>
                      <a:r>
                        <a:rPr lang="en-US" sz="1800" u="none" strike="noStrike" dirty="0">
                          <a:solidFill>
                            <a:schemeClr val="tx1"/>
                          </a:solidFill>
                          <a:effectLst/>
                        </a:rPr>
                        <a:t>Riverside </a:t>
                      </a:r>
                      <a:endParaRPr lang="en-US" sz="1800" b="0" i="0" u="none" strike="noStrike" dirty="0">
                        <a:solidFill>
                          <a:schemeClr val="tx1"/>
                        </a:solidFill>
                        <a:effectLst/>
                        <a:latin typeface="Arial" panose="020B0604020202020204" pitchFamily="34" charset="0"/>
                      </a:endParaRPr>
                    </a:p>
                  </a:txBody>
                  <a:tcPr marL="9525" marR="9525" marT="9525" marB="0" anchor="b"/>
                </a:tc>
                <a:tc>
                  <a:txBody>
                    <a:bodyPr/>
                    <a:lstStyle/>
                    <a:p>
                      <a:pPr algn="r" fontAlgn="b"/>
                      <a:r>
                        <a:rPr lang="en-US" sz="1800" u="none" strike="noStrike">
                          <a:effectLst/>
                        </a:rPr>
                        <a:t>2,399,217</a:t>
                      </a:r>
                      <a:endParaRPr lang="en-US" sz="1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800" u="none" strike="noStrike">
                          <a:effectLst/>
                        </a:rPr>
                        <a:t>5.1%</a:t>
                      </a:r>
                      <a:endParaRPr lang="en-US" sz="1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800" u="none" strike="noStrike">
                          <a:effectLst/>
                        </a:rPr>
                        <a:t>872,930</a:t>
                      </a:r>
                      <a:endParaRPr lang="en-US" sz="1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6.1%</a:t>
                      </a:r>
                      <a:endParaRPr lang="en-US" sz="1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649612437"/>
                  </a:ext>
                </a:extLst>
              </a:tr>
              <a:tr h="373085">
                <a:tc>
                  <a:txBody>
                    <a:bodyPr/>
                    <a:lstStyle/>
                    <a:p>
                      <a:pPr algn="l" fontAlgn="b"/>
                      <a:r>
                        <a:rPr lang="en-US" sz="1800" u="none" strike="noStrike" dirty="0">
                          <a:solidFill>
                            <a:schemeClr val="tx1"/>
                          </a:solidFill>
                          <a:effectLst/>
                        </a:rPr>
                        <a:t>San Bern.</a:t>
                      </a:r>
                      <a:endParaRPr lang="en-US" sz="1800" b="0" i="0" u="none" strike="noStrike" dirty="0">
                        <a:solidFill>
                          <a:schemeClr val="tx1"/>
                        </a:solidFill>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2,144,993</a:t>
                      </a:r>
                      <a:endParaRPr lang="en-US"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3.5%</a:t>
                      </a:r>
                      <a:endParaRPr lang="en-US"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747,011</a:t>
                      </a:r>
                      <a:endParaRPr lang="en-US"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800" u="none" strike="noStrike">
                          <a:effectLst/>
                        </a:rPr>
                        <a:t>5.3%</a:t>
                      </a:r>
                      <a:endParaRPr lang="en-US" sz="1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499206701"/>
                  </a:ext>
                </a:extLst>
              </a:tr>
              <a:tr h="373085">
                <a:tc>
                  <a:txBody>
                    <a:bodyPr/>
                    <a:lstStyle/>
                    <a:p>
                      <a:pPr algn="l" fontAlgn="b"/>
                      <a:r>
                        <a:rPr lang="en-US" sz="1800" u="none" strike="noStrike" dirty="0">
                          <a:solidFill>
                            <a:schemeClr val="tx1"/>
                          </a:solidFill>
                          <a:effectLst/>
                        </a:rPr>
                        <a:t> </a:t>
                      </a:r>
                      <a:endParaRPr lang="en-US" sz="18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4310167"/>
                  </a:ext>
                </a:extLst>
              </a:tr>
              <a:tr h="373085">
                <a:tc>
                  <a:txBody>
                    <a:bodyPr/>
                    <a:lstStyle/>
                    <a:p>
                      <a:pPr algn="l" fontAlgn="b"/>
                      <a:endParaRPr lang="en-US" sz="1800" b="0" i="0" u="none" strike="noStrike" dirty="0">
                        <a:solidFill>
                          <a:schemeClr val="tx1"/>
                        </a:solidFill>
                        <a:effectLst/>
                        <a:latin typeface="Calibri" panose="020F0502020204030204" pitchFamily="34" charset="0"/>
                      </a:endParaRPr>
                    </a:p>
                  </a:txBody>
                  <a:tcPr marL="9525" marR="9525" marT="9525" marB="0" anchor="b"/>
                </a:tc>
                <a:tc gridSpan="2">
                  <a:txBody>
                    <a:bodyPr/>
                    <a:lstStyle/>
                    <a:p>
                      <a:r>
                        <a:rPr lang="en-US" dirty="0"/>
                        <a:t>Vacancy Rate</a:t>
                      </a:r>
                    </a:p>
                  </a:txBody>
                  <a:tcPr/>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r>
                        <a:rPr lang="en-US" dirty="0"/>
                        <a:t>People / HH</a:t>
                      </a:r>
                    </a:p>
                  </a:txBody>
                  <a:tcPr/>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0091778"/>
                  </a:ext>
                </a:extLst>
              </a:tr>
              <a:tr h="373085">
                <a:tc>
                  <a:txBody>
                    <a:bodyPr/>
                    <a:lstStyle/>
                    <a:p>
                      <a:pPr algn="l" fontAlgn="b"/>
                      <a:endParaRPr lang="en-US" sz="18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2023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2023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53206357"/>
                  </a:ext>
                </a:extLst>
              </a:tr>
              <a:tr h="373085">
                <a:tc>
                  <a:txBody>
                    <a:bodyPr/>
                    <a:lstStyle/>
                    <a:p>
                      <a:pPr algn="l" fontAlgn="b"/>
                      <a:r>
                        <a:rPr lang="en-US" sz="1800" u="none" strike="noStrike" dirty="0">
                          <a:solidFill>
                            <a:schemeClr val="tx1"/>
                          </a:solidFill>
                          <a:effectLst/>
                        </a:rPr>
                        <a:t>Los Angeles </a:t>
                      </a:r>
                      <a:endParaRPr lang="en-US" sz="1800" b="0" i="0" u="none" strike="noStrike" dirty="0">
                        <a:solidFill>
                          <a:schemeClr val="tx1"/>
                        </a:solidFill>
                        <a:effectLst/>
                        <a:latin typeface="Arial" panose="020B0604020202020204" pitchFamily="34" charset="0"/>
                      </a:endParaRPr>
                    </a:p>
                  </a:txBody>
                  <a:tcPr marL="9525" marR="9525" marT="9525" marB="0" anchor="b"/>
                </a:tc>
                <a:tc>
                  <a:txBody>
                    <a:bodyPr/>
                    <a:lstStyle/>
                    <a:p>
                      <a:pPr algn="r" fontAlgn="b"/>
                      <a:r>
                        <a:rPr lang="en-US" sz="1800" u="none" strike="noStrike">
                          <a:effectLst/>
                        </a:rPr>
                        <a:t>5.2%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2.75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-9.5%</a:t>
                      </a:r>
                      <a:endParaRPr lang="en-US" sz="1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929911434"/>
                  </a:ext>
                </a:extLst>
              </a:tr>
              <a:tr h="373085">
                <a:tc>
                  <a:txBody>
                    <a:bodyPr/>
                    <a:lstStyle/>
                    <a:p>
                      <a:pPr algn="l" fontAlgn="b"/>
                      <a:r>
                        <a:rPr lang="en-US" sz="1800" u="none" strike="noStrike" dirty="0">
                          <a:solidFill>
                            <a:schemeClr val="tx1"/>
                          </a:solidFill>
                          <a:effectLst/>
                        </a:rPr>
                        <a:t>Orange </a:t>
                      </a:r>
                      <a:endParaRPr lang="en-US" sz="1800" b="0" i="0" u="none" strike="noStrike" dirty="0">
                        <a:solidFill>
                          <a:schemeClr val="tx1"/>
                        </a:solidFill>
                        <a:effectLst/>
                        <a:latin typeface="Arial" panose="020B0604020202020204" pitchFamily="34" charset="0"/>
                      </a:endParaRPr>
                    </a:p>
                  </a:txBody>
                  <a:tcPr marL="9525" marR="9525" marT="9525" marB="0" anchor="b"/>
                </a:tc>
                <a:tc>
                  <a:txBody>
                    <a:bodyPr/>
                    <a:lstStyle/>
                    <a:p>
                      <a:pPr algn="r" fontAlgn="b"/>
                      <a:r>
                        <a:rPr lang="en-US" sz="1800" u="none" strike="noStrike">
                          <a:effectLst/>
                        </a:rPr>
                        <a:t>5.1%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2.83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-7.5%</a:t>
                      </a:r>
                      <a:endParaRPr lang="en-US" sz="1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768885789"/>
                  </a:ext>
                </a:extLst>
              </a:tr>
              <a:tr h="373085">
                <a:tc>
                  <a:txBody>
                    <a:bodyPr/>
                    <a:lstStyle/>
                    <a:p>
                      <a:pPr algn="l" fontAlgn="b"/>
                      <a:r>
                        <a:rPr lang="en-US" sz="1800" u="none" strike="noStrike" dirty="0">
                          <a:solidFill>
                            <a:schemeClr val="tx1"/>
                          </a:solidFill>
                          <a:effectLst/>
                        </a:rPr>
                        <a:t>Riverside </a:t>
                      </a:r>
                      <a:endParaRPr lang="en-US" sz="1800" b="0" i="0" u="none" strike="noStrike" dirty="0">
                        <a:solidFill>
                          <a:schemeClr val="tx1"/>
                        </a:solidFill>
                        <a:effectLst/>
                        <a:latin typeface="Arial" panose="020B0604020202020204" pitchFamily="34" charset="0"/>
                      </a:endParaRPr>
                    </a:p>
                  </a:txBody>
                  <a:tcPr marL="9525" marR="9525" marT="9525" marB="0" anchor="b"/>
                </a:tc>
                <a:tc>
                  <a:txBody>
                    <a:bodyPr/>
                    <a:lstStyle/>
                    <a:p>
                      <a:pPr algn="r" fontAlgn="b"/>
                      <a:r>
                        <a:rPr lang="en-US" sz="1800" u="none" strike="noStrike">
                          <a:effectLst/>
                        </a:rPr>
                        <a:t>10.1%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3.06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-4.7%</a:t>
                      </a:r>
                      <a:endParaRPr lang="en-US" sz="1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865730582"/>
                  </a:ext>
                </a:extLst>
              </a:tr>
              <a:tr h="373085">
                <a:tc>
                  <a:txBody>
                    <a:bodyPr/>
                    <a:lstStyle/>
                    <a:p>
                      <a:pPr algn="l" fontAlgn="b"/>
                      <a:r>
                        <a:rPr lang="en-US" sz="1800" u="none" strike="noStrike" dirty="0">
                          <a:solidFill>
                            <a:schemeClr val="tx1"/>
                          </a:solidFill>
                          <a:effectLst/>
                        </a:rPr>
                        <a:t>San Bern.</a:t>
                      </a:r>
                      <a:endParaRPr lang="en-US" sz="1800" b="0" i="0" u="none" strike="noStrike" dirty="0">
                        <a:solidFill>
                          <a:schemeClr val="tx1"/>
                        </a:solidFill>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8.8%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3.15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-5.0%</a:t>
                      </a:r>
                      <a:endParaRPr lang="en-US" sz="1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990886684"/>
                  </a:ext>
                </a:extLst>
              </a:tr>
            </a:tbl>
          </a:graphicData>
        </a:graphic>
      </p:graphicFrame>
    </p:spTree>
    <p:extLst>
      <p:ext uri="{BB962C8B-B14F-4D97-AF65-F5344CB8AC3E}">
        <p14:creationId xmlns:p14="http://schemas.microsoft.com/office/powerpoint/2010/main" val="3995488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D428B-96A7-B8E6-EDC6-977BE6E3DA35}"/>
              </a:ext>
            </a:extLst>
          </p:cNvPr>
          <p:cNvSpPr>
            <a:spLocks noGrp="1"/>
          </p:cNvSpPr>
          <p:nvPr>
            <p:ph type="title"/>
          </p:nvPr>
        </p:nvSpPr>
        <p:spPr/>
        <p:txBody>
          <a:bodyPr>
            <a:normAutofit fontScale="90000"/>
          </a:bodyPr>
          <a:lstStyle/>
          <a:p>
            <a:r>
              <a:rPr lang="en-US" dirty="0"/>
              <a:t>A Gentrifying Population</a:t>
            </a:r>
          </a:p>
        </p:txBody>
      </p:sp>
      <p:graphicFrame>
        <p:nvGraphicFramePr>
          <p:cNvPr id="6" name="Content Placeholder 5">
            <a:extLst>
              <a:ext uri="{FF2B5EF4-FFF2-40B4-BE49-F238E27FC236}">
                <a16:creationId xmlns:a16="http://schemas.microsoft.com/office/drawing/2014/main" id="{708CE523-752C-0DC3-B20F-CED1F2E2C7C0}"/>
              </a:ext>
            </a:extLst>
          </p:cNvPr>
          <p:cNvGraphicFramePr>
            <a:graphicFrameLocks noGrp="1"/>
          </p:cNvGraphicFramePr>
          <p:nvPr>
            <p:ph sz="quarter" idx="11"/>
            <p:extLst>
              <p:ext uri="{D42A27DB-BD31-4B8C-83A1-F6EECF244321}">
                <p14:modId xmlns:p14="http://schemas.microsoft.com/office/powerpoint/2010/main" val="4285708967"/>
              </p:ext>
            </p:extLst>
          </p:nvPr>
        </p:nvGraphicFramePr>
        <p:xfrm>
          <a:off x="6400803" y="1338263"/>
          <a:ext cx="4952997" cy="4791457"/>
        </p:xfrm>
        <a:graphic>
          <a:graphicData uri="http://schemas.openxmlformats.org/drawingml/2006/table">
            <a:tbl>
              <a:tblPr firstRow="1" bandRow="1">
                <a:tableStyleId>{5C22544A-7EE6-4342-B048-85BDC9FD1C3A}</a:tableStyleId>
              </a:tblPr>
              <a:tblGrid>
                <a:gridCol w="1650999">
                  <a:extLst>
                    <a:ext uri="{9D8B030D-6E8A-4147-A177-3AD203B41FA5}">
                      <a16:colId xmlns:a16="http://schemas.microsoft.com/office/drawing/2014/main" val="4231748099"/>
                    </a:ext>
                  </a:extLst>
                </a:gridCol>
                <a:gridCol w="1650999">
                  <a:extLst>
                    <a:ext uri="{9D8B030D-6E8A-4147-A177-3AD203B41FA5}">
                      <a16:colId xmlns:a16="http://schemas.microsoft.com/office/drawing/2014/main" val="3816055046"/>
                    </a:ext>
                  </a:extLst>
                </a:gridCol>
                <a:gridCol w="1650999">
                  <a:extLst>
                    <a:ext uri="{9D8B030D-6E8A-4147-A177-3AD203B41FA5}">
                      <a16:colId xmlns:a16="http://schemas.microsoft.com/office/drawing/2014/main" val="314477228"/>
                    </a:ext>
                  </a:extLst>
                </a:gridCol>
              </a:tblGrid>
              <a:tr h="1208413">
                <a:tc>
                  <a:txBody>
                    <a:bodyPr/>
                    <a:lstStyle/>
                    <a:p>
                      <a:pPr algn="l" fontAlgn="ctr"/>
                      <a:r>
                        <a:rPr lang="en-US" sz="2000" b="1" i="0" u="none" strike="noStrike" dirty="0">
                          <a:solidFill>
                            <a:srgbClr val="000000"/>
                          </a:solidFill>
                          <a:effectLst/>
                          <a:latin typeface="Arial" panose="020B0604020202020204" pitchFamily="34" charset="0"/>
                        </a:rPr>
                        <a:t>California Population by Age</a:t>
                      </a:r>
                    </a:p>
                  </a:txBody>
                  <a:tcPr marL="9525" marR="9525" marT="9525" marB="0" anchor="ctr"/>
                </a:tc>
                <a:tc>
                  <a:txBody>
                    <a:bodyPr/>
                    <a:lstStyle/>
                    <a:p>
                      <a:pPr algn="ctr" fontAlgn="ctr"/>
                      <a:r>
                        <a:rPr lang="en-US" sz="2000" b="1" i="0" u="none" strike="noStrike" dirty="0">
                          <a:solidFill>
                            <a:srgbClr val="000000"/>
                          </a:solidFill>
                          <a:effectLst/>
                          <a:latin typeface="Arial" panose="020B0604020202020204" pitchFamily="34" charset="0"/>
                        </a:rPr>
                        <a:t>Population</a:t>
                      </a:r>
                    </a:p>
                  </a:txBody>
                  <a:tcPr marL="9525" marR="9525" marT="9525" marB="0" anchor="ctr"/>
                </a:tc>
                <a:tc>
                  <a:txBody>
                    <a:bodyPr/>
                    <a:lstStyle/>
                    <a:p>
                      <a:pPr algn="ctr" fontAlgn="ctr"/>
                      <a:r>
                        <a:rPr lang="en-US" sz="2000" b="1" i="0" u="none" strike="noStrike">
                          <a:solidFill>
                            <a:srgbClr val="000000"/>
                          </a:solidFill>
                          <a:effectLst/>
                          <a:latin typeface="Arial" panose="020B0604020202020204" pitchFamily="34" charset="0"/>
                        </a:rPr>
                        <a:t>10-Year Change (%)</a:t>
                      </a:r>
                    </a:p>
                  </a:txBody>
                  <a:tcPr marL="9525" marR="9525" marT="9525" marB="0" anchor="ctr"/>
                </a:tc>
                <a:extLst>
                  <a:ext uri="{0D108BD9-81ED-4DB2-BD59-A6C34878D82A}">
                    <a16:rowId xmlns:a16="http://schemas.microsoft.com/office/drawing/2014/main" val="2249661922"/>
                  </a:ext>
                </a:extLst>
              </a:tr>
              <a:tr h="895761">
                <a:tc>
                  <a:txBody>
                    <a:bodyPr/>
                    <a:lstStyle/>
                    <a:p>
                      <a:pPr algn="l" fontAlgn="ctr"/>
                      <a:r>
                        <a:rPr lang="en-US" sz="2000" b="0" i="0" u="none" strike="noStrike">
                          <a:solidFill>
                            <a:srgbClr val="000000"/>
                          </a:solidFill>
                          <a:effectLst/>
                          <a:latin typeface="Arial" panose="020B0604020202020204" pitchFamily="34" charset="0"/>
                        </a:rPr>
                        <a:t>Under 25</a:t>
                      </a:r>
                    </a:p>
                  </a:txBody>
                  <a:tcPr marL="9525" marR="9525" marT="9525" marB="0" anchor="ctr"/>
                </a:tc>
                <a:tc>
                  <a:txBody>
                    <a:bodyPr/>
                    <a:lstStyle/>
                    <a:p>
                      <a:pPr algn="r" fontAlgn="ctr"/>
                      <a:r>
                        <a:rPr lang="en-US" sz="2000" b="0" i="0" u="none" strike="noStrike" dirty="0">
                          <a:solidFill>
                            <a:srgbClr val="000000"/>
                          </a:solidFill>
                          <a:effectLst/>
                          <a:latin typeface="Arial" panose="020B0604020202020204" pitchFamily="34" charset="0"/>
                        </a:rPr>
                        <a:t>12,162,569</a:t>
                      </a:r>
                    </a:p>
                  </a:txBody>
                  <a:tcPr marL="9525" marR="9525" marT="9525" marB="0" anchor="ctr"/>
                </a:tc>
                <a:tc>
                  <a:txBody>
                    <a:bodyPr/>
                    <a:lstStyle/>
                    <a:p>
                      <a:pPr algn="r" fontAlgn="ctr"/>
                      <a:r>
                        <a:rPr lang="en-US" sz="2000" b="0" i="0" u="none" strike="noStrike" dirty="0">
                          <a:solidFill>
                            <a:srgbClr val="000000"/>
                          </a:solidFill>
                          <a:effectLst/>
                          <a:latin typeface="Arial" panose="020B0604020202020204" pitchFamily="34" charset="0"/>
                        </a:rPr>
                        <a:t>-8.3</a:t>
                      </a:r>
                    </a:p>
                  </a:txBody>
                  <a:tcPr marL="9525" marR="9525" marT="9525" marB="0" anchor="ctr"/>
                </a:tc>
                <a:extLst>
                  <a:ext uri="{0D108BD9-81ED-4DB2-BD59-A6C34878D82A}">
                    <a16:rowId xmlns:a16="http://schemas.microsoft.com/office/drawing/2014/main" val="3150340214"/>
                  </a:ext>
                </a:extLst>
              </a:tr>
              <a:tr h="895761">
                <a:tc>
                  <a:txBody>
                    <a:bodyPr/>
                    <a:lstStyle/>
                    <a:p>
                      <a:pPr algn="l" fontAlgn="ctr"/>
                      <a:r>
                        <a:rPr lang="en-US" sz="2000" b="0" i="0" u="none" strike="noStrike">
                          <a:solidFill>
                            <a:srgbClr val="000000"/>
                          </a:solidFill>
                          <a:effectLst/>
                          <a:latin typeface="Arial" panose="020B0604020202020204" pitchFamily="34" charset="0"/>
                        </a:rPr>
                        <a:t>25 to 44</a:t>
                      </a:r>
                    </a:p>
                  </a:txBody>
                  <a:tcPr marL="9525" marR="9525" marT="9525" marB="0" anchor="ctr"/>
                </a:tc>
                <a:tc>
                  <a:txBody>
                    <a:bodyPr/>
                    <a:lstStyle/>
                    <a:p>
                      <a:pPr algn="r" fontAlgn="ctr"/>
                      <a:r>
                        <a:rPr lang="en-US" sz="2000" b="0" i="0" u="none" strike="noStrike">
                          <a:solidFill>
                            <a:srgbClr val="000000"/>
                          </a:solidFill>
                          <a:effectLst/>
                          <a:latin typeface="Arial" panose="020B0604020202020204" pitchFamily="34" charset="0"/>
                        </a:rPr>
                        <a:t>11,139,847</a:t>
                      </a:r>
                    </a:p>
                  </a:txBody>
                  <a:tcPr marL="9525" marR="9525" marT="9525" marB="0" anchor="ctr"/>
                </a:tc>
                <a:tc>
                  <a:txBody>
                    <a:bodyPr/>
                    <a:lstStyle/>
                    <a:p>
                      <a:pPr algn="r" fontAlgn="ctr"/>
                      <a:r>
                        <a:rPr lang="en-US" sz="2000" b="0" i="0" u="none" strike="noStrike" dirty="0">
                          <a:solidFill>
                            <a:srgbClr val="000000"/>
                          </a:solidFill>
                          <a:effectLst/>
                          <a:latin typeface="Arial" panose="020B0604020202020204" pitchFamily="34" charset="0"/>
                        </a:rPr>
                        <a:t>4.6</a:t>
                      </a:r>
                    </a:p>
                  </a:txBody>
                  <a:tcPr marL="9525" marR="9525" marT="9525" marB="0" anchor="ctr"/>
                </a:tc>
                <a:extLst>
                  <a:ext uri="{0D108BD9-81ED-4DB2-BD59-A6C34878D82A}">
                    <a16:rowId xmlns:a16="http://schemas.microsoft.com/office/drawing/2014/main" val="3201152563"/>
                  </a:ext>
                </a:extLst>
              </a:tr>
              <a:tr h="895761">
                <a:tc>
                  <a:txBody>
                    <a:bodyPr/>
                    <a:lstStyle/>
                    <a:p>
                      <a:pPr algn="l" fontAlgn="ctr"/>
                      <a:r>
                        <a:rPr lang="en-US" sz="2000" b="0" i="0" u="none" strike="noStrike">
                          <a:solidFill>
                            <a:srgbClr val="000000"/>
                          </a:solidFill>
                          <a:effectLst/>
                          <a:latin typeface="Arial" panose="020B0604020202020204" pitchFamily="34" charset="0"/>
                        </a:rPr>
                        <a:t>45 to 64</a:t>
                      </a:r>
                    </a:p>
                  </a:txBody>
                  <a:tcPr marL="9525" marR="9525" marT="9525" marB="0" anchor="ctr"/>
                </a:tc>
                <a:tc>
                  <a:txBody>
                    <a:bodyPr/>
                    <a:lstStyle/>
                    <a:p>
                      <a:pPr algn="r" fontAlgn="ctr"/>
                      <a:r>
                        <a:rPr lang="en-US" sz="2000" b="0" i="0" u="none" strike="noStrike">
                          <a:solidFill>
                            <a:srgbClr val="000000"/>
                          </a:solidFill>
                          <a:effectLst/>
                          <a:latin typeface="Arial" panose="020B0604020202020204" pitchFamily="34" charset="0"/>
                        </a:rPr>
                        <a:t>9,568,024</a:t>
                      </a:r>
                    </a:p>
                  </a:txBody>
                  <a:tcPr marL="9525" marR="9525" marT="9525" marB="0" anchor="ctr"/>
                </a:tc>
                <a:tc>
                  <a:txBody>
                    <a:bodyPr/>
                    <a:lstStyle/>
                    <a:p>
                      <a:pPr algn="r" fontAlgn="ctr"/>
                      <a:r>
                        <a:rPr lang="en-US" sz="2000" b="0" i="0" u="none" strike="noStrike">
                          <a:solidFill>
                            <a:srgbClr val="000000"/>
                          </a:solidFill>
                          <a:effectLst/>
                          <a:latin typeface="Arial" panose="020B0604020202020204" pitchFamily="34" charset="0"/>
                        </a:rPr>
                        <a:t>0.4</a:t>
                      </a:r>
                    </a:p>
                  </a:txBody>
                  <a:tcPr marL="9525" marR="9525" marT="9525" marB="0" anchor="ctr"/>
                </a:tc>
                <a:extLst>
                  <a:ext uri="{0D108BD9-81ED-4DB2-BD59-A6C34878D82A}">
                    <a16:rowId xmlns:a16="http://schemas.microsoft.com/office/drawing/2014/main" val="4146366970"/>
                  </a:ext>
                </a:extLst>
              </a:tr>
              <a:tr h="895761">
                <a:tc>
                  <a:txBody>
                    <a:bodyPr/>
                    <a:lstStyle/>
                    <a:p>
                      <a:pPr algn="l" fontAlgn="ctr"/>
                      <a:r>
                        <a:rPr lang="en-US" sz="2000" b="0" i="0" u="none" strike="noStrike">
                          <a:solidFill>
                            <a:srgbClr val="000000"/>
                          </a:solidFill>
                          <a:effectLst/>
                          <a:latin typeface="Arial" panose="020B0604020202020204" pitchFamily="34" charset="0"/>
                        </a:rPr>
                        <a:t>65 and over</a:t>
                      </a:r>
                    </a:p>
                  </a:txBody>
                  <a:tcPr marL="9525" marR="9525" marT="9525" marB="0" anchor="ctr"/>
                </a:tc>
                <a:tc>
                  <a:txBody>
                    <a:bodyPr/>
                    <a:lstStyle/>
                    <a:p>
                      <a:pPr algn="r" fontAlgn="ctr"/>
                      <a:r>
                        <a:rPr lang="en-US" sz="2000" b="0" i="0" u="none" strike="noStrike">
                          <a:solidFill>
                            <a:srgbClr val="000000"/>
                          </a:solidFill>
                          <a:effectLst/>
                          <a:latin typeface="Arial" panose="020B0604020202020204" pitchFamily="34" charset="0"/>
                        </a:rPr>
                        <a:t>6,158,902</a:t>
                      </a:r>
                    </a:p>
                  </a:txBody>
                  <a:tcPr marL="9525" marR="9525" marT="9525" marB="0" anchor="ctr"/>
                </a:tc>
                <a:tc>
                  <a:txBody>
                    <a:bodyPr/>
                    <a:lstStyle/>
                    <a:p>
                      <a:pPr algn="r" fontAlgn="ctr"/>
                      <a:r>
                        <a:rPr lang="en-US" sz="2000" b="0" i="0" u="none" strike="noStrike" dirty="0">
                          <a:solidFill>
                            <a:srgbClr val="000000"/>
                          </a:solidFill>
                          <a:effectLst/>
                          <a:latin typeface="Arial" panose="020B0604020202020204" pitchFamily="34" charset="0"/>
                        </a:rPr>
                        <a:t>33.9</a:t>
                      </a:r>
                    </a:p>
                  </a:txBody>
                  <a:tcPr marL="9525" marR="9525" marT="9525" marB="0" anchor="ctr"/>
                </a:tc>
                <a:extLst>
                  <a:ext uri="{0D108BD9-81ED-4DB2-BD59-A6C34878D82A}">
                    <a16:rowId xmlns:a16="http://schemas.microsoft.com/office/drawing/2014/main" val="3947120957"/>
                  </a:ext>
                </a:extLst>
              </a:tr>
            </a:tbl>
          </a:graphicData>
        </a:graphic>
      </p:graphicFrame>
      <p:graphicFrame>
        <p:nvGraphicFramePr>
          <p:cNvPr id="5" name="Content Placeholder 5">
            <a:extLst>
              <a:ext uri="{FF2B5EF4-FFF2-40B4-BE49-F238E27FC236}">
                <a16:creationId xmlns:a16="http://schemas.microsoft.com/office/drawing/2014/main" id="{D35F436B-CE8B-42CC-56ED-B84B71C7A681}"/>
              </a:ext>
            </a:extLst>
          </p:cNvPr>
          <p:cNvGraphicFramePr>
            <a:graphicFrameLocks/>
          </p:cNvGraphicFramePr>
          <p:nvPr>
            <p:extLst>
              <p:ext uri="{D42A27DB-BD31-4B8C-83A1-F6EECF244321}">
                <p14:modId xmlns:p14="http://schemas.microsoft.com/office/powerpoint/2010/main" val="3906035847"/>
              </p:ext>
            </p:extLst>
          </p:nvPr>
        </p:nvGraphicFramePr>
        <p:xfrm>
          <a:off x="707721" y="1338263"/>
          <a:ext cx="5257797" cy="4791457"/>
        </p:xfrm>
        <a:graphic>
          <a:graphicData uri="http://schemas.openxmlformats.org/drawingml/2006/table">
            <a:tbl>
              <a:tblPr firstRow="1" bandRow="1">
                <a:tableStyleId>{5C22544A-7EE6-4342-B048-85BDC9FD1C3A}</a:tableStyleId>
              </a:tblPr>
              <a:tblGrid>
                <a:gridCol w="2318535">
                  <a:extLst>
                    <a:ext uri="{9D8B030D-6E8A-4147-A177-3AD203B41FA5}">
                      <a16:colId xmlns:a16="http://schemas.microsoft.com/office/drawing/2014/main" val="3027328420"/>
                    </a:ext>
                  </a:extLst>
                </a:gridCol>
                <a:gridCol w="1469631">
                  <a:extLst>
                    <a:ext uri="{9D8B030D-6E8A-4147-A177-3AD203B41FA5}">
                      <a16:colId xmlns:a16="http://schemas.microsoft.com/office/drawing/2014/main" val="3528388255"/>
                    </a:ext>
                  </a:extLst>
                </a:gridCol>
                <a:gridCol w="1469631">
                  <a:extLst>
                    <a:ext uri="{9D8B030D-6E8A-4147-A177-3AD203B41FA5}">
                      <a16:colId xmlns:a16="http://schemas.microsoft.com/office/drawing/2014/main" val="2473846485"/>
                    </a:ext>
                  </a:extLst>
                </a:gridCol>
              </a:tblGrid>
              <a:tr h="1202857">
                <a:tc>
                  <a:txBody>
                    <a:bodyPr/>
                    <a:lstStyle/>
                    <a:p>
                      <a:pPr algn="l" fontAlgn="ctr"/>
                      <a:r>
                        <a:rPr lang="en-US" sz="2000" b="1" i="0" u="none" strike="noStrike" dirty="0">
                          <a:solidFill>
                            <a:srgbClr val="000000"/>
                          </a:solidFill>
                          <a:effectLst/>
                          <a:latin typeface="Arial" panose="020B0604020202020204" pitchFamily="34" charset="0"/>
                        </a:rPr>
                        <a:t>California Educational Attainment</a:t>
                      </a:r>
                    </a:p>
                  </a:txBody>
                  <a:tcPr marL="9525" marR="9525" marT="9525" marB="0" anchor="ctr"/>
                </a:tc>
                <a:tc>
                  <a:txBody>
                    <a:bodyPr/>
                    <a:lstStyle/>
                    <a:p>
                      <a:pPr algn="ctr" fontAlgn="ctr"/>
                      <a:r>
                        <a:rPr lang="en-US" sz="2000" b="1" i="0" u="none" strike="noStrike" dirty="0">
                          <a:solidFill>
                            <a:srgbClr val="000000"/>
                          </a:solidFill>
                          <a:effectLst/>
                          <a:latin typeface="Arial" panose="020B0604020202020204" pitchFamily="34" charset="0"/>
                        </a:rPr>
                        <a:t>2022 Labor Force</a:t>
                      </a:r>
                    </a:p>
                  </a:txBody>
                  <a:tcPr marL="9525" marR="9525" marT="9525" marB="0" anchor="ctr"/>
                </a:tc>
                <a:tc>
                  <a:txBody>
                    <a:bodyPr/>
                    <a:lstStyle/>
                    <a:p>
                      <a:pPr algn="ctr" fontAlgn="ctr"/>
                      <a:r>
                        <a:rPr lang="en-US" sz="2000" b="1" i="0" u="none" strike="noStrike" dirty="0">
                          <a:solidFill>
                            <a:srgbClr val="000000"/>
                          </a:solidFill>
                          <a:effectLst/>
                          <a:latin typeface="Arial" panose="020B0604020202020204" pitchFamily="34" charset="0"/>
                        </a:rPr>
                        <a:t>10-Year Chg. %)</a:t>
                      </a:r>
                    </a:p>
                  </a:txBody>
                  <a:tcPr marL="9525" marR="9525" marT="9525" marB="0" anchor="ctr"/>
                </a:tc>
                <a:extLst>
                  <a:ext uri="{0D108BD9-81ED-4DB2-BD59-A6C34878D82A}">
                    <a16:rowId xmlns:a16="http://schemas.microsoft.com/office/drawing/2014/main" val="1667640052"/>
                  </a:ext>
                </a:extLst>
              </a:tr>
              <a:tr h="897150">
                <a:tc>
                  <a:txBody>
                    <a:bodyPr/>
                    <a:lstStyle/>
                    <a:p>
                      <a:pPr algn="l" fontAlgn="ctr"/>
                      <a:r>
                        <a:rPr lang="en-US" sz="2000" b="0" i="0" u="none" strike="noStrike">
                          <a:solidFill>
                            <a:srgbClr val="000000"/>
                          </a:solidFill>
                          <a:effectLst/>
                          <a:latin typeface="Arial" panose="020B0604020202020204" pitchFamily="34" charset="0"/>
                        </a:rPr>
                        <a:t>Less than HS</a:t>
                      </a:r>
                    </a:p>
                  </a:txBody>
                  <a:tcPr marL="9525" marR="9525" marT="9525" marB="0" anchor="ctr"/>
                </a:tc>
                <a:tc>
                  <a:txBody>
                    <a:bodyPr/>
                    <a:lstStyle/>
                    <a:p>
                      <a:pPr algn="r" fontAlgn="ctr"/>
                      <a:r>
                        <a:rPr lang="en-US" sz="2000" b="0" i="0" u="none" strike="noStrike">
                          <a:solidFill>
                            <a:srgbClr val="000000"/>
                          </a:solidFill>
                          <a:effectLst/>
                          <a:latin typeface="Arial" panose="020B0604020202020204" pitchFamily="34" charset="0"/>
                        </a:rPr>
                        <a:t>1,959,233</a:t>
                      </a:r>
                    </a:p>
                  </a:txBody>
                  <a:tcPr marL="9525" marR="9525" marT="9525" marB="0" anchor="ctr"/>
                </a:tc>
                <a:tc>
                  <a:txBody>
                    <a:bodyPr/>
                    <a:lstStyle/>
                    <a:p>
                      <a:pPr algn="r" fontAlgn="ctr"/>
                      <a:r>
                        <a:rPr lang="en-US" sz="2000" b="0" i="0" u="none" strike="noStrike" dirty="0">
                          <a:solidFill>
                            <a:srgbClr val="000000"/>
                          </a:solidFill>
                          <a:effectLst/>
                          <a:latin typeface="Arial" panose="020B0604020202020204" pitchFamily="34" charset="0"/>
                        </a:rPr>
                        <a:t>-17.2</a:t>
                      </a:r>
                    </a:p>
                  </a:txBody>
                  <a:tcPr marL="9525" marR="9525" marT="9525" marB="0" anchor="ctr"/>
                </a:tc>
                <a:extLst>
                  <a:ext uri="{0D108BD9-81ED-4DB2-BD59-A6C34878D82A}">
                    <a16:rowId xmlns:a16="http://schemas.microsoft.com/office/drawing/2014/main" val="1670992757"/>
                  </a:ext>
                </a:extLst>
              </a:tr>
              <a:tr h="897150">
                <a:tc>
                  <a:txBody>
                    <a:bodyPr/>
                    <a:lstStyle/>
                    <a:p>
                      <a:pPr algn="l" fontAlgn="ctr"/>
                      <a:r>
                        <a:rPr lang="en-US" sz="2000" b="0" i="0" u="none" strike="noStrike">
                          <a:solidFill>
                            <a:srgbClr val="000000"/>
                          </a:solidFill>
                          <a:effectLst/>
                          <a:latin typeface="Arial" panose="020B0604020202020204" pitchFamily="34" charset="0"/>
                        </a:rPr>
                        <a:t>HS Graduate</a:t>
                      </a:r>
                    </a:p>
                  </a:txBody>
                  <a:tcPr marL="9525" marR="9525" marT="9525" marB="0" anchor="ctr"/>
                </a:tc>
                <a:tc>
                  <a:txBody>
                    <a:bodyPr/>
                    <a:lstStyle/>
                    <a:p>
                      <a:pPr algn="r" fontAlgn="ctr"/>
                      <a:r>
                        <a:rPr lang="en-US" sz="2000" b="0" i="0" u="none" strike="noStrike">
                          <a:solidFill>
                            <a:srgbClr val="000000"/>
                          </a:solidFill>
                          <a:effectLst/>
                          <a:latin typeface="Arial" panose="020B0604020202020204" pitchFamily="34" charset="0"/>
                        </a:rPr>
                        <a:t>3,155,868</a:t>
                      </a:r>
                    </a:p>
                  </a:txBody>
                  <a:tcPr marL="9525" marR="9525" marT="9525" marB="0" anchor="ctr"/>
                </a:tc>
                <a:tc>
                  <a:txBody>
                    <a:bodyPr/>
                    <a:lstStyle/>
                    <a:p>
                      <a:pPr algn="r" fontAlgn="ctr"/>
                      <a:r>
                        <a:rPr lang="en-US" sz="2000" b="0" i="0" u="none" strike="noStrike">
                          <a:solidFill>
                            <a:srgbClr val="000000"/>
                          </a:solidFill>
                          <a:effectLst/>
                          <a:latin typeface="Arial" panose="020B0604020202020204" pitchFamily="34" charset="0"/>
                        </a:rPr>
                        <a:t>6.1</a:t>
                      </a:r>
                    </a:p>
                  </a:txBody>
                  <a:tcPr marL="9525" marR="9525" marT="9525" marB="0" anchor="ctr"/>
                </a:tc>
                <a:extLst>
                  <a:ext uri="{0D108BD9-81ED-4DB2-BD59-A6C34878D82A}">
                    <a16:rowId xmlns:a16="http://schemas.microsoft.com/office/drawing/2014/main" val="3618523499"/>
                  </a:ext>
                </a:extLst>
              </a:tr>
              <a:tr h="897150">
                <a:tc>
                  <a:txBody>
                    <a:bodyPr/>
                    <a:lstStyle/>
                    <a:p>
                      <a:pPr algn="l" fontAlgn="ctr"/>
                      <a:r>
                        <a:rPr lang="en-US" sz="2000" b="0" i="0" u="none" strike="noStrike">
                          <a:solidFill>
                            <a:srgbClr val="000000"/>
                          </a:solidFill>
                          <a:effectLst/>
                          <a:latin typeface="Arial" panose="020B0604020202020204" pitchFamily="34" charset="0"/>
                        </a:rPr>
                        <a:t>Some College</a:t>
                      </a:r>
                    </a:p>
                  </a:txBody>
                  <a:tcPr marL="9525" marR="9525" marT="9525" marB="0" anchor="ctr"/>
                </a:tc>
                <a:tc>
                  <a:txBody>
                    <a:bodyPr/>
                    <a:lstStyle/>
                    <a:p>
                      <a:pPr algn="r" fontAlgn="ctr"/>
                      <a:r>
                        <a:rPr lang="en-US" sz="2000" b="0" i="0" u="none" strike="noStrike">
                          <a:solidFill>
                            <a:srgbClr val="000000"/>
                          </a:solidFill>
                          <a:effectLst/>
                          <a:latin typeface="Arial" panose="020B0604020202020204" pitchFamily="34" charset="0"/>
                        </a:rPr>
                        <a:t>4,417,887</a:t>
                      </a:r>
                    </a:p>
                  </a:txBody>
                  <a:tcPr marL="9525" marR="9525" marT="9525" marB="0" anchor="ctr"/>
                </a:tc>
                <a:tc>
                  <a:txBody>
                    <a:bodyPr/>
                    <a:lstStyle/>
                    <a:p>
                      <a:pPr algn="r" fontAlgn="ctr"/>
                      <a:r>
                        <a:rPr lang="en-US" sz="2000" b="0" i="0" u="none" strike="noStrike">
                          <a:solidFill>
                            <a:srgbClr val="000000"/>
                          </a:solidFill>
                          <a:effectLst/>
                          <a:latin typeface="Arial" panose="020B0604020202020204" pitchFamily="34" charset="0"/>
                        </a:rPr>
                        <a:t>-7.9</a:t>
                      </a:r>
                    </a:p>
                  </a:txBody>
                  <a:tcPr marL="9525" marR="9525" marT="9525" marB="0" anchor="ctr"/>
                </a:tc>
                <a:extLst>
                  <a:ext uri="{0D108BD9-81ED-4DB2-BD59-A6C34878D82A}">
                    <a16:rowId xmlns:a16="http://schemas.microsoft.com/office/drawing/2014/main" val="3735319381"/>
                  </a:ext>
                </a:extLst>
              </a:tr>
              <a:tr h="897150">
                <a:tc>
                  <a:txBody>
                    <a:bodyPr/>
                    <a:lstStyle/>
                    <a:p>
                      <a:pPr algn="l" fontAlgn="ctr"/>
                      <a:r>
                        <a:rPr lang="en-US" sz="2000" b="0" i="0" u="none" strike="noStrike" dirty="0">
                          <a:solidFill>
                            <a:srgbClr val="000000"/>
                          </a:solidFill>
                          <a:effectLst/>
                          <a:latin typeface="Arial" panose="020B0604020202020204" pitchFamily="34" charset="0"/>
                        </a:rPr>
                        <a:t>Bachelor's +</a:t>
                      </a:r>
                    </a:p>
                  </a:txBody>
                  <a:tcPr marL="9525" marR="9525" marT="9525" marB="0" anchor="ctr"/>
                </a:tc>
                <a:tc>
                  <a:txBody>
                    <a:bodyPr/>
                    <a:lstStyle/>
                    <a:p>
                      <a:pPr algn="r" fontAlgn="ctr"/>
                      <a:r>
                        <a:rPr lang="en-US" sz="2000" b="0" i="0" u="none" strike="noStrike">
                          <a:solidFill>
                            <a:srgbClr val="000000"/>
                          </a:solidFill>
                          <a:effectLst/>
                          <a:latin typeface="Arial" panose="020B0604020202020204" pitchFamily="34" charset="0"/>
                        </a:rPr>
                        <a:t>6,849,482</a:t>
                      </a:r>
                    </a:p>
                  </a:txBody>
                  <a:tcPr marL="9525" marR="9525" marT="9525" marB="0" anchor="ctr"/>
                </a:tc>
                <a:tc>
                  <a:txBody>
                    <a:bodyPr/>
                    <a:lstStyle/>
                    <a:p>
                      <a:pPr algn="r" fontAlgn="ctr"/>
                      <a:r>
                        <a:rPr lang="en-US" sz="2000" b="0" i="0" u="none" strike="noStrike" dirty="0">
                          <a:solidFill>
                            <a:srgbClr val="000000"/>
                          </a:solidFill>
                          <a:effectLst/>
                          <a:latin typeface="Arial" panose="020B0604020202020204" pitchFamily="34" charset="0"/>
                        </a:rPr>
                        <a:t>26.2</a:t>
                      </a:r>
                    </a:p>
                  </a:txBody>
                  <a:tcPr marL="9525" marR="9525" marT="9525" marB="0" anchor="ctr"/>
                </a:tc>
                <a:extLst>
                  <a:ext uri="{0D108BD9-81ED-4DB2-BD59-A6C34878D82A}">
                    <a16:rowId xmlns:a16="http://schemas.microsoft.com/office/drawing/2014/main" val="3472434546"/>
                  </a:ext>
                </a:extLst>
              </a:tr>
            </a:tbl>
          </a:graphicData>
        </a:graphic>
      </p:graphicFrame>
    </p:spTree>
    <p:extLst>
      <p:ext uri="{BB962C8B-B14F-4D97-AF65-F5344CB8AC3E}">
        <p14:creationId xmlns:p14="http://schemas.microsoft.com/office/powerpoint/2010/main" val="1700156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66B4FD-A51B-7D10-EA23-66F07D723534}"/>
              </a:ext>
            </a:extLst>
          </p:cNvPr>
          <p:cNvSpPr>
            <a:spLocks noGrp="1"/>
          </p:cNvSpPr>
          <p:nvPr>
            <p:ph type="title"/>
          </p:nvPr>
        </p:nvSpPr>
        <p:spPr>
          <a:xfrm>
            <a:off x="896907" y="170628"/>
            <a:ext cx="10646079" cy="739035"/>
          </a:xfrm>
        </p:spPr>
        <p:txBody>
          <a:bodyPr>
            <a:normAutofit fontScale="90000"/>
          </a:bodyPr>
          <a:lstStyle/>
          <a:p>
            <a:r>
              <a:rPr lang="en-US" dirty="0"/>
              <a:t>Beacon’s Outlook</a:t>
            </a:r>
          </a:p>
        </p:txBody>
      </p:sp>
      <p:graphicFrame>
        <p:nvGraphicFramePr>
          <p:cNvPr id="7" name="Chart 6">
            <a:extLst>
              <a:ext uri="{FF2B5EF4-FFF2-40B4-BE49-F238E27FC236}">
                <a16:creationId xmlns:a16="http://schemas.microsoft.com/office/drawing/2014/main" id="{C9DCD62B-A5B0-F6F5-B754-EE1DFECF53B8}"/>
              </a:ext>
            </a:extLst>
          </p:cNvPr>
          <p:cNvGraphicFramePr>
            <a:graphicFrameLocks/>
          </p:cNvGraphicFramePr>
          <p:nvPr>
            <p:extLst>
              <p:ext uri="{D42A27DB-BD31-4B8C-83A1-F6EECF244321}">
                <p14:modId xmlns:p14="http://schemas.microsoft.com/office/powerpoint/2010/main" val="956015189"/>
              </p:ext>
            </p:extLst>
          </p:nvPr>
        </p:nvGraphicFramePr>
        <p:xfrm>
          <a:off x="1648081" y="909663"/>
          <a:ext cx="9290852" cy="5318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9337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51FC-2E63-A4C9-8243-8EB2308604AC}"/>
              </a:ext>
            </a:extLst>
          </p:cNvPr>
          <p:cNvSpPr>
            <a:spLocks noGrp="1"/>
          </p:cNvSpPr>
          <p:nvPr>
            <p:ph type="title"/>
          </p:nvPr>
        </p:nvSpPr>
        <p:spPr/>
        <p:txBody>
          <a:bodyPr>
            <a:normAutofit fontScale="90000"/>
          </a:bodyPr>
          <a:lstStyle/>
          <a:p>
            <a:r>
              <a:rPr lang="en-US" dirty="0"/>
              <a:t>Income and Earnings</a:t>
            </a:r>
          </a:p>
        </p:txBody>
      </p:sp>
      <p:graphicFrame>
        <p:nvGraphicFramePr>
          <p:cNvPr id="6" name="Content Placeholder 5">
            <a:extLst>
              <a:ext uri="{FF2B5EF4-FFF2-40B4-BE49-F238E27FC236}">
                <a16:creationId xmlns:a16="http://schemas.microsoft.com/office/drawing/2014/main" id="{4F5C7D90-8042-93E6-DBE2-CC60A09199D4}"/>
              </a:ext>
            </a:extLst>
          </p:cNvPr>
          <p:cNvGraphicFramePr>
            <a:graphicFrameLocks noGrp="1"/>
          </p:cNvGraphicFramePr>
          <p:nvPr>
            <p:ph sz="quarter" idx="11"/>
            <p:extLst>
              <p:ext uri="{D42A27DB-BD31-4B8C-83A1-F6EECF244321}">
                <p14:modId xmlns:p14="http://schemas.microsoft.com/office/powerpoint/2010/main" val="49615146"/>
              </p:ext>
            </p:extLst>
          </p:nvPr>
        </p:nvGraphicFramePr>
        <p:xfrm>
          <a:off x="6311351" y="1296395"/>
          <a:ext cx="5562449" cy="4791455"/>
        </p:xfrm>
        <a:graphic>
          <a:graphicData uri="http://schemas.openxmlformats.org/drawingml/2006/table">
            <a:tbl>
              <a:tblPr firstRow="1" bandRow="1">
                <a:tableStyleId>{5C22544A-7EE6-4342-B048-85BDC9FD1C3A}</a:tableStyleId>
              </a:tblPr>
              <a:tblGrid>
                <a:gridCol w="2126792">
                  <a:extLst>
                    <a:ext uri="{9D8B030D-6E8A-4147-A177-3AD203B41FA5}">
                      <a16:colId xmlns:a16="http://schemas.microsoft.com/office/drawing/2014/main" val="1417844238"/>
                    </a:ext>
                  </a:extLst>
                </a:gridCol>
                <a:gridCol w="1145219">
                  <a:extLst>
                    <a:ext uri="{9D8B030D-6E8A-4147-A177-3AD203B41FA5}">
                      <a16:colId xmlns:a16="http://schemas.microsoft.com/office/drawing/2014/main" val="2552889021"/>
                    </a:ext>
                  </a:extLst>
                </a:gridCol>
                <a:gridCol w="1145219">
                  <a:extLst>
                    <a:ext uri="{9D8B030D-6E8A-4147-A177-3AD203B41FA5}">
                      <a16:colId xmlns:a16="http://schemas.microsoft.com/office/drawing/2014/main" val="3092575731"/>
                    </a:ext>
                  </a:extLst>
                </a:gridCol>
                <a:gridCol w="1145219">
                  <a:extLst>
                    <a:ext uri="{9D8B030D-6E8A-4147-A177-3AD203B41FA5}">
                      <a16:colId xmlns:a16="http://schemas.microsoft.com/office/drawing/2014/main" val="4138836766"/>
                    </a:ext>
                  </a:extLst>
                </a:gridCol>
              </a:tblGrid>
              <a:tr h="1197095">
                <a:tc>
                  <a:txBody>
                    <a:bodyPr/>
                    <a:lstStyle/>
                    <a:p>
                      <a:pPr algn="l" fontAlgn="ctr"/>
                      <a:r>
                        <a:rPr lang="en-US" sz="1600" b="1" i="0" u="none" strike="noStrike" dirty="0">
                          <a:solidFill>
                            <a:srgbClr val="000000"/>
                          </a:solidFill>
                          <a:effectLst/>
                          <a:latin typeface="Arial" panose="020B0604020202020204" pitchFamily="34" charset="0"/>
                        </a:rPr>
                        <a:t>Education</a:t>
                      </a:r>
                    </a:p>
                  </a:txBody>
                  <a:tcPr marL="9525" marR="9525" marT="9525" marB="0" anchor="ctr"/>
                </a:tc>
                <a:tc>
                  <a:txBody>
                    <a:bodyPr/>
                    <a:lstStyle/>
                    <a:p>
                      <a:pPr algn="ctr" fontAlgn="ctr"/>
                      <a:r>
                        <a:rPr lang="en-US" sz="1600" b="1" i="0" u="none" strike="noStrike" dirty="0">
                          <a:solidFill>
                            <a:srgbClr val="000000"/>
                          </a:solidFill>
                          <a:effectLst/>
                          <a:latin typeface="Arial" panose="020B0604020202020204" pitchFamily="34" charset="0"/>
                        </a:rPr>
                        <a:t>2022 Earnings ($)</a:t>
                      </a:r>
                    </a:p>
                  </a:txBody>
                  <a:tcPr marL="9525" marR="9525" marT="9525" marB="0" anchor="ctr"/>
                </a:tc>
                <a:tc>
                  <a:txBody>
                    <a:bodyPr/>
                    <a:lstStyle/>
                    <a:p>
                      <a:pPr algn="ctr" fontAlgn="ctr"/>
                      <a:r>
                        <a:rPr lang="en-US" sz="1600" b="1" i="0" u="none" strike="noStrike" dirty="0">
                          <a:solidFill>
                            <a:srgbClr val="000000"/>
                          </a:solidFill>
                          <a:effectLst/>
                          <a:latin typeface="Arial" panose="020B0604020202020204" pitchFamily="34" charset="0"/>
                        </a:rPr>
                        <a:t>1-Year Chg. (%)</a:t>
                      </a:r>
                    </a:p>
                  </a:txBody>
                  <a:tcPr marL="9525" marR="9525" marT="9525" marB="0" anchor="ctr"/>
                </a:tc>
                <a:tc>
                  <a:txBody>
                    <a:bodyPr/>
                    <a:lstStyle/>
                    <a:p>
                      <a:pPr algn="ctr" fontAlgn="ctr"/>
                      <a:r>
                        <a:rPr lang="en-US" sz="1600" b="1" i="0" u="none" strike="noStrike" dirty="0">
                          <a:solidFill>
                            <a:srgbClr val="000000"/>
                          </a:solidFill>
                          <a:effectLst/>
                          <a:latin typeface="Arial" panose="020B0604020202020204" pitchFamily="34" charset="0"/>
                        </a:rPr>
                        <a:t>Chg. Since 2019 (%)</a:t>
                      </a:r>
                    </a:p>
                  </a:txBody>
                  <a:tcPr marL="9525" marR="9525" marT="9525" marB="0" anchor="ctr"/>
                </a:tc>
                <a:extLst>
                  <a:ext uri="{0D108BD9-81ED-4DB2-BD59-A6C34878D82A}">
                    <a16:rowId xmlns:a16="http://schemas.microsoft.com/office/drawing/2014/main" val="2845196103"/>
                  </a:ext>
                </a:extLst>
              </a:tr>
              <a:tr h="599060">
                <a:tc>
                  <a:txBody>
                    <a:bodyPr/>
                    <a:lstStyle/>
                    <a:p>
                      <a:pPr algn="l" fontAlgn="ctr"/>
                      <a:r>
                        <a:rPr lang="en-US" sz="1800" b="0" i="0" u="none" strike="noStrike" dirty="0">
                          <a:solidFill>
                            <a:srgbClr val="000000"/>
                          </a:solidFill>
                          <a:effectLst/>
                          <a:latin typeface="Arial" panose="020B0604020202020204" pitchFamily="34" charset="0"/>
                        </a:rPr>
                        <a:t>Population 25 +</a:t>
                      </a:r>
                    </a:p>
                  </a:txBody>
                  <a:tcPr marL="9525" marR="9525" marT="9525" marB="0" anchor="ctr"/>
                </a:tc>
                <a:tc>
                  <a:txBody>
                    <a:bodyPr/>
                    <a:lstStyle/>
                    <a:p>
                      <a:pPr algn="r" fontAlgn="ctr"/>
                      <a:r>
                        <a:rPr lang="en-US" sz="1800" b="0" i="0" u="none" strike="noStrike">
                          <a:solidFill>
                            <a:srgbClr val="000000"/>
                          </a:solidFill>
                          <a:effectLst/>
                          <a:latin typeface="Arial" panose="020B0604020202020204" pitchFamily="34" charset="0"/>
                        </a:rPr>
                        <a:t>52,520</a:t>
                      </a:r>
                    </a:p>
                  </a:txBody>
                  <a:tcPr marL="9525" marR="9525" marT="9525" marB="0" anchor="ctr"/>
                </a:tc>
                <a:tc>
                  <a:txBody>
                    <a:bodyPr/>
                    <a:lstStyle/>
                    <a:p>
                      <a:pPr algn="r" fontAlgn="ctr"/>
                      <a:r>
                        <a:rPr lang="en-US" sz="1800" b="0" i="0" u="none" strike="noStrike" dirty="0">
                          <a:solidFill>
                            <a:srgbClr val="000000"/>
                          </a:solidFill>
                          <a:effectLst/>
                          <a:latin typeface="Arial" panose="020B0604020202020204" pitchFamily="34" charset="0"/>
                        </a:rPr>
                        <a:t>5.0</a:t>
                      </a:r>
                    </a:p>
                  </a:txBody>
                  <a:tcPr marL="9525" marR="9525" marT="9525" marB="0" anchor="ctr"/>
                </a:tc>
                <a:tc>
                  <a:txBody>
                    <a:bodyPr/>
                    <a:lstStyle/>
                    <a:p>
                      <a:pPr algn="r" fontAlgn="ctr"/>
                      <a:r>
                        <a:rPr lang="en-US" sz="1800" b="0" i="0" u="none" strike="noStrike">
                          <a:solidFill>
                            <a:srgbClr val="000000"/>
                          </a:solidFill>
                          <a:effectLst/>
                          <a:latin typeface="Arial" panose="020B0604020202020204" pitchFamily="34" charset="0"/>
                        </a:rPr>
                        <a:t>16.0</a:t>
                      </a:r>
                    </a:p>
                  </a:txBody>
                  <a:tcPr marL="9525" marR="9525" marT="9525" marB="0" anchor="ctr"/>
                </a:tc>
                <a:extLst>
                  <a:ext uri="{0D108BD9-81ED-4DB2-BD59-A6C34878D82A}">
                    <a16:rowId xmlns:a16="http://schemas.microsoft.com/office/drawing/2014/main" val="385976376"/>
                  </a:ext>
                </a:extLst>
              </a:tr>
              <a:tr h="599060">
                <a:tc>
                  <a:txBody>
                    <a:bodyPr/>
                    <a:lstStyle/>
                    <a:p>
                      <a:pPr algn="l" fontAlgn="ctr"/>
                      <a:r>
                        <a:rPr lang="en-US" sz="1800" b="0" i="0" u="none" strike="noStrike" dirty="0">
                          <a:solidFill>
                            <a:srgbClr val="000000"/>
                          </a:solidFill>
                          <a:effectLst/>
                          <a:latin typeface="Arial" panose="020B0604020202020204" pitchFamily="34" charset="0"/>
                        </a:rPr>
                        <a:t>Less than HS</a:t>
                      </a:r>
                    </a:p>
                  </a:txBody>
                  <a:tcPr marL="9525" marR="9525" marT="9525" marB="0" anchor="ctr"/>
                </a:tc>
                <a:tc>
                  <a:txBody>
                    <a:bodyPr/>
                    <a:lstStyle/>
                    <a:p>
                      <a:pPr algn="r" fontAlgn="ctr"/>
                      <a:r>
                        <a:rPr lang="en-US" sz="1800" b="0" i="0" u="none" strike="noStrike" dirty="0">
                          <a:solidFill>
                            <a:srgbClr val="000000"/>
                          </a:solidFill>
                          <a:effectLst/>
                          <a:latin typeface="Arial" panose="020B0604020202020204" pitchFamily="34" charset="0"/>
                        </a:rPr>
                        <a:t>30,843</a:t>
                      </a:r>
                    </a:p>
                  </a:txBody>
                  <a:tcPr marL="9525" marR="9525" marT="9525" marB="0" anchor="ctr"/>
                </a:tc>
                <a:tc>
                  <a:txBody>
                    <a:bodyPr/>
                    <a:lstStyle/>
                    <a:p>
                      <a:pPr algn="r" fontAlgn="ctr"/>
                      <a:r>
                        <a:rPr lang="en-US" sz="1800" b="0" i="0" u="none" strike="noStrike">
                          <a:solidFill>
                            <a:srgbClr val="000000"/>
                          </a:solidFill>
                          <a:effectLst/>
                          <a:latin typeface="Arial" panose="020B0604020202020204" pitchFamily="34" charset="0"/>
                        </a:rPr>
                        <a:t>8.0</a:t>
                      </a:r>
                    </a:p>
                  </a:txBody>
                  <a:tcPr marL="9525" marR="9525" marT="9525" marB="0" anchor="ctr"/>
                </a:tc>
                <a:tc>
                  <a:txBody>
                    <a:bodyPr/>
                    <a:lstStyle/>
                    <a:p>
                      <a:pPr algn="r" fontAlgn="ctr"/>
                      <a:r>
                        <a:rPr lang="en-US" sz="1800" b="0" i="0" u="none" strike="noStrike">
                          <a:solidFill>
                            <a:srgbClr val="000000"/>
                          </a:solidFill>
                          <a:effectLst/>
                          <a:latin typeface="Arial" panose="020B0604020202020204" pitchFamily="34" charset="0"/>
                        </a:rPr>
                        <a:t>19.0</a:t>
                      </a:r>
                    </a:p>
                  </a:txBody>
                  <a:tcPr marL="9525" marR="9525" marT="9525" marB="0" anchor="ctr"/>
                </a:tc>
                <a:extLst>
                  <a:ext uri="{0D108BD9-81ED-4DB2-BD59-A6C34878D82A}">
                    <a16:rowId xmlns:a16="http://schemas.microsoft.com/office/drawing/2014/main" val="3775363832"/>
                  </a:ext>
                </a:extLst>
              </a:tr>
              <a:tr h="599060">
                <a:tc>
                  <a:txBody>
                    <a:bodyPr/>
                    <a:lstStyle/>
                    <a:p>
                      <a:pPr algn="l" fontAlgn="ctr"/>
                      <a:r>
                        <a:rPr lang="en-US" sz="1800" b="0" i="0" u="none" strike="noStrike">
                          <a:solidFill>
                            <a:srgbClr val="000000"/>
                          </a:solidFill>
                          <a:effectLst/>
                          <a:latin typeface="Arial" panose="020B0604020202020204" pitchFamily="34" charset="0"/>
                        </a:rPr>
                        <a:t>High School Diploma</a:t>
                      </a:r>
                    </a:p>
                  </a:txBody>
                  <a:tcPr marL="9525" marR="9525" marT="9525" marB="0" anchor="ctr"/>
                </a:tc>
                <a:tc>
                  <a:txBody>
                    <a:bodyPr/>
                    <a:lstStyle/>
                    <a:p>
                      <a:pPr algn="r" fontAlgn="ctr"/>
                      <a:r>
                        <a:rPr lang="en-US" sz="1800" b="0" i="0" u="none" strike="noStrike">
                          <a:solidFill>
                            <a:srgbClr val="000000"/>
                          </a:solidFill>
                          <a:effectLst/>
                          <a:latin typeface="Arial" panose="020B0604020202020204" pitchFamily="34" charset="0"/>
                        </a:rPr>
                        <a:t>38,507</a:t>
                      </a:r>
                    </a:p>
                  </a:txBody>
                  <a:tcPr marL="9525" marR="9525" marT="9525" marB="0" anchor="ctr"/>
                </a:tc>
                <a:tc>
                  <a:txBody>
                    <a:bodyPr/>
                    <a:lstStyle/>
                    <a:p>
                      <a:pPr algn="r" fontAlgn="ctr"/>
                      <a:r>
                        <a:rPr lang="en-US" sz="1800" b="0" i="0" u="none" strike="noStrike" dirty="0">
                          <a:solidFill>
                            <a:srgbClr val="000000"/>
                          </a:solidFill>
                          <a:effectLst/>
                          <a:latin typeface="Arial" panose="020B0604020202020204" pitchFamily="34" charset="0"/>
                        </a:rPr>
                        <a:t>6.0</a:t>
                      </a:r>
                    </a:p>
                  </a:txBody>
                  <a:tcPr marL="9525" marR="9525" marT="9525" marB="0" anchor="ctr"/>
                </a:tc>
                <a:tc>
                  <a:txBody>
                    <a:bodyPr/>
                    <a:lstStyle/>
                    <a:p>
                      <a:pPr algn="r" fontAlgn="ctr"/>
                      <a:r>
                        <a:rPr lang="en-US" sz="1800" b="0" i="0" u="none" strike="noStrike">
                          <a:solidFill>
                            <a:srgbClr val="000000"/>
                          </a:solidFill>
                          <a:effectLst/>
                          <a:latin typeface="Arial" panose="020B0604020202020204" pitchFamily="34" charset="0"/>
                        </a:rPr>
                        <a:t>15.0</a:t>
                      </a:r>
                    </a:p>
                  </a:txBody>
                  <a:tcPr marL="9525" marR="9525" marT="9525" marB="0" anchor="ctr"/>
                </a:tc>
                <a:extLst>
                  <a:ext uri="{0D108BD9-81ED-4DB2-BD59-A6C34878D82A}">
                    <a16:rowId xmlns:a16="http://schemas.microsoft.com/office/drawing/2014/main" val="1038723508"/>
                  </a:ext>
                </a:extLst>
              </a:tr>
              <a:tr h="599060">
                <a:tc>
                  <a:txBody>
                    <a:bodyPr/>
                    <a:lstStyle/>
                    <a:p>
                      <a:pPr algn="l" fontAlgn="ctr"/>
                      <a:r>
                        <a:rPr lang="en-US" sz="1800" b="0" i="0" u="none" strike="noStrike">
                          <a:solidFill>
                            <a:srgbClr val="000000"/>
                          </a:solidFill>
                          <a:effectLst/>
                          <a:latin typeface="Arial" panose="020B0604020202020204" pitchFamily="34" charset="0"/>
                        </a:rPr>
                        <a:t>Some College</a:t>
                      </a:r>
                    </a:p>
                  </a:txBody>
                  <a:tcPr marL="9525" marR="9525" marT="9525" marB="0" anchor="ctr"/>
                </a:tc>
                <a:tc>
                  <a:txBody>
                    <a:bodyPr/>
                    <a:lstStyle/>
                    <a:p>
                      <a:pPr algn="r" fontAlgn="ctr"/>
                      <a:r>
                        <a:rPr lang="en-US" sz="1800" b="0" i="0" u="none" strike="noStrike">
                          <a:solidFill>
                            <a:srgbClr val="000000"/>
                          </a:solidFill>
                          <a:effectLst/>
                          <a:latin typeface="Arial" panose="020B0604020202020204" pitchFamily="34" charset="0"/>
                        </a:rPr>
                        <a:t>47,535</a:t>
                      </a:r>
                    </a:p>
                  </a:txBody>
                  <a:tcPr marL="9525" marR="9525" marT="9525" marB="0" anchor="ctr"/>
                </a:tc>
                <a:tc>
                  <a:txBody>
                    <a:bodyPr/>
                    <a:lstStyle/>
                    <a:p>
                      <a:pPr algn="r" fontAlgn="ctr"/>
                      <a:r>
                        <a:rPr lang="en-US" sz="1800" b="0" i="0" u="none" strike="noStrike" dirty="0">
                          <a:solidFill>
                            <a:srgbClr val="000000"/>
                          </a:solidFill>
                          <a:effectLst/>
                          <a:latin typeface="Arial" panose="020B0604020202020204" pitchFamily="34" charset="0"/>
                        </a:rPr>
                        <a:t>10.0</a:t>
                      </a:r>
                    </a:p>
                  </a:txBody>
                  <a:tcPr marL="9525" marR="9525" marT="9525" marB="0" anchor="ctr"/>
                </a:tc>
                <a:tc>
                  <a:txBody>
                    <a:bodyPr/>
                    <a:lstStyle/>
                    <a:p>
                      <a:pPr algn="r" fontAlgn="ctr"/>
                      <a:r>
                        <a:rPr lang="en-US" sz="1800" b="0" i="0" u="none" strike="noStrike" dirty="0">
                          <a:solidFill>
                            <a:srgbClr val="000000"/>
                          </a:solidFill>
                          <a:effectLst/>
                          <a:latin typeface="Arial" panose="020B0604020202020204" pitchFamily="34" charset="0"/>
                        </a:rPr>
                        <a:t>16.0</a:t>
                      </a:r>
                    </a:p>
                  </a:txBody>
                  <a:tcPr marL="9525" marR="9525" marT="9525" marB="0" anchor="ctr"/>
                </a:tc>
                <a:extLst>
                  <a:ext uri="{0D108BD9-81ED-4DB2-BD59-A6C34878D82A}">
                    <a16:rowId xmlns:a16="http://schemas.microsoft.com/office/drawing/2014/main" val="2103475021"/>
                  </a:ext>
                </a:extLst>
              </a:tr>
              <a:tr h="599060">
                <a:tc>
                  <a:txBody>
                    <a:bodyPr/>
                    <a:lstStyle/>
                    <a:p>
                      <a:pPr algn="l" fontAlgn="ctr"/>
                      <a:r>
                        <a:rPr lang="en-US" sz="1800" b="0" i="0" u="none" strike="noStrike">
                          <a:solidFill>
                            <a:srgbClr val="000000"/>
                          </a:solidFill>
                          <a:effectLst/>
                          <a:latin typeface="Arial" panose="020B0604020202020204" pitchFamily="34" charset="0"/>
                        </a:rPr>
                        <a:t>Bachelor's Degree</a:t>
                      </a:r>
                    </a:p>
                  </a:txBody>
                  <a:tcPr marL="9525" marR="9525" marT="9525" marB="0" anchor="ctr"/>
                </a:tc>
                <a:tc>
                  <a:txBody>
                    <a:bodyPr/>
                    <a:lstStyle/>
                    <a:p>
                      <a:pPr algn="r" fontAlgn="ctr"/>
                      <a:r>
                        <a:rPr lang="en-US" sz="1800" b="0" i="0" u="none" strike="noStrike">
                          <a:solidFill>
                            <a:srgbClr val="000000"/>
                          </a:solidFill>
                          <a:effectLst/>
                          <a:latin typeface="Arial" panose="020B0604020202020204" pitchFamily="34" charset="0"/>
                        </a:rPr>
                        <a:t>75,688</a:t>
                      </a:r>
                    </a:p>
                  </a:txBody>
                  <a:tcPr marL="9525" marR="9525" marT="9525" marB="0" anchor="ctr"/>
                </a:tc>
                <a:tc>
                  <a:txBody>
                    <a:bodyPr/>
                    <a:lstStyle/>
                    <a:p>
                      <a:pPr algn="r" fontAlgn="ctr"/>
                      <a:r>
                        <a:rPr lang="en-US" sz="1800" b="0" i="0" u="none" strike="noStrike">
                          <a:solidFill>
                            <a:srgbClr val="000000"/>
                          </a:solidFill>
                          <a:effectLst/>
                          <a:latin typeface="Arial" panose="020B0604020202020204" pitchFamily="34" charset="0"/>
                        </a:rPr>
                        <a:t>6.0</a:t>
                      </a:r>
                    </a:p>
                  </a:txBody>
                  <a:tcPr marL="9525" marR="9525" marT="9525" marB="0" anchor="ctr"/>
                </a:tc>
                <a:tc>
                  <a:txBody>
                    <a:bodyPr/>
                    <a:lstStyle/>
                    <a:p>
                      <a:pPr algn="r" fontAlgn="ctr"/>
                      <a:r>
                        <a:rPr lang="en-US" sz="1800" b="0" i="0" u="none" strike="noStrike" dirty="0">
                          <a:solidFill>
                            <a:srgbClr val="000000"/>
                          </a:solidFill>
                          <a:effectLst/>
                          <a:latin typeface="Arial" panose="020B0604020202020204" pitchFamily="34" charset="0"/>
                        </a:rPr>
                        <a:t>16.0</a:t>
                      </a:r>
                    </a:p>
                  </a:txBody>
                  <a:tcPr marL="9525" marR="9525" marT="9525" marB="0" anchor="ctr"/>
                </a:tc>
                <a:extLst>
                  <a:ext uri="{0D108BD9-81ED-4DB2-BD59-A6C34878D82A}">
                    <a16:rowId xmlns:a16="http://schemas.microsoft.com/office/drawing/2014/main" val="616109104"/>
                  </a:ext>
                </a:extLst>
              </a:tr>
              <a:tr h="599060">
                <a:tc>
                  <a:txBody>
                    <a:bodyPr/>
                    <a:lstStyle/>
                    <a:p>
                      <a:pPr algn="l" fontAlgn="ctr"/>
                      <a:r>
                        <a:rPr lang="en-US" sz="1800" b="0" i="0" u="none" strike="noStrike">
                          <a:solidFill>
                            <a:srgbClr val="000000"/>
                          </a:solidFill>
                          <a:effectLst/>
                          <a:latin typeface="Arial" panose="020B0604020202020204" pitchFamily="34" charset="0"/>
                        </a:rPr>
                        <a:t>Grad/Prof Degree</a:t>
                      </a:r>
                    </a:p>
                  </a:txBody>
                  <a:tcPr marL="9525" marR="9525" marT="9525" marB="0" anchor="ctr"/>
                </a:tc>
                <a:tc>
                  <a:txBody>
                    <a:bodyPr/>
                    <a:lstStyle/>
                    <a:p>
                      <a:pPr algn="r" fontAlgn="ctr"/>
                      <a:r>
                        <a:rPr lang="en-US" sz="1800" b="0" i="0" u="none" strike="noStrike">
                          <a:solidFill>
                            <a:srgbClr val="000000"/>
                          </a:solidFill>
                          <a:effectLst/>
                          <a:latin typeface="Arial" panose="020B0604020202020204" pitchFamily="34" charset="0"/>
                        </a:rPr>
                        <a:t>103,600</a:t>
                      </a:r>
                    </a:p>
                  </a:txBody>
                  <a:tcPr marL="9525" marR="9525" marT="9525" marB="0" anchor="ctr"/>
                </a:tc>
                <a:tc>
                  <a:txBody>
                    <a:bodyPr/>
                    <a:lstStyle/>
                    <a:p>
                      <a:pPr algn="r" fontAlgn="ctr"/>
                      <a:r>
                        <a:rPr lang="en-US" sz="1800" b="0" i="0" u="none" strike="noStrike">
                          <a:solidFill>
                            <a:srgbClr val="000000"/>
                          </a:solidFill>
                          <a:effectLst/>
                          <a:latin typeface="Arial" panose="020B0604020202020204" pitchFamily="34" charset="0"/>
                        </a:rPr>
                        <a:t>4.0</a:t>
                      </a:r>
                    </a:p>
                  </a:txBody>
                  <a:tcPr marL="9525" marR="9525" marT="9525" marB="0" anchor="ctr"/>
                </a:tc>
                <a:tc>
                  <a:txBody>
                    <a:bodyPr/>
                    <a:lstStyle/>
                    <a:p>
                      <a:pPr algn="r" fontAlgn="ctr"/>
                      <a:r>
                        <a:rPr lang="en-US" sz="1800" b="0" i="0" u="none" strike="noStrike" dirty="0">
                          <a:solidFill>
                            <a:srgbClr val="000000"/>
                          </a:solidFill>
                          <a:effectLst/>
                          <a:latin typeface="Arial" panose="020B0604020202020204" pitchFamily="34" charset="0"/>
                        </a:rPr>
                        <a:t>12.0</a:t>
                      </a:r>
                    </a:p>
                  </a:txBody>
                  <a:tcPr marL="9525" marR="9525" marT="9525" marB="0" anchor="ctr"/>
                </a:tc>
                <a:extLst>
                  <a:ext uri="{0D108BD9-81ED-4DB2-BD59-A6C34878D82A}">
                    <a16:rowId xmlns:a16="http://schemas.microsoft.com/office/drawing/2014/main" val="363653060"/>
                  </a:ext>
                </a:extLst>
              </a:tr>
            </a:tbl>
          </a:graphicData>
        </a:graphic>
      </p:graphicFrame>
      <p:graphicFrame>
        <p:nvGraphicFramePr>
          <p:cNvPr id="4" name="Chart 3">
            <a:extLst>
              <a:ext uri="{FF2B5EF4-FFF2-40B4-BE49-F238E27FC236}">
                <a16:creationId xmlns:a16="http://schemas.microsoft.com/office/drawing/2014/main" id="{C1F1524A-A0C4-40A6-1C13-1B84B898C7A1}"/>
              </a:ext>
            </a:extLst>
          </p:cNvPr>
          <p:cNvGraphicFramePr>
            <a:graphicFrameLocks/>
          </p:cNvGraphicFramePr>
          <p:nvPr/>
        </p:nvGraphicFramePr>
        <p:xfrm>
          <a:off x="416316" y="1318207"/>
          <a:ext cx="5590718" cy="486833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A white background with black text&#10;&#10;Description automatically generated">
            <a:extLst>
              <a:ext uri="{FF2B5EF4-FFF2-40B4-BE49-F238E27FC236}">
                <a16:creationId xmlns:a16="http://schemas.microsoft.com/office/drawing/2014/main" id="{DE26BBA0-07EB-56F1-CD42-85B09732710E}"/>
              </a:ext>
            </a:extLst>
          </p:cNvPr>
          <p:cNvPicPr>
            <a:picLocks noChangeAspect="1"/>
          </p:cNvPicPr>
          <p:nvPr/>
        </p:nvPicPr>
        <p:blipFill>
          <a:blip r:embed="rId3"/>
          <a:stretch>
            <a:fillRect/>
          </a:stretch>
        </p:blipFill>
        <p:spPr>
          <a:xfrm rot="21116877">
            <a:off x="1169809" y="1974958"/>
            <a:ext cx="9852382" cy="2325007"/>
          </a:xfrm>
          <a:prstGeom prst="rect">
            <a:avLst/>
          </a:prstGeom>
        </p:spPr>
      </p:pic>
    </p:spTree>
    <p:extLst>
      <p:ext uri="{BB962C8B-B14F-4D97-AF65-F5344CB8AC3E}">
        <p14:creationId xmlns:p14="http://schemas.microsoft.com/office/powerpoint/2010/main" val="31736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F1AC-B9EF-13E3-4B13-6A927D8140E6}"/>
              </a:ext>
            </a:extLst>
          </p:cNvPr>
          <p:cNvSpPr>
            <a:spLocks noGrp="1"/>
          </p:cNvSpPr>
          <p:nvPr>
            <p:ph type="title"/>
          </p:nvPr>
        </p:nvSpPr>
        <p:spPr/>
        <p:txBody>
          <a:bodyPr>
            <a:normAutofit fontScale="90000"/>
          </a:bodyPr>
          <a:lstStyle/>
          <a:p>
            <a:r>
              <a:rPr lang="en-US" dirty="0"/>
              <a:t>Not Affordability</a:t>
            </a:r>
          </a:p>
        </p:txBody>
      </p:sp>
      <p:graphicFrame>
        <p:nvGraphicFramePr>
          <p:cNvPr id="7" name="Content Placeholder 6">
            <a:extLst>
              <a:ext uri="{FF2B5EF4-FFF2-40B4-BE49-F238E27FC236}">
                <a16:creationId xmlns:a16="http://schemas.microsoft.com/office/drawing/2014/main" id="{E5299FB5-C950-E679-A9CF-34B933A25019}"/>
              </a:ext>
            </a:extLst>
          </p:cNvPr>
          <p:cNvGraphicFramePr>
            <a:graphicFrameLocks noGrp="1"/>
          </p:cNvGraphicFramePr>
          <p:nvPr>
            <p:ph sz="quarter" idx="11"/>
            <p:extLst>
              <p:ext uri="{D42A27DB-BD31-4B8C-83A1-F6EECF244321}">
                <p14:modId xmlns:p14="http://schemas.microsoft.com/office/powerpoint/2010/main" val="3311896491"/>
              </p:ext>
            </p:extLst>
          </p:nvPr>
        </p:nvGraphicFramePr>
        <p:xfrm>
          <a:off x="707721" y="1232755"/>
          <a:ext cx="5257800" cy="4792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6">
            <a:extLst>
              <a:ext uri="{FF2B5EF4-FFF2-40B4-BE49-F238E27FC236}">
                <a16:creationId xmlns:a16="http://schemas.microsoft.com/office/drawing/2014/main" id="{77EC6A0A-3A67-D2C4-B94D-89F70876FE31}"/>
              </a:ext>
            </a:extLst>
          </p:cNvPr>
          <p:cNvGraphicFramePr>
            <a:graphicFrameLocks noGrp="1"/>
          </p:cNvGraphicFramePr>
          <p:nvPr>
            <p:ph sz="quarter" idx="10"/>
            <p:extLst>
              <p:ext uri="{D42A27DB-BD31-4B8C-83A1-F6EECF244321}">
                <p14:modId xmlns:p14="http://schemas.microsoft.com/office/powerpoint/2010/main" val="1228607933"/>
              </p:ext>
            </p:extLst>
          </p:nvPr>
        </p:nvGraphicFramePr>
        <p:xfrm>
          <a:off x="6226481" y="1232755"/>
          <a:ext cx="5257800" cy="4792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6974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8B7FA7-C47C-12E7-E186-8C33BF282C55}"/>
              </a:ext>
            </a:extLst>
          </p:cNvPr>
          <p:cNvSpPr>
            <a:spLocks noGrp="1"/>
          </p:cNvSpPr>
          <p:nvPr>
            <p:ph type="title"/>
          </p:nvPr>
        </p:nvSpPr>
        <p:spPr/>
        <p:txBody>
          <a:bodyPr>
            <a:normAutofit fontScale="90000"/>
          </a:bodyPr>
          <a:lstStyle/>
          <a:p>
            <a:r>
              <a:rPr lang="en-US" dirty="0"/>
              <a:t>Powell’s Legacy: The Federal Deficit</a:t>
            </a:r>
          </a:p>
        </p:txBody>
      </p:sp>
      <p:graphicFrame>
        <p:nvGraphicFramePr>
          <p:cNvPr id="8" name="Chart 7">
            <a:extLst>
              <a:ext uri="{FF2B5EF4-FFF2-40B4-BE49-F238E27FC236}">
                <a16:creationId xmlns:a16="http://schemas.microsoft.com/office/drawing/2014/main" id="{B91CFBBB-3A93-B34D-7FC3-BDE7F386AD9D}"/>
              </a:ext>
            </a:extLst>
          </p:cNvPr>
          <p:cNvGraphicFramePr>
            <a:graphicFrameLocks/>
          </p:cNvGraphicFramePr>
          <p:nvPr/>
        </p:nvGraphicFramePr>
        <p:xfrm>
          <a:off x="6362700" y="1352835"/>
          <a:ext cx="5410200" cy="51938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a:extLst>
              <a:ext uri="{FF2B5EF4-FFF2-40B4-BE49-F238E27FC236}">
                <a16:creationId xmlns:a16="http://schemas.microsoft.com/office/drawing/2014/main" id="{8E2A4A2F-857E-A919-478A-CF752EC3EF02}"/>
              </a:ext>
            </a:extLst>
          </p:cNvPr>
          <p:cNvGraphicFramePr>
            <a:graphicFrameLocks/>
          </p:cNvGraphicFramePr>
          <p:nvPr/>
        </p:nvGraphicFramePr>
        <p:xfrm>
          <a:off x="496250" y="1352834"/>
          <a:ext cx="5599750" cy="5193875"/>
        </p:xfrm>
        <a:graphic>
          <a:graphicData uri="http://schemas.openxmlformats.org/drawingml/2006/chart">
            <c:chart xmlns:c="http://schemas.openxmlformats.org/drawingml/2006/chart" xmlns:r="http://schemas.openxmlformats.org/officeDocument/2006/relationships" r:id="rId3"/>
          </a:graphicData>
        </a:graphic>
      </p:graphicFrame>
      <p:pic>
        <p:nvPicPr>
          <p:cNvPr id="9218" name="Picture 2">
            <a:extLst>
              <a:ext uri="{FF2B5EF4-FFF2-40B4-BE49-F238E27FC236}">
                <a16:creationId xmlns:a16="http://schemas.microsoft.com/office/drawing/2014/main" id="{91535622-7EA4-F0AC-AACE-1F44CE8D1D9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29179" y="1352834"/>
            <a:ext cx="8600342" cy="4724455"/>
          </a:xfrm>
          <a:prstGeom prst="rect">
            <a:avLst/>
          </a:prstGeom>
          <a:solidFill>
            <a:schemeClr val="bg1"/>
          </a:solidFill>
        </p:spPr>
      </p:pic>
    </p:spTree>
    <p:extLst>
      <p:ext uri="{BB962C8B-B14F-4D97-AF65-F5344CB8AC3E}">
        <p14:creationId xmlns:p14="http://schemas.microsoft.com/office/powerpoint/2010/main" val="16813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C06B3-5608-BEE0-BD5B-CF7CAE600F7C}"/>
              </a:ext>
            </a:extLst>
          </p:cNvPr>
          <p:cNvSpPr>
            <a:spLocks noGrp="1"/>
          </p:cNvSpPr>
          <p:nvPr>
            <p:ph type="title"/>
          </p:nvPr>
        </p:nvSpPr>
        <p:spPr/>
        <p:txBody>
          <a:bodyPr>
            <a:normAutofit fontScale="90000"/>
          </a:bodyPr>
          <a:lstStyle/>
          <a:p>
            <a:r>
              <a:rPr lang="en-US" dirty="0"/>
              <a:t>Powell’s Legacy: Frothy Asset Prices</a:t>
            </a:r>
          </a:p>
        </p:txBody>
      </p:sp>
      <p:graphicFrame>
        <p:nvGraphicFramePr>
          <p:cNvPr id="5" name="Chart 4">
            <a:extLst>
              <a:ext uri="{FF2B5EF4-FFF2-40B4-BE49-F238E27FC236}">
                <a16:creationId xmlns:a16="http://schemas.microsoft.com/office/drawing/2014/main" id="{177697CB-B664-00F0-89F3-26B74B70B961}"/>
              </a:ext>
            </a:extLst>
          </p:cNvPr>
          <p:cNvGraphicFramePr>
            <a:graphicFrameLocks/>
          </p:cNvGraphicFramePr>
          <p:nvPr/>
        </p:nvGraphicFramePr>
        <p:xfrm>
          <a:off x="878991" y="1290917"/>
          <a:ext cx="5450091" cy="50381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E21FA2DF-D3DD-194D-8B8D-7F82B864C366}"/>
              </a:ext>
            </a:extLst>
          </p:cNvPr>
          <p:cNvGraphicFramePr>
            <a:graphicFrameLocks/>
          </p:cNvGraphicFramePr>
          <p:nvPr/>
        </p:nvGraphicFramePr>
        <p:xfrm>
          <a:off x="6472518" y="1290917"/>
          <a:ext cx="5294401" cy="49843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28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F96D371-AB0C-6935-D61D-8E03750541F6}"/>
              </a:ext>
            </a:extLst>
          </p:cNvPr>
          <p:cNvSpPr>
            <a:spLocks noGrp="1"/>
          </p:cNvSpPr>
          <p:nvPr>
            <p:ph sz="quarter" idx="10"/>
          </p:nvPr>
        </p:nvSpPr>
        <p:spPr>
          <a:xfrm>
            <a:off x="632764" y="1042470"/>
            <a:ext cx="7204440" cy="5512546"/>
          </a:xfrm>
        </p:spPr>
        <p:txBody>
          <a:bodyPr numCol="1" spcCol="182880">
            <a:normAutofit/>
          </a:bodyPr>
          <a:lstStyle/>
          <a:p>
            <a:r>
              <a:rPr lang="en-US" i="1" dirty="0"/>
              <a:t>We were never in the woods.</a:t>
            </a:r>
          </a:p>
          <a:p>
            <a:pPr lvl="1"/>
            <a:r>
              <a:rPr lang="en-US" sz="1700" dirty="0"/>
              <a:t>Excess demand causes inflation, not recessions</a:t>
            </a:r>
          </a:p>
          <a:p>
            <a:pPr lvl="1"/>
            <a:r>
              <a:rPr lang="en-US" sz="1700" dirty="0"/>
              <a:t>Higher rates offset by high liquidity, low private debt levels</a:t>
            </a:r>
          </a:p>
          <a:p>
            <a:pPr lvl="1"/>
            <a:r>
              <a:rPr lang="en-US" sz="1700" dirty="0"/>
              <a:t>Consumer demand will remain strong keep US going</a:t>
            </a:r>
          </a:p>
          <a:p>
            <a:pPr>
              <a:lnSpc>
                <a:spcPct val="100000"/>
              </a:lnSpc>
            </a:pPr>
            <a:r>
              <a:rPr lang="en-US" dirty="0"/>
              <a:t>The California Situation</a:t>
            </a:r>
          </a:p>
          <a:p>
            <a:pPr lvl="1">
              <a:lnSpc>
                <a:spcPct val="100000"/>
              </a:lnSpc>
            </a:pPr>
            <a:r>
              <a:rPr lang="en-US" dirty="0"/>
              <a:t>Housing Supply not affordability</a:t>
            </a:r>
          </a:p>
          <a:p>
            <a:pPr lvl="1">
              <a:lnSpc>
                <a:spcPct val="100000"/>
              </a:lnSpc>
            </a:pPr>
            <a:r>
              <a:rPr lang="en-US" dirty="0"/>
              <a:t>Revenue reform not higher taxes</a:t>
            </a:r>
          </a:p>
          <a:p>
            <a:pPr lvl="1">
              <a:lnSpc>
                <a:spcPct val="100000"/>
              </a:lnSpc>
            </a:pPr>
            <a:r>
              <a:rPr lang="en-US" dirty="0"/>
              <a:t>Upskill workers, not up pay</a:t>
            </a:r>
          </a:p>
          <a:p>
            <a:pPr lvl="1">
              <a:lnSpc>
                <a:spcPct val="100000"/>
              </a:lnSpc>
            </a:pPr>
            <a:r>
              <a:rPr lang="en-US" dirty="0"/>
              <a:t>Don’t fix—get out of thew way</a:t>
            </a:r>
          </a:p>
          <a:p>
            <a:r>
              <a:rPr lang="en-US" i="1" dirty="0"/>
              <a:t>Medium Term Risks</a:t>
            </a:r>
          </a:p>
          <a:p>
            <a:pPr lvl="1"/>
            <a:r>
              <a:rPr lang="en-US" sz="1700" dirty="0"/>
              <a:t>Record federal deficits with no end in sight</a:t>
            </a:r>
          </a:p>
          <a:p>
            <a:pPr lvl="1"/>
            <a:r>
              <a:rPr lang="en-US" sz="1700" dirty="0"/>
              <a:t>Asset prices remain at bubbly high levels</a:t>
            </a:r>
          </a:p>
          <a:p>
            <a:r>
              <a:rPr lang="en-US" sz="2700" dirty="0"/>
              <a:t>The real issue?</a:t>
            </a:r>
          </a:p>
          <a:p>
            <a:pPr lvl="1"/>
            <a:r>
              <a:rPr lang="en-US" sz="1700" dirty="0"/>
              <a:t>The narrative is running amuck</a:t>
            </a:r>
          </a:p>
          <a:p>
            <a:pPr lvl="1"/>
            <a:r>
              <a:rPr lang="en-US" sz="1700" dirty="0"/>
              <a:t>Political chaos in its wake</a:t>
            </a:r>
            <a:endParaRPr lang="en-US" sz="2000" dirty="0"/>
          </a:p>
        </p:txBody>
      </p:sp>
      <p:sp>
        <p:nvSpPr>
          <p:cNvPr id="4" name="Title 3">
            <a:extLst>
              <a:ext uri="{FF2B5EF4-FFF2-40B4-BE49-F238E27FC236}">
                <a16:creationId xmlns:a16="http://schemas.microsoft.com/office/drawing/2014/main" id="{4681930D-7FA2-F8F7-2DA3-A7A915396753}"/>
              </a:ext>
            </a:extLst>
          </p:cNvPr>
          <p:cNvSpPr>
            <a:spLocks noGrp="1"/>
          </p:cNvSpPr>
          <p:nvPr>
            <p:ph type="title"/>
          </p:nvPr>
        </p:nvSpPr>
        <p:spPr>
          <a:xfrm>
            <a:off x="707722" y="196991"/>
            <a:ext cx="8363450" cy="739035"/>
          </a:xfrm>
        </p:spPr>
        <p:txBody>
          <a:bodyPr>
            <a:normAutofit fontScale="90000"/>
          </a:bodyPr>
          <a:lstStyle/>
          <a:p>
            <a:r>
              <a:rPr lang="en-US" dirty="0"/>
              <a:t>Out of the Woods?</a:t>
            </a:r>
          </a:p>
        </p:txBody>
      </p:sp>
      <p:sp>
        <p:nvSpPr>
          <p:cNvPr id="2" name="Content Placeholder 5">
            <a:extLst>
              <a:ext uri="{FF2B5EF4-FFF2-40B4-BE49-F238E27FC236}">
                <a16:creationId xmlns:a16="http://schemas.microsoft.com/office/drawing/2014/main" id="{70A8819A-AD3D-94AC-E46F-69527A12CC3E}"/>
              </a:ext>
            </a:extLst>
          </p:cNvPr>
          <p:cNvSpPr txBox="1">
            <a:spLocks/>
          </p:cNvSpPr>
          <p:nvPr/>
        </p:nvSpPr>
        <p:spPr>
          <a:xfrm>
            <a:off x="8056234" y="1464936"/>
            <a:ext cx="3733798" cy="4686300"/>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System Font Regular"/>
              <a:buChar char="​"/>
              <a:defRPr sz="2800" b="1" i="0" kern="1200">
                <a:solidFill>
                  <a:schemeClr val="accent6"/>
                </a:solidFill>
                <a:latin typeface="Arial" panose="020B0604020202020204" pitchFamily="34" charset="0"/>
                <a:ea typeface="+mn-ea"/>
                <a:cs typeface="Arial" panose="020B0604020202020204" pitchFamily="34" charset="0"/>
              </a:defRPr>
            </a:lvl1pPr>
            <a:lvl2pPr marL="285750" indent="-285750" algn="l" defTabSz="914400" rtl="0" eaLnBrk="1" latinLnBrk="0" hangingPunct="1">
              <a:lnSpc>
                <a:spcPct val="90000"/>
              </a:lnSpc>
              <a:spcBef>
                <a:spcPts val="500"/>
              </a:spcBef>
              <a:buFont typeface="Arial" panose="020B0604020202020204" pitchFamily="34" charset="0"/>
              <a:buChar char="•"/>
              <a:defRPr sz="1800" kern="1200">
                <a:solidFill>
                  <a:srgbClr val="767679"/>
                </a:solidFill>
                <a:latin typeface="+mn-lt"/>
                <a:ea typeface="+mn-ea"/>
                <a:cs typeface="+mn-cs"/>
              </a:defRPr>
            </a:lvl2pPr>
            <a:lvl3pPr marL="560070" indent="-285750" algn="l" defTabSz="914400" rtl="0" eaLnBrk="1" latinLnBrk="0" hangingPunct="1">
              <a:lnSpc>
                <a:spcPct val="90000"/>
              </a:lnSpc>
              <a:spcBef>
                <a:spcPts val="500"/>
              </a:spcBef>
              <a:buFont typeface="Arial" panose="020B0604020202020204" pitchFamily="34" charset="0"/>
              <a:buChar char="•"/>
              <a:defRPr sz="1800" kern="1200">
                <a:solidFill>
                  <a:srgbClr val="767679"/>
                </a:solidFill>
                <a:latin typeface="+mn-lt"/>
                <a:ea typeface="+mn-ea"/>
                <a:cs typeface="+mn-cs"/>
              </a:defRPr>
            </a:lvl3pPr>
            <a:lvl4pPr marL="925830" indent="-285750" algn="l" defTabSz="914400" rtl="0" eaLnBrk="1" latinLnBrk="0" hangingPunct="1">
              <a:lnSpc>
                <a:spcPct val="90000"/>
              </a:lnSpc>
              <a:spcBef>
                <a:spcPts val="500"/>
              </a:spcBef>
              <a:buFont typeface="Arial" panose="020B0604020202020204" pitchFamily="34" charset="0"/>
              <a:buChar char="•"/>
              <a:defRPr sz="1800" kern="1200">
                <a:solidFill>
                  <a:srgbClr val="767679"/>
                </a:solidFill>
                <a:latin typeface="+mn-lt"/>
                <a:ea typeface="+mn-ea"/>
                <a:cs typeface="+mn-cs"/>
              </a:defRPr>
            </a:lvl4pPr>
            <a:lvl5pPr marL="1291590" indent="-285750" algn="l" defTabSz="914400" rtl="0" eaLnBrk="1" latinLnBrk="0" hangingPunct="1">
              <a:lnSpc>
                <a:spcPct val="90000"/>
              </a:lnSpc>
              <a:spcBef>
                <a:spcPts val="500"/>
              </a:spcBef>
              <a:buFont typeface="Arial" panose="020B0604020202020204" pitchFamily="34" charset="0"/>
              <a:buChar char="•"/>
              <a:defRPr sz="1800" kern="1200">
                <a:solidFill>
                  <a:srgbClr val="76767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2024 Beacon </a:t>
            </a:r>
          </a:p>
          <a:p>
            <a:r>
              <a:rPr lang="en-US" dirty="0"/>
              <a:t>Forecast Highlights</a:t>
            </a:r>
          </a:p>
          <a:p>
            <a:pPr lvl="1"/>
            <a:endParaRPr lang="en-US" dirty="0"/>
          </a:p>
          <a:p>
            <a:pPr lvl="1"/>
            <a:r>
              <a:rPr lang="en-US" b="1" dirty="0"/>
              <a:t>GDP Growth: </a:t>
            </a:r>
            <a:r>
              <a:rPr lang="en-US" dirty="0"/>
              <a:t>1.8%</a:t>
            </a:r>
          </a:p>
          <a:p>
            <a:pPr lvl="1"/>
            <a:r>
              <a:rPr lang="en-US" dirty="0"/>
              <a:t>Consumer shift to services</a:t>
            </a:r>
          </a:p>
          <a:p>
            <a:pPr lvl="1"/>
            <a:r>
              <a:rPr lang="en-US" b="1" dirty="0"/>
              <a:t>Unemployment Rate: </a:t>
            </a:r>
            <a:r>
              <a:rPr lang="en-US" dirty="0"/>
              <a:t>3.9%</a:t>
            </a:r>
          </a:p>
          <a:p>
            <a:pPr lvl="1"/>
            <a:endParaRPr lang="en-US" dirty="0"/>
          </a:p>
          <a:p>
            <a:pPr lvl="1"/>
            <a:r>
              <a:rPr lang="en-US" b="1" dirty="0"/>
              <a:t>10 Year Treasury: </a:t>
            </a:r>
            <a:r>
              <a:rPr lang="en-US" dirty="0"/>
              <a:t>4.2%</a:t>
            </a:r>
          </a:p>
          <a:p>
            <a:pPr lvl="1"/>
            <a:r>
              <a:rPr lang="en-US" b="1" dirty="0"/>
              <a:t>30 Year FR Mortgage: </a:t>
            </a:r>
            <a:r>
              <a:rPr lang="en-US" dirty="0"/>
              <a:t>7.6%</a:t>
            </a:r>
          </a:p>
          <a:p>
            <a:pPr lvl="1"/>
            <a:endParaRPr lang="en-US" dirty="0"/>
          </a:p>
          <a:p>
            <a:pPr lvl="1"/>
            <a:r>
              <a:rPr lang="en-US" b="1" dirty="0"/>
              <a:t>HPI Forecast: </a:t>
            </a:r>
            <a:r>
              <a:rPr lang="en-US" dirty="0"/>
              <a:t>-1.7%</a:t>
            </a:r>
          </a:p>
          <a:p>
            <a:pPr lvl="1"/>
            <a:r>
              <a:rPr lang="en-US" b="1" dirty="0"/>
              <a:t>Housing Starts: </a:t>
            </a:r>
            <a:r>
              <a:rPr lang="en-US" dirty="0"/>
              <a:t>1.42m</a:t>
            </a:r>
          </a:p>
        </p:txBody>
      </p:sp>
      <p:pic>
        <p:nvPicPr>
          <p:cNvPr id="2050" name="Picture 2" descr="False Narratives: “The Lies We Tell Ourselves” « Meridian Magazine">
            <a:extLst>
              <a:ext uri="{FF2B5EF4-FFF2-40B4-BE49-F238E27FC236}">
                <a16:creationId xmlns:a16="http://schemas.microsoft.com/office/drawing/2014/main" id="{9986BEEA-3A59-16D6-789A-1BE5CD00980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925295" y="1252499"/>
            <a:ext cx="3633941" cy="4686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ollage of a person in a suit and tie&#10;&#10;Description automatically generated">
            <a:extLst>
              <a:ext uri="{FF2B5EF4-FFF2-40B4-BE49-F238E27FC236}">
                <a16:creationId xmlns:a16="http://schemas.microsoft.com/office/drawing/2014/main" id="{EB7FBFE4-744B-F4AA-9ACE-CD30587D14F4}"/>
              </a:ext>
            </a:extLst>
          </p:cNvPr>
          <p:cNvPicPr>
            <a:picLocks noChangeAspect="1"/>
          </p:cNvPicPr>
          <p:nvPr/>
        </p:nvPicPr>
        <p:blipFill>
          <a:blip r:embed="rId3"/>
          <a:stretch>
            <a:fillRect/>
          </a:stretch>
        </p:blipFill>
        <p:spPr>
          <a:xfrm>
            <a:off x="707722" y="936026"/>
            <a:ext cx="6036466" cy="5512547"/>
          </a:xfrm>
          <a:prstGeom prst="rect">
            <a:avLst/>
          </a:prstGeom>
        </p:spPr>
      </p:pic>
    </p:spTree>
    <p:extLst>
      <p:ext uri="{BB962C8B-B14F-4D97-AF65-F5344CB8AC3E}">
        <p14:creationId xmlns:p14="http://schemas.microsoft.com/office/powerpoint/2010/main" val="45998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calcmode="lin" valueType="num">
                                      <p:cBhvr additive="base">
                                        <p:cTn id="1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 calcmode="lin" valueType="num">
                                      <p:cBhvr additive="base">
                                        <p:cTn id="3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 calcmode="lin" valueType="num">
                                      <p:cBhvr additive="base">
                                        <p:cTn id="4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 calcmode="lin" valueType="num">
                                      <p:cBhvr additive="base">
                                        <p:cTn id="4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 calcmode="lin" valueType="num">
                                      <p:cBhvr additive="base">
                                        <p:cTn id="50"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9" end="9"/>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anim calcmode="lin" valueType="num">
                                      <p:cBhvr additive="base">
                                        <p:cTn id="54"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5">
                                            <p:txEl>
                                              <p:pRg st="11" end="11"/>
                                            </p:txEl>
                                          </p:spTgt>
                                        </p:tgtEl>
                                        <p:attrNameLst>
                                          <p:attrName>style.visibility</p:attrName>
                                        </p:attrNameLst>
                                      </p:cBhvr>
                                      <p:to>
                                        <p:strVal val="visible"/>
                                      </p:to>
                                    </p:set>
                                    <p:anim calcmode="lin" valueType="num">
                                      <p:cBhvr additive="base">
                                        <p:cTn id="58"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5">
                                            <p:txEl>
                                              <p:pRg st="12" end="12"/>
                                            </p:txEl>
                                          </p:spTgt>
                                        </p:tgtEl>
                                        <p:attrNameLst>
                                          <p:attrName>style.visibility</p:attrName>
                                        </p:attrNameLst>
                                      </p:cBhvr>
                                      <p:to>
                                        <p:strVal val="visible"/>
                                      </p:to>
                                    </p:set>
                                    <p:anim calcmode="lin" valueType="num">
                                      <p:cBhvr additive="base">
                                        <p:cTn id="64"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5">
                                            <p:txEl>
                                              <p:pRg st="13" end="13"/>
                                            </p:txEl>
                                          </p:spTgt>
                                        </p:tgtEl>
                                        <p:attrNameLst>
                                          <p:attrName>style.visibility</p:attrName>
                                        </p:attrNameLst>
                                      </p:cBhvr>
                                      <p:to>
                                        <p:strVal val="visible"/>
                                      </p:to>
                                    </p:set>
                                    <p:anim calcmode="lin" valueType="num">
                                      <p:cBhvr additive="base">
                                        <p:cTn id="68"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5">
                                            <p:txEl>
                                              <p:pRg st="14" end="14"/>
                                            </p:txEl>
                                          </p:spTgt>
                                        </p:tgtEl>
                                        <p:attrNameLst>
                                          <p:attrName>style.visibility</p:attrName>
                                        </p:attrNameLst>
                                      </p:cBhvr>
                                      <p:to>
                                        <p:strVal val="visible"/>
                                      </p:to>
                                    </p:set>
                                    <p:anim calcmode="lin" valueType="num">
                                      <p:cBhvr additive="base">
                                        <p:cTn id="72"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 presetClass="exit" presetSubtype="10" fill="hold" nodeType="clickEffect">
                                  <p:stCondLst>
                                    <p:cond delay="0"/>
                                  </p:stCondLst>
                                  <p:childTnLst>
                                    <p:animEffect transition="out" filter="checkerboard(across)">
                                      <p:cBhvr>
                                        <p:cTn id="77" dur="500"/>
                                        <p:tgtEl>
                                          <p:spTgt spid="2050"/>
                                        </p:tgtEl>
                                      </p:cBhvr>
                                    </p:animEffect>
                                    <p:set>
                                      <p:cBhvr>
                                        <p:cTn id="78"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94FF-E46E-258C-B020-0F2BAF8C77DC}"/>
              </a:ext>
            </a:extLst>
          </p:cNvPr>
          <p:cNvSpPr>
            <a:spLocks noGrp="1"/>
          </p:cNvSpPr>
          <p:nvPr>
            <p:ph type="title"/>
          </p:nvPr>
        </p:nvSpPr>
        <p:spPr/>
        <p:txBody>
          <a:bodyPr>
            <a:normAutofit fontScale="90000"/>
          </a:bodyPr>
          <a:lstStyle/>
          <a:p>
            <a:r>
              <a:rPr lang="en-US" dirty="0"/>
              <a:t>Sticky Narratives</a:t>
            </a:r>
          </a:p>
        </p:txBody>
      </p:sp>
      <p:sp>
        <p:nvSpPr>
          <p:cNvPr id="10" name="TextBox 9">
            <a:extLst>
              <a:ext uri="{FF2B5EF4-FFF2-40B4-BE49-F238E27FC236}">
                <a16:creationId xmlns:a16="http://schemas.microsoft.com/office/drawing/2014/main" id="{481AACCB-F68E-8AF9-216B-29D920DD1AEC}"/>
              </a:ext>
            </a:extLst>
          </p:cNvPr>
          <p:cNvSpPr txBox="1"/>
          <p:nvPr/>
        </p:nvSpPr>
        <p:spPr>
          <a:xfrm>
            <a:off x="1141535" y="2151727"/>
            <a:ext cx="8507548" cy="2554545"/>
          </a:xfrm>
          <a:prstGeom prst="rect">
            <a:avLst/>
          </a:prstGeom>
          <a:noFill/>
        </p:spPr>
        <p:txBody>
          <a:bodyPr wrap="square" rtlCol="0">
            <a:spAutoFit/>
          </a:bodyPr>
          <a:lstStyle/>
          <a:p>
            <a:r>
              <a:rPr lang="en-US" sz="2400" dirty="0"/>
              <a:t>“People can believe pretty much whatever they want to believe about moral and political issues, as long as some other people near them believe it, so you have to focus on indirect methods to change what people want to believe. </a:t>
            </a:r>
            <a:br>
              <a:rPr lang="en-US" sz="2400" dirty="0"/>
            </a:br>
            <a:r>
              <a:rPr lang="en-US" sz="2400" dirty="0"/>
              <a:t>	</a:t>
            </a:r>
          </a:p>
          <a:p>
            <a:r>
              <a:rPr lang="en-US" sz="2000" dirty="0"/>
              <a:t>― Jonathan Haidt, </a:t>
            </a:r>
            <a:r>
              <a:rPr lang="en-US" sz="2000" i="1" dirty="0"/>
              <a:t>The Righteous Mind: Why Good People are Divided by Politics and Religion </a:t>
            </a:r>
            <a:endParaRPr lang="en-US" sz="2400" i="1" dirty="0"/>
          </a:p>
        </p:txBody>
      </p:sp>
      <p:pic>
        <p:nvPicPr>
          <p:cNvPr id="13" name="Picture 12" descr="A book cover with fingers pointing at each other&#10;&#10;Description automatically generated with low confidence">
            <a:extLst>
              <a:ext uri="{FF2B5EF4-FFF2-40B4-BE49-F238E27FC236}">
                <a16:creationId xmlns:a16="http://schemas.microsoft.com/office/drawing/2014/main" id="{D8F2747C-5A15-FB28-55BA-15F0BE046B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615623">
            <a:off x="9729537" y="2679562"/>
            <a:ext cx="1295894" cy="1926701"/>
          </a:xfrm>
          <a:prstGeom prst="rect">
            <a:avLst/>
          </a:prstGeom>
        </p:spPr>
      </p:pic>
      <p:pic>
        <p:nvPicPr>
          <p:cNvPr id="11" name="Picture 2" descr="Mark Twain quote: How easy it is to make people believe a lie, and [how] hard...">
            <a:extLst>
              <a:ext uri="{FF2B5EF4-FFF2-40B4-BE49-F238E27FC236}">
                <a16:creationId xmlns:a16="http://schemas.microsoft.com/office/drawing/2014/main" id="{D830D823-6C80-0C7F-AE66-21113F31090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95386" y="1635292"/>
            <a:ext cx="8191761" cy="4027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Weapons of Mass Distraction - Situational Awareness Matters!™">
            <a:extLst>
              <a:ext uri="{FF2B5EF4-FFF2-40B4-BE49-F238E27FC236}">
                <a16:creationId xmlns:a16="http://schemas.microsoft.com/office/drawing/2014/main" id="{85F130B9-C70F-A6A6-3767-788F48C95D0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74081" y="1223920"/>
            <a:ext cx="7494225" cy="485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33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5E63B-BB26-62CA-A1A9-D641A9C9C06B}"/>
              </a:ext>
            </a:extLst>
          </p:cNvPr>
          <p:cNvSpPr>
            <a:spLocks noGrp="1"/>
          </p:cNvSpPr>
          <p:nvPr>
            <p:ph type="title" idx="4294967295"/>
          </p:nvPr>
        </p:nvSpPr>
        <p:spPr>
          <a:xfrm>
            <a:off x="1308100" y="686481"/>
            <a:ext cx="5613400" cy="2219159"/>
          </a:xfrm>
        </p:spPr>
        <p:txBody>
          <a:bodyPr>
            <a:normAutofit/>
          </a:bodyPr>
          <a:lstStyle/>
          <a:p>
            <a:r>
              <a:rPr lang="en-US" sz="8800" dirty="0">
                <a:solidFill>
                  <a:schemeClr val="accent6"/>
                </a:solidFill>
                <a:latin typeface="STLiti" panose="02010800040101010101" pitchFamily="2" charset="-122"/>
                <a:ea typeface="STLiti" panose="02010800040101010101" pitchFamily="2" charset="-122"/>
              </a:rPr>
              <a:t>Thank You!</a:t>
            </a:r>
          </a:p>
        </p:txBody>
      </p:sp>
      <p:sp>
        <p:nvSpPr>
          <p:cNvPr id="4" name="Content Placeholder 3">
            <a:extLst>
              <a:ext uri="{FF2B5EF4-FFF2-40B4-BE49-F238E27FC236}">
                <a16:creationId xmlns:a16="http://schemas.microsoft.com/office/drawing/2014/main" id="{085045F5-A5B1-E85A-F13D-2803C3C3D28A}"/>
              </a:ext>
            </a:extLst>
          </p:cNvPr>
          <p:cNvSpPr>
            <a:spLocks noGrp="1"/>
          </p:cNvSpPr>
          <p:nvPr>
            <p:ph sz="quarter" idx="4294967295"/>
          </p:nvPr>
        </p:nvSpPr>
        <p:spPr>
          <a:xfrm>
            <a:off x="7753350" y="5368413"/>
            <a:ext cx="4798426" cy="991207"/>
          </a:xfrm>
        </p:spPr>
        <p:txBody>
          <a:bodyPr>
            <a:normAutofit/>
          </a:bodyPr>
          <a:lstStyle/>
          <a:p>
            <a:pPr marL="0" lvl="1" indent="0" algn="ctr">
              <a:buNone/>
            </a:pPr>
            <a:r>
              <a:rPr lang="en-US" b="1" dirty="0">
                <a:solidFill>
                  <a:schemeClr val="bg1"/>
                </a:solidFill>
              </a:rPr>
              <a:t>Or contact: </a:t>
            </a:r>
          </a:p>
          <a:p>
            <a:pPr marL="0" lvl="1" indent="0" algn="ctr">
              <a:buNone/>
            </a:pPr>
            <a:r>
              <a:rPr lang="en-US" b="1" dirty="0" err="1">
                <a:solidFill>
                  <a:schemeClr val="bg1"/>
                </a:solidFill>
              </a:rPr>
              <a:t>Kristen@beaconecon.com</a:t>
            </a:r>
            <a:endParaRPr lang="en-US" b="1" dirty="0">
              <a:solidFill>
                <a:schemeClr val="bg1"/>
              </a:solidFill>
            </a:endParaRPr>
          </a:p>
        </p:txBody>
      </p:sp>
      <p:sp>
        <p:nvSpPr>
          <p:cNvPr id="3" name="Content Placeholder 3">
            <a:extLst>
              <a:ext uri="{FF2B5EF4-FFF2-40B4-BE49-F238E27FC236}">
                <a16:creationId xmlns:a16="http://schemas.microsoft.com/office/drawing/2014/main" id="{018C2FA6-4AED-06A0-F54A-17DCAEF0479D}"/>
              </a:ext>
            </a:extLst>
          </p:cNvPr>
          <p:cNvSpPr txBox="1">
            <a:spLocks/>
          </p:cNvSpPr>
          <p:nvPr/>
        </p:nvSpPr>
        <p:spPr>
          <a:xfrm>
            <a:off x="8585200" y="1095961"/>
            <a:ext cx="3326901" cy="11793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System Font Regular"/>
              <a:buChar char="​"/>
              <a:defRPr sz="2800" b="1" i="0" kern="1200">
                <a:solidFill>
                  <a:schemeClr val="accent2"/>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2pPr>
            <a:lvl3pPr marL="56007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92583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129159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b="1" dirty="0">
                <a:solidFill>
                  <a:schemeClr val="bg1"/>
                </a:solidFill>
              </a:rPr>
              <a:t>For a copy of slides, please use the QR Code</a:t>
            </a:r>
          </a:p>
        </p:txBody>
      </p:sp>
    </p:spTree>
    <p:extLst>
      <p:ext uri="{BB962C8B-B14F-4D97-AF65-F5344CB8AC3E}">
        <p14:creationId xmlns:p14="http://schemas.microsoft.com/office/powerpoint/2010/main" val="331074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66B4FD-A51B-7D10-EA23-66F07D723534}"/>
              </a:ext>
            </a:extLst>
          </p:cNvPr>
          <p:cNvSpPr>
            <a:spLocks noGrp="1"/>
          </p:cNvSpPr>
          <p:nvPr>
            <p:ph type="title"/>
          </p:nvPr>
        </p:nvSpPr>
        <p:spPr/>
        <p:txBody>
          <a:bodyPr>
            <a:normAutofit fontScale="90000"/>
          </a:bodyPr>
          <a:lstStyle/>
          <a:p>
            <a:r>
              <a:rPr lang="en-US" dirty="0"/>
              <a:t>Beacon’s Outlook for ’24</a:t>
            </a:r>
          </a:p>
        </p:txBody>
      </p:sp>
      <p:sp>
        <p:nvSpPr>
          <p:cNvPr id="8" name="Content Placeholder 4">
            <a:extLst>
              <a:ext uri="{FF2B5EF4-FFF2-40B4-BE49-F238E27FC236}">
                <a16:creationId xmlns:a16="http://schemas.microsoft.com/office/drawing/2014/main" id="{FA40DF79-9E70-0190-A61C-8A33ECD3BE3E}"/>
              </a:ext>
            </a:extLst>
          </p:cNvPr>
          <p:cNvSpPr>
            <a:spLocks noGrp="1"/>
          </p:cNvSpPr>
          <p:nvPr>
            <p:ph sz="quarter" idx="10"/>
          </p:nvPr>
        </p:nvSpPr>
        <p:spPr>
          <a:xfrm>
            <a:off x="799733" y="1050326"/>
            <a:ext cx="7981912" cy="5632131"/>
          </a:xfrm>
        </p:spPr>
        <p:txBody>
          <a:bodyPr numCol="1" spcCol="182880">
            <a:normAutofit/>
          </a:bodyPr>
          <a:lstStyle/>
          <a:p>
            <a:pPr>
              <a:lnSpc>
                <a:spcPct val="100000"/>
              </a:lnSpc>
              <a:buNone/>
            </a:pPr>
            <a:r>
              <a:rPr lang="en-US" sz="2400" b="0" dirty="0"/>
              <a:t>There was little risk of a “hard landing” </a:t>
            </a:r>
          </a:p>
          <a:p>
            <a:pPr marL="800100" lvl="1" indent="-514350">
              <a:lnSpc>
                <a:spcPct val="100000"/>
              </a:lnSpc>
            </a:pPr>
            <a:r>
              <a:rPr lang="en-US" sz="1900" b="0" dirty="0"/>
              <a:t>Presumed distress were </a:t>
            </a:r>
            <a:r>
              <a:rPr lang="en-US" sz="1900" dirty="0"/>
              <a:t>signs</a:t>
            </a:r>
            <a:r>
              <a:rPr lang="en-US" sz="1900" b="0" dirty="0"/>
              <a:t> of an overheated economy</a:t>
            </a:r>
          </a:p>
          <a:p>
            <a:pPr marL="800100" lvl="1" indent="-514350">
              <a:lnSpc>
                <a:spcPct val="100000"/>
              </a:lnSpc>
            </a:pPr>
            <a:r>
              <a:rPr lang="en-US" sz="1900" b="0" dirty="0"/>
              <a:t>The Good: economy </a:t>
            </a:r>
            <a:r>
              <a:rPr lang="en-US" sz="1900" dirty="0"/>
              <a:t>will continue to expand at a decent pace</a:t>
            </a:r>
            <a:endParaRPr lang="en-US" sz="1900" b="0" dirty="0"/>
          </a:p>
          <a:p>
            <a:pPr marL="800100" lvl="1" indent="-514350">
              <a:lnSpc>
                <a:spcPct val="100000"/>
              </a:lnSpc>
            </a:pPr>
            <a:r>
              <a:rPr lang="en-US" sz="1900" dirty="0"/>
              <a:t>The B</a:t>
            </a:r>
            <a:r>
              <a:rPr lang="en-US" sz="1900" b="0" dirty="0"/>
              <a:t>ad: interest rates will not be falling soon</a:t>
            </a:r>
          </a:p>
          <a:p>
            <a:pPr marL="800100" lvl="1" indent="-514350">
              <a:lnSpc>
                <a:spcPct val="100000"/>
              </a:lnSpc>
            </a:pPr>
            <a:r>
              <a:rPr lang="en-US" sz="1900" dirty="0"/>
              <a:t>The Ugly: Asset markets, federal deficits, and labor supply</a:t>
            </a:r>
          </a:p>
          <a:p>
            <a:pPr>
              <a:lnSpc>
                <a:spcPct val="100000"/>
              </a:lnSpc>
              <a:buNone/>
            </a:pPr>
            <a:r>
              <a:rPr lang="en-US" sz="2400" b="0" dirty="0"/>
              <a:t>California Economy: Not Dead Yet</a:t>
            </a:r>
          </a:p>
          <a:p>
            <a:pPr marL="800100" lvl="1" indent="-514350">
              <a:lnSpc>
                <a:spcPct val="100000"/>
              </a:lnSpc>
            </a:pPr>
            <a:r>
              <a:rPr lang="en-US" sz="1900" dirty="0"/>
              <a:t>Economy is stronger than the headlines would have you think</a:t>
            </a:r>
          </a:p>
          <a:p>
            <a:pPr marL="800100" lvl="1" indent="-514350">
              <a:lnSpc>
                <a:spcPct val="100000"/>
              </a:lnSpc>
            </a:pPr>
            <a:r>
              <a:rPr lang="en-US" sz="1900" b="0" dirty="0"/>
              <a:t>Housing shortages remain dominant issue</a:t>
            </a:r>
          </a:p>
          <a:p>
            <a:pPr marL="800100" lvl="1" indent="-514350">
              <a:lnSpc>
                <a:spcPct val="100000"/>
              </a:lnSpc>
            </a:pPr>
            <a:r>
              <a:rPr lang="en-US" sz="1900" dirty="0"/>
              <a:t>Budget deficit a function of poor fiscal planning</a:t>
            </a:r>
          </a:p>
          <a:p>
            <a:pPr>
              <a:lnSpc>
                <a:spcPct val="100000"/>
              </a:lnSpc>
              <a:buNone/>
            </a:pPr>
            <a:r>
              <a:rPr lang="en-US" sz="2400" b="0" dirty="0"/>
              <a:t>The Big Issue: false narratives / bad policies</a:t>
            </a:r>
          </a:p>
          <a:p>
            <a:pPr marL="800100" lvl="1" indent="-514350">
              <a:lnSpc>
                <a:spcPct val="100000"/>
              </a:lnSpc>
            </a:pPr>
            <a:r>
              <a:rPr lang="en-US" sz="1900" dirty="0"/>
              <a:t>Political partisanship / inability to compromise</a:t>
            </a:r>
          </a:p>
          <a:p>
            <a:pPr marL="800100" lvl="1" indent="-514350">
              <a:lnSpc>
                <a:spcPct val="100000"/>
              </a:lnSpc>
            </a:pPr>
            <a:r>
              <a:rPr lang="en-US" sz="1900" dirty="0"/>
              <a:t>“Crisis management” mode preventing pursuit of good policies</a:t>
            </a:r>
          </a:p>
          <a:p>
            <a:pPr marL="800100" lvl="1" indent="-514350">
              <a:lnSpc>
                <a:spcPct val="100000"/>
              </a:lnSpc>
            </a:pPr>
            <a:r>
              <a:rPr lang="en-US" sz="1900" dirty="0"/>
              <a:t>Big story of 2024: one very ugly election</a:t>
            </a:r>
          </a:p>
        </p:txBody>
      </p:sp>
      <p:pic>
        <p:nvPicPr>
          <p:cNvPr id="2" name="Picture 1" descr="A group of signs on a blue background&#10;&#10;Description automatically generated">
            <a:extLst>
              <a:ext uri="{FF2B5EF4-FFF2-40B4-BE49-F238E27FC236}">
                <a16:creationId xmlns:a16="http://schemas.microsoft.com/office/drawing/2014/main" id="{F6B8B542-2243-DDAE-5E1C-201B7BBEB2AA}"/>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a:off x="8873656" y="1618910"/>
            <a:ext cx="2831784" cy="4154359"/>
          </a:xfrm>
          <a:prstGeom prst="rect">
            <a:avLst/>
          </a:prstGeom>
          <a:effectLst>
            <a:softEdge rad="167045"/>
          </a:effectLst>
        </p:spPr>
      </p:pic>
    </p:spTree>
    <p:extLst>
      <p:ext uri="{BB962C8B-B14F-4D97-AF65-F5344CB8AC3E}">
        <p14:creationId xmlns:p14="http://schemas.microsoft.com/office/powerpoint/2010/main" val="141085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additive="base">
                                        <p:cTn id="3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 calcmode="lin" valueType="num">
                                      <p:cBhvr additive="base">
                                        <p:cTn id="4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 calcmode="lin" valueType="num">
                                      <p:cBhvr additive="base">
                                        <p:cTn id="47"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
                                            <p:txEl>
                                              <p:pRg st="10" end="10"/>
                                            </p:txEl>
                                          </p:spTgt>
                                        </p:tgtEl>
                                        <p:attrNameLst>
                                          <p:attrName>style.visibility</p:attrName>
                                        </p:attrNameLst>
                                      </p:cBhvr>
                                      <p:to>
                                        <p:strVal val="visible"/>
                                      </p:to>
                                    </p:set>
                                    <p:anim calcmode="lin" valueType="num">
                                      <p:cBhvr additive="base">
                                        <p:cTn id="51"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
                                            <p:txEl>
                                              <p:pRg st="11" end="11"/>
                                            </p:txEl>
                                          </p:spTgt>
                                        </p:tgtEl>
                                        <p:attrNameLst>
                                          <p:attrName>style.visibility</p:attrName>
                                        </p:attrNameLst>
                                      </p:cBhvr>
                                      <p:to>
                                        <p:strVal val="visible"/>
                                      </p:to>
                                    </p:set>
                                    <p:anim calcmode="lin" valueType="num">
                                      <p:cBhvr additive="base">
                                        <p:cTn id="55"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
                                            <p:txEl>
                                              <p:pRg st="12" end="12"/>
                                            </p:txEl>
                                          </p:spTgt>
                                        </p:tgtEl>
                                        <p:attrNameLst>
                                          <p:attrName>style.visibility</p:attrName>
                                        </p:attrNameLst>
                                      </p:cBhvr>
                                      <p:to>
                                        <p:strVal val="visible"/>
                                      </p:to>
                                    </p:set>
                                    <p:anim calcmode="lin" valueType="num">
                                      <p:cBhvr additive="base">
                                        <p:cTn id="59"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49BFE-72AF-D619-CA54-B220C130752A}"/>
              </a:ext>
            </a:extLst>
          </p:cNvPr>
          <p:cNvSpPr>
            <a:spLocks noGrp="1"/>
          </p:cNvSpPr>
          <p:nvPr>
            <p:ph type="title"/>
          </p:nvPr>
        </p:nvSpPr>
        <p:spPr>
          <a:xfrm>
            <a:off x="707722" y="311291"/>
            <a:ext cx="8900512" cy="739035"/>
          </a:xfrm>
        </p:spPr>
        <p:txBody>
          <a:bodyPr>
            <a:normAutofit fontScale="90000"/>
          </a:bodyPr>
          <a:lstStyle/>
          <a:p>
            <a:r>
              <a:rPr lang="en-US" dirty="0"/>
              <a:t>2023: A solid year for growth</a:t>
            </a:r>
          </a:p>
        </p:txBody>
      </p:sp>
      <p:graphicFrame>
        <p:nvGraphicFramePr>
          <p:cNvPr id="5" name="Table 4">
            <a:extLst>
              <a:ext uri="{FF2B5EF4-FFF2-40B4-BE49-F238E27FC236}">
                <a16:creationId xmlns:a16="http://schemas.microsoft.com/office/drawing/2014/main" id="{E6B83470-C806-D669-456E-E9D8F0C49D08}"/>
              </a:ext>
            </a:extLst>
          </p:cNvPr>
          <p:cNvGraphicFramePr>
            <a:graphicFrameLocks noGrp="1"/>
          </p:cNvGraphicFramePr>
          <p:nvPr>
            <p:extLst>
              <p:ext uri="{D42A27DB-BD31-4B8C-83A1-F6EECF244321}">
                <p14:modId xmlns:p14="http://schemas.microsoft.com/office/powerpoint/2010/main" val="2556996051"/>
              </p:ext>
            </p:extLst>
          </p:nvPr>
        </p:nvGraphicFramePr>
        <p:xfrm>
          <a:off x="6108573" y="1606258"/>
          <a:ext cx="5611907" cy="4825365"/>
        </p:xfrm>
        <a:graphic>
          <a:graphicData uri="http://schemas.openxmlformats.org/drawingml/2006/table">
            <a:tbl>
              <a:tblPr firstRow="1" bandRow="1">
                <a:tableStyleId>{5C22544A-7EE6-4342-B048-85BDC9FD1C3A}</a:tableStyleId>
              </a:tblPr>
              <a:tblGrid>
                <a:gridCol w="2732279">
                  <a:extLst>
                    <a:ext uri="{9D8B030D-6E8A-4147-A177-3AD203B41FA5}">
                      <a16:colId xmlns:a16="http://schemas.microsoft.com/office/drawing/2014/main" val="3126534710"/>
                    </a:ext>
                  </a:extLst>
                </a:gridCol>
                <a:gridCol w="1058278">
                  <a:extLst>
                    <a:ext uri="{9D8B030D-6E8A-4147-A177-3AD203B41FA5}">
                      <a16:colId xmlns:a16="http://schemas.microsoft.com/office/drawing/2014/main" val="3074325961"/>
                    </a:ext>
                  </a:extLst>
                </a:gridCol>
                <a:gridCol w="981312">
                  <a:extLst>
                    <a:ext uri="{9D8B030D-6E8A-4147-A177-3AD203B41FA5}">
                      <a16:colId xmlns:a16="http://schemas.microsoft.com/office/drawing/2014/main" val="3666927761"/>
                    </a:ext>
                  </a:extLst>
                </a:gridCol>
                <a:gridCol w="840038">
                  <a:extLst>
                    <a:ext uri="{9D8B030D-6E8A-4147-A177-3AD203B41FA5}">
                      <a16:colId xmlns:a16="http://schemas.microsoft.com/office/drawing/2014/main" val="264767051"/>
                    </a:ext>
                  </a:extLst>
                </a:gridCol>
              </a:tblGrid>
              <a:tr h="274531">
                <a:tc>
                  <a:txBody>
                    <a:bodyPr/>
                    <a:lstStyle/>
                    <a:p>
                      <a:pPr algn="ctr" fontAlgn="ctr"/>
                      <a:r>
                        <a:rPr lang="en-US" sz="1800" u="none" strike="noStrike" dirty="0">
                          <a:effectLst/>
                        </a:rPr>
                        <a:t> </a:t>
                      </a:r>
                      <a:endParaRPr lang="en-US"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2019</a:t>
                      </a:r>
                      <a:endParaRPr lang="en-US"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2022</a:t>
                      </a:r>
                      <a:endParaRPr lang="en-US"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2023</a:t>
                      </a:r>
                      <a:endParaRPr lang="en-US" sz="18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03331673"/>
                  </a:ext>
                </a:extLst>
              </a:tr>
              <a:tr h="274531">
                <a:tc>
                  <a:txBody>
                    <a:bodyPr/>
                    <a:lstStyle/>
                    <a:p>
                      <a:pPr algn="l" fontAlgn="b"/>
                      <a:r>
                        <a:rPr lang="en-US" sz="1800" u="none" strike="noStrike" dirty="0">
                          <a:effectLst/>
                        </a:rPr>
                        <a:t>   Gross domestic product</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2.50</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1.90</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2.50</a:t>
                      </a:r>
                      <a:endParaRPr lang="en-US" sz="1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534743"/>
                  </a:ext>
                </a:extLst>
              </a:tr>
              <a:tr h="274531">
                <a:tc>
                  <a:txBody>
                    <a:bodyPr/>
                    <a:lstStyle/>
                    <a:p>
                      <a:pPr algn="l" fontAlgn="b"/>
                      <a:r>
                        <a:rPr lang="en-US" sz="1800" u="none" strike="noStrike" dirty="0">
                          <a:effectLst/>
                        </a:rPr>
                        <a:t>   Final Demand</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2.54</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1.76</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2.23</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6386056"/>
                  </a:ext>
                </a:extLst>
              </a:tr>
              <a:tr h="274531">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5655439"/>
                  </a:ext>
                </a:extLst>
              </a:tr>
              <a:tr h="274531">
                <a:tc>
                  <a:txBody>
                    <a:bodyPr/>
                    <a:lstStyle/>
                    <a:p>
                      <a:pPr algn="l" fontAlgn="b"/>
                      <a:r>
                        <a:rPr lang="en-US" sz="1800" u="none" strike="noStrike" dirty="0">
                          <a:effectLst/>
                        </a:rPr>
                        <a:t>Personal consumption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1.35</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1.72</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1.49</a:t>
                      </a:r>
                      <a:endParaRPr lang="en-US" sz="1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5020266"/>
                  </a:ext>
                </a:extLst>
              </a:tr>
              <a:tr h="274531">
                <a:tc>
                  <a:txBody>
                    <a:bodyPr/>
                    <a:lstStyle/>
                    <a:p>
                      <a:pPr algn="l" fontAlgn="b"/>
                      <a:r>
                        <a:rPr lang="en-US" sz="1800" b="0" u="none" strike="noStrike" dirty="0">
                          <a:effectLst/>
                        </a:rPr>
                        <a:t>        Durable goods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a:effectLst/>
                        </a:rPr>
                        <a:t>0.23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a:effectLst/>
                        </a:rPr>
                        <a:t>-0.02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a:effectLst/>
                        </a:rPr>
                        <a:t>0.34</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51415339"/>
                  </a:ext>
                </a:extLst>
              </a:tr>
              <a:tr h="274531">
                <a:tc>
                  <a:txBody>
                    <a:bodyPr/>
                    <a:lstStyle/>
                    <a:p>
                      <a:pPr algn="l" fontAlgn="b"/>
                      <a:r>
                        <a:rPr lang="en-US" sz="1800" u="none" strike="noStrike">
                          <a:effectLst/>
                        </a:rPr>
                        <a:t>        Nondurable goods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0.40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0.09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0.13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9208533"/>
                  </a:ext>
                </a:extLst>
              </a:tr>
              <a:tr h="274531">
                <a:tc>
                  <a:txBody>
                    <a:bodyPr/>
                    <a:lstStyle/>
                    <a:p>
                      <a:pPr algn="l" fontAlgn="b"/>
                      <a:r>
                        <a:rPr lang="en-US" sz="1800" u="none" strike="noStrike">
                          <a:effectLst/>
                        </a:rPr>
                        <a:t>    Services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0.71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1.65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1.02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96024328"/>
                  </a:ext>
                </a:extLst>
              </a:tr>
              <a:tr h="274531">
                <a:tc>
                  <a:txBody>
                    <a:bodyPr/>
                    <a:lstStyle/>
                    <a:p>
                      <a:pPr algn="l" fontAlgn="b"/>
                      <a:r>
                        <a:rPr lang="en-US" sz="1800" u="none" strike="noStrike">
                          <a:effectLst/>
                        </a:rPr>
                        <a:t>Fixed investment</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0.48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0.24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0.09</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0989904"/>
                  </a:ext>
                </a:extLst>
              </a:tr>
              <a:tr h="274531">
                <a:tc>
                  <a:txBody>
                    <a:bodyPr/>
                    <a:lstStyle/>
                    <a:p>
                      <a:pPr algn="l" fontAlgn="b"/>
                      <a:r>
                        <a:rPr lang="en-US" sz="1800" u="none" strike="noStrike">
                          <a:effectLst/>
                        </a:rPr>
                        <a:t>        Structures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0.08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-0.06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0.36</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1118077"/>
                  </a:ext>
                </a:extLst>
              </a:tr>
              <a:tr h="274531">
                <a:tc>
                  <a:txBody>
                    <a:bodyPr/>
                    <a:lstStyle/>
                    <a:p>
                      <a:pPr algn="l" fontAlgn="b"/>
                      <a:r>
                        <a:rPr lang="en-US" sz="1800" u="none" strike="noStrike">
                          <a:effectLst/>
                        </a:rPr>
                        <a:t>        Equipment</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0.06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0.26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-0.01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5063847"/>
                  </a:ext>
                </a:extLst>
              </a:tr>
              <a:tr h="274531">
                <a:tc>
                  <a:txBody>
                    <a:bodyPr/>
                    <a:lstStyle/>
                    <a:p>
                      <a:pPr algn="l" fontAlgn="b"/>
                      <a:r>
                        <a:rPr lang="en-US" sz="1800" u="none" strike="noStrike">
                          <a:effectLst/>
                        </a:rPr>
                        <a:t>        IPP</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0.37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0.48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989114"/>
                  </a:ext>
                </a:extLst>
              </a:tr>
              <a:tr h="274531">
                <a:tc>
                  <a:txBody>
                    <a:bodyPr/>
                    <a:lstStyle/>
                    <a:p>
                      <a:pPr algn="l" fontAlgn="b"/>
                      <a:r>
                        <a:rPr lang="en-US" sz="1800" u="none" strike="noStrike">
                          <a:effectLst/>
                        </a:rPr>
                        <a:t>        Residential</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-0.04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-0.44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-0.49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0841609"/>
                  </a:ext>
                </a:extLst>
              </a:tr>
              <a:tr h="274531">
                <a:tc>
                  <a:txBody>
                    <a:bodyPr/>
                    <a:lstStyle/>
                    <a:p>
                      <a:pPr algn="l" fontAlgn="b"/>
                      <a:r>
                        <a:rPr lang="en-US" sz="1800" u="none" strike="noStrike">
                          <a:effectLst/>
                        </a:rPr>
                        <a:t>Net exports </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-0.12</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-0.48</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0.58</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36459959"/>
                  </a:ext>
                </a:extLst>
              </a:tr>
              <a:tr h="274531">
                <a:tc>
                  <a:txBody>
                    <a:bodyPr/>
                    <a:lstStyle/>
                    <a:p>
                      <a:pPr algn="l" fontAlgn="b"/>
                      <a:r>
                        <a:rPr lang="en-US" sz="1800" u="none" strike="noStrike">
                          <a:effectLst/>
                        </a:rPr>
                        <a:t>    Exports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0.06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0.76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0.32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2329078"/>
                  </a:ext>
                </a:extLst>
              </a:tr>
              <a:tr h="274531">
                <a:tc>
                  <a:txBody>
                    <a:bodyPr/>
                    <a:lstStyle/>
                    <a:p>
                      <a:pPr algn="l" fontAlgn="b"/>
                      <a:r>
                        <a:rPr lang="en-US" sz="1800" u="none" strike="noStrike">
                          <a:effectLst/>
                        </a:rPr>
                        <a:t>    Imports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-1.24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0.26</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4544079"/>
                  </a:ext>
                </a:extLst>
              </a:tr>
              <a:tr h="274531">
                <a:tc>
                  <a:txBody>
                    <a:bodyPr/>
                    <a:lstStyle/>
                    <a:p>
                      <a:pPr algn="l" fontAlgn="b"/>
                      <a:r>
                        <a:rPr lang="en-US" sz="1800" u="none" strike="noStrike">
                          <a:effectLst/>
                        </a:rPr>
                        <a:t>Government </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0.68</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-0.16</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0.68</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3352663"/>
                  </a:ext>
                </a:extLst>
              </a:tr>
            </a:tbl>
          </a:graphicData>
        </a:graphic>
      </p:graphicFrame>
      <p:graphicFrame>
        <p:nvGraphicFramePr>
          <p:cNvPr id="10" name="Chart 9">
            <a:extLst>
              <a:ext uri="{FF2B5EF4-FFF2-40B4-BE49-F238E27FC236}">
                <a16:creationId xmlns:a16="http://schemas.microsoft.com/office/drawing/2014/main" id="{A3C42A4F-F98A-E833-AD66-846B4EFC9E73}"/>
              </a:ext>
            </a:extLst>
          </p:cNvPr>
          <p:cNvGraphicFramePr>
            <a:graphicFrameLocks/>
          </p:cNvGraphicFramePr>
          <p:nvPr>
            <p:extLst>
              <p:ext uri="{D42A27DB-BD31-4B8C-83A1-F6EECF244321}">
                <p14:modId xmlns:p14="http://schemas.microsoft.com/office/powerpoint/2010/main" val="3002157633"/>
              </p:ext>
            </p:extLst>
          </p:nvPr>
        </p:nvGraphicFramePr>
        <p:xfrm>
          <a:off x="605500" y="1176487"/>
          <a:ext cx="5229253" cy="500916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B29D134-95D1-9B02-C798-B09FE9280A28}"/>
              </a:ext>
            </a:extLst>
          </p:cNvPr>
          <p:cNvSpPr txBox="1"/>
          <p:nvPr/>
        </p:nvSpPr>
        <p:spPr>
          <a:xfrm>
            <a:off x="7010401" y="1229417"/>
            <a:ext cx="4159623" cy="369332"/>
          </a:xfrm>
          <a:prstGeom prst="rect">
            <a:avLst/>
          </a:prstGeom>
          <a:noFill/>
        </p:spPr>
        <p:txBody>
          <a:bodyPr wrap="square" rtlCol="0">
            <a:spAutoFit/>
          </a:bodyPr>
          <a:lstStyle/>
          <a:p>
            <a:r>
              <a:rPr lang="en-US" b="1" dirty="0"/>
              <a:t>Contributions to Real GDP Growth</a:t>
            </a:r>
          </a:p>
        </p:txBody>
      </p:sp>
    </p:spTree>
    <p:extLst>
      <p:ext uri="{BB962C8B-B14F-4D97-AF65-F5344CB8AC3E}">
        <p14:creationId xmlns:p14="http://schemas.microsoft.com/office/powerpoint/2010/main" val="405465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AC791-3BB1-64EB-ADB0-378017B66A45}"/>
              </a:ext>
            </a:extLst>
          </p:cNvPr>
          <p:cNvSpPr>
            <a:spLocks noGrp="1"/>
          </p:cNvSpPr>
          <p:nvPr>
            <p:ph type="title"/>
          </p:nvPr>
        </p:nvSpPr>
        <p:spPr>
          <a:xfrm>
            <a:off x="707721" y="311291"/>
            <a:ext cx="9027949" cy="739035"/>
          </a:xfrm>
        </p:spPr>
        <p:txBody>
          <a:bodyPr>
            <a:normAutofit fontScale="90000"/>
          </a:bodyPr>
          <a:lstStyle/>
          <a:p>
            <a:r>
              <a:rPr lang="en-US" dirty="0"/>
              <a:t>Q1: Slower output, not demand</a:t>
            </a:r>
          </a:p>
        </p:txBody>
      </p:sp>
      <p:graphicFrame>
        <p:nvGraphicFramePr>
          <p:cNvPr id="6" name="Table 5">
            <a:extLst>
              <a:ext uri="{FF2B5EF4-FFF2-40B4-BE49-F238E27FC236}">
                <a16:creationId xmlns:a16="http://schemas.microsoft.com/office/drawing/2014/main" id="{9534B8C0-4C68-BBE7-7984-E254B127D19E}"/>
              </a:ext>
            </a:extLst>
          </p:cNvPr>
          <p:cNvGraphicFramePr>
            <a:graphicFrameLocks noGrp="1"/>
          </p:cNvGraphicFramePr>
          <p:nvPr>
            <p:extLst>
              <p:ext uri="{D42A27DB-BD31-4B8C-83A1-F6EECF244321}">
                <p14:modId xmlns:p14="http://schemas.microsoft.com/office/powerpoint/2010/main" val="3275361649"/>
              </p:ext>
            </p:extLst>
          </p:nvPr>
        </p:nvGraphicFramePr>
        <p:xfrm>
          <a:off x="707722" y="1256875"/>
          <a:ext cx="6001997" cy="5010570"/>
        </p:xfrm>
        <a:graphic>
          <a:graphicData uri="http://schemas.openxmlformats.org/drawingml/2006/table">
            <a:tbl>
              <a:tblPr firstRow="1">
                <a:tableStyleId>{21E4AEA4-8DFA-4A89-87EB-49C32662AFE0}</a:tableStyleId>
              </a:tblPr>
              <a:tblGrid>
                <a:gridCol w="2806443">
                  <a:extLst>
                    <a:ext uri="{9D8B030D-6E8A-4147-A177-3AD203B41FA5}">
                      <a16:colId xmlns:a16="http://schemas.microsoft.com/office/drawing/2014/main" val="2127408363"/>
                    </a:ext>
                  </a:extLst>
                </a:gridCol>
                <a:gridCol w="986117">
                  <a:extLst>
                    <a:ext uri="{9D8B030D-6E8A-4147-A177-3AD203B41FA5}">
                      <a16:colId xmlns:a16="http://schemas.microsoft.com/office/drawing/2014/main" val="286107766"/>
                    </a:ext>
                  </a:extLst>
                </a:gridCol>
                <a:gridCol w="1021977">
                  <a:extLst>
                    <a:ext uri="{9D8B030D-6E8A-4147-A177-3AD203B41FA5}">
                      <a16:colId xmlns:a16="http://schemas.microsoft.com/office/drawing/2014/main" val="3607224918"/>
                    </a:ext>
                  </a:extLst>
                </a:gridCol>
                <a:gridCol w="1187460">
                  <a:extLst>
                    <a:ext uri="{9D8B030D-6E8A-4147-A177-3AD203B41FA5}">
                      <a16:colId xmlns:a16="http://schemas.microsoft.com/office/drawing/2014/main" val="4088466274"/>
                    </a:ext>
                  </a:extLst>
                </a:gridCol>
              </a:tblGrid>
              <a:tr h="334038">
                <a:tc rowSpan="2">
                  <a:txBody>
                    <a:bodyPr/>
                    <a:lstStyle/>
                    <a:p>
                      <a:pPr algn="ctr" fontAlgn="ctr"/>
                      <a:r>
                        <a:rPr lang="en-US" sz="1800" u="none" strike="noStrike" dirty="0">
                          <a:effectLst/>
                        </a:rPr>
                        <a:t>Contributions to Real Growth </a:t>
                      </a:r>
                      <a:endParaRPr lang="en-US"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2024</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u="none" strike="noStrike">
                          <a:effectLst/>
                        </a:rPr>
                        <a:t>2023</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41168374"/>
                  </a:ext>
                </a:extLst>
              </a:tr>
              <a:tr h="334038">
                <a:tc vMerge="1">
                  <a:txBody>
                    <a:bodyPr/>
                    <a:lstStyle/>
                    <a:p>
                      <a:endParaRPr lang="en-US"/>
                    </a:p>
                  </a:txBody>
                  <a:tcPr/>
                </a:tc>
                <a:tc>
                  <a:txBody>
                    <a:bodyPr/>
                    <a:lstStyle/>
                    <a:p>
                      <a:pPr algn="ctr" fontAlgn="ctr"/>
                      <a:r>
                        <a:rPr lang="en-US" sz="1800" u="none" strike="noStrike">
                          <a:effectLst/>
                        </a:rPr>
                        <a:t>Q1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u="none" strike="noStrike">
                          <a:effectLst/>
                        </a:rPr>
                        <a:t>Avg</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2376929"/>
                  </a:ext>
                </a:extLst>
              </a:tr>
              <a:tr h="334038">
                <a:tc>
                  <a:txBody>
                    <a:bodyPr/>
                    <a:lstStyle/>
                    <a:p>
                      <a:pPr algn="l" fontAlgn="b"/>
                      <a:r>
                        <a:rPr lang="en-US" sz="1800" u="none" strike="noStrike">
                          <a:effectLst/>
                        </a:rPr>
                        <a:t>GDP </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1.60</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3.15</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-1.55</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675070"/>
                  </a:ext>
                </a:extLst>
              </a:tr>
              <a:tr h="334038">
                <a:tc>
                  <a:txBody>
                    <a:bodyPr/>
                    <a:lstStyle/>
                    <a:p>
                      <a:pPr algn="l" fontAlgn="b"/>
                      <a:r>
                        <a:rPr lang="en-US" sz="1800" u="none" strike="noStrike">
                          <a:effectLst/>
                        </a:rPr>
                        <a:t>Final Demand</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rtl="0" fontAlgn="b"/>
                      <a:r>
                        <a:rPr lang="en-US" sz="1800" b="0" i="0" u="none" strike="noStrike">
                          <a:solidFill>
                            <a:srgbClr val="010101"/>
                          </a:solidFill>
                          <a:effectLst/>
                          <a:highlight>
                            <a:srgbClr val="E7EAED"/>
                          </a:highlight>
                          <a:latin typeface="Arial" panose="020B0604020202020204" pitchFamily="34" charset="0"/>
                        </a:rPr>
                        <a:t>2.81</a:t>
                      </a:r>
                    </a:p>
                  </a:txBody>
                  <a:tcPr marL="0" marR="0" marT="0" marB="0" anchor="b"/>
                </a:tc>
                <a:tc>
                  <a:txBody>
                    <a:bodyPr/>
                    <a:lstStyle/>
                    <a:p>
                      <a:pPr algn="r" rtl="0" fontAlgn="b"/>
                      <a:r>
                        <a:rPr lang="en-US" sz="1800" b="0" i="0" u="none" strike="noStrike" dirty="0">
                          <a:solidFill>
                            <a:srgbClr val="010101"/>
                          </a:solidFill>
                          <a:effectLst/>
                          <a:highlight>
                            <a:srgbClr val="E7EAED"/>
                          </a:highlight>
                          <a:latin typeface="Arial" panose="020B0604020202020204" pitchFamily="34" charset="0"/>
                        </a:rPr>
                        <a:t>3.29</a:t>
                      </a:r>
                    </a:p>
                  </a:txBody>
                  <a:tcPr marL="0" marR="0" marT="0" marB="0" anchor="b"/>
                </a:tc>
                <a:tc>
                  <a:txBody>
                    <a:bodyPr/>
                    <a:lstStyle/>
                    <a:p>
                      <a:pPr algn="r" fontAlgn="b"/>
                      <a:r>
                        <a:rPr lang="en-US" sz="1800" u="none" strike="noStrike" dirty="0">
                          <a:effectLst/>
                        </a:rPr>
                        <a:t>-0.48</a:t>
                      </a:r>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181931234"/>
                  </a:ext>
                </a:extLst>
              </a:tr>
              <a:tr h="334038">
                <a:tc>
                  <a:txBody>
                    <a:bodyPr/>
                    <a:lstStyle/>
                    <a:p>
                      <a:pPr algn="l" fontAlgn="b"/>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419428421"/>
                  </a:ext>
                </a:extLst>
              </a:tr>
              <a:tr h="334038">
                <a:tc>
                  <a:txBody>
                    <a:bodyPr/>
                    <a:lstStyle/>
                    <a:p>
                      <a:pPr algn="l" fontAlgn="b"/>
                      <a:r>
                        <a:rPr lang="en-US" sz="1800" u="none" strike="noStrike" dirty="0">
                          <a:effectLst/>
                        </a:rPr>
                        <a:t>   Consumer Services</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1.78</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1.10</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0.68</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5179103"/>
                  </a:ext>
                </a:extLst>
              </a:tr>
              <a:tr h="334038">
                <a:tc>
                  <a:txBody>
                    <a:bodyPr/>
                    <a:lstStyle/>
                    <a:p>
                      <a:pPr algn="l" fontAlgn="b"/>
                      <a:r>
                        <a:rPr lang="en-US" sz="1800" u="none" strike="noStrike" dirty="0">
                          <a:effectLst/>
                        </a:rPr>
                        <a:t>   Residential</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0.52</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0.02</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0.51</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75205621"/>
                  </a:ext>
                </a:extLst>
              </a:tr>
              <a:tr h="334038">
                <a:tc>
                  <a:txBody>
                    <a:bodyPr/>
                    <a:lstStyle/>
                    <a:p>
                      <a:pPr algn="l" fontAlgn="b"/>
                      <a:r>
                        <a:rPr lang="en-US" sz="1800" u="none" strike="noStrike" dirty="0">
                          <a:effectLst/>
                        </a:rPr>
                        <a:t>   Inv Equipment</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0.10</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-0.03</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0.13</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08999265"/>
                  </a:ext>
                </a:extLst>
              </a:tr>
              <a:tr h="334038">
                <a:tc>
                  <a:txBody>
                    <a:bodyPr/>
                    <a:lstStyle/>
                    <a:p>
                      <a:pPr algn="l" fontAlgn="b"/>
                      <a:r>
                        <a:rPr lang="en-US" sz="1800" u="none" strike="noStrike" dirty="0">
                          <a:effectLst/>
                        </a:rPr>
                        <a:t>   Inv IPP</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0.29</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0.17</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0.12</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41251511"/>
                  </a:ext>
                </a:extLst>
              </a:tr>
              <a:tr h="334038">
                <a:tc>
                  <a:txBody>
                    <a:bodyPr/>
                    <a:lstStyle/>
                    <a:p>
                      <a:pPr algn="l" fontAlgn="b"/>
                      <a:r>
                        <a:rPr lang="en-US" sz="1800" u="none" strike="noStrike" dirty="0">
                          <a:effectLst/>
                        </a:rPr>
                        <a:t>   Change inventories</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-0.35</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-0.36</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0.01</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461566644"/>
                  </a:ext>
                </a:extLst>
              </a:tr>
              <a:tr h="334038">
                <a:tc>
                  <a:txBody>
                    <a:bodyPr/>
                    <a:lstStyle/>
                    <a:p>
                      <a:pPr algn="l" fontAlgn="b"/>
                      <a:r>
                        <a:rPr lang="en-US" sz="1800" u="none" strike="noStrike" dirty="0">
                          <a:effectLst/>
                        </a:rPr>
                        <a:t>   Exports</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0.10</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0.20</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-0.10</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81044077"/>
                  </a:ext>
                </a:extLst>
              </a:tr>
              <a:tr h="334038">
                <a:tc>
                  <a:txBody>
                    <a:bodyPr/>
                    <a:lstStyle/>
                    <a:p>
                      <a:pPr algn="l" fontAlgn="b"/>
                      <a:r>
                        <a:rPr lang="en-US" sz="1800" u="none" strike="noStrike" dirty="0">
                          <a:effectLst/>
                        </a:rPr>
                        <a:t>   Consumer Nondurables</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0.00</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dirty="0">
                          <a:effectLst/>
                        </a:rPr>
                        <a:t>0.30</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-0.30</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70937213"/>
                  </a:ext>
                </a:extLst>
              </a:tr>
              <a:tr h="334038">
                <a:tc>
                  <a:txBody>
                    <a:bodyPr/>
                    <a:lstStyle/>
                    <a:p>
                      <a:pPr algn="l" fontAlgn="b"/>
                      <a:r>
                        <a:rPr lang="en-US" sz="1800" b="0" u="none" strike="noStrike" dirty="0">
                          <a:effectLst/>
                        </a:rPr>
                        <a:t>   Consumer Durables</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b="0" u="none" strike="noStrike" dirty="0">
                          <a:effectLst/>
                        </a:rPr>
                        <a:t>-0.09</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b="0" u="none" strike="noStrike" dirty="0">
                          <a:effectLst/>
                        </a:rPr>
                        <a:t>0.46</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b="0" u="none" strike="noStrike" dirty="0">
                          <a:effectLst/>
                        </a:rPr>
                        <a:t>-0.55</a:t>
                      </a:r>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67375034"/>
                  </a:ext>
                </a:extLst>
              </a:tr>
              <a:tr h="334038">
                <a:tc>
                  <a:txBody>
                    <a:bodyPr/>
                    <a:lstStyle/>
                    <a:p>
                      <a:pPr algn="l" fontAlgn="b"/>
                      <a:r>
                        <a:rPr lang="en-US" sz="1800" u="none" strike="noStrike" dirty="0">
                          <a:effectLst/>
                        </a:rPr>
                        <a:t>   Government</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0.21</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0.79</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u="none" strike="noStrike">
                          <a:effectLst/>
                        </a:rPr>
                        <a:t>-0.58</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68008177"/>
                  </a:ext>
                </a:extLst>
              </a:tr>
              <a:tr h="334038">
                <a:tc>
                  <a:txBody>
                    <a:bodyPr/>
                    <a:lstStyle/>
                    <a:p>
                      <a:pPr algn="l" fontAlgn="b"/>
                      <a:r>
                        <a:rPr lang="en-US" sz="1800" b="1" u="none" strike="noStrike" dirty="0">
                          <a:effectLst/>
                        </a:rPr>
                        <a:t>   Imports</a:t>
                      </a:r>
                      <a:endParaRPr lang="en-US" sz="18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b="1" u="none" strike="noStrike" dirty="0">
                          <a:effectLst/>
                        </a:rPr>
                        <a:t>-0.96</a:t>
                      </a:r>
                      <a:endParaRPr lang="en-US" sz="18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b="1" u="none" strike="noStrike" dirty="0">
                          <a:effectLst/>
                        </a:rPr>
                        <a:t>0.02</a:t>
                      </a:r>
                      <a:endParaRPr lang="en-US" sz="18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800" b="1" u="none" strike="noStrike" dirty="0">
                          <a:effectLst/>
                        </a:rPr>
                        <a:t>-0.98</a:t>
                      </a:r>
                      <a:endParaRPr lang="en-US" sz="18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324607590"/>
                  </a:ext>
                </a:extLst>
              </a:tr>
            </a:tbl>
          </a:graphicData>
        </a:graphic>
      </p:graphicFrame>
      <p:graphicFrame>
        <p:nvGraphicFramePr>
          <p:cNvPr id="7" name="Chart 6">
            <a:extLst>
              <a:ext uri="{FF2B5EF4-FFF2-40B4-BE49-F238E27FC236}">
                <a16:creationId xmlns:a16="http://schemas.microsoft.com/office/drawing/2014/main" id="{CF2A28CE-54A5-3E6B-12E8-3BAD48746467}"/>
              </a:ext>
            </a:extLst>
          </p:cNvPr>
          <p:cNvGraphicFramePr>
            <a:graphicFrameLocks/>
          </p:cNvGraphicFramePr>
          <p:nvPr>
            <p:extLst>
              <p:ext uri="{D42A27DB-BD31-4B8C-83A1-F6EECF244321}">
                <p14:modId xmlns:p14="http://schemas.microsoft.com/office/powerpoint/2010/main" val="3068055138"/>
              </p:ext>
            </p:extLst>
          </p:nvPr>
        </p:nvGraphicFramePr>
        <p:xfrm>
          <a:off x="7030995" y="1256876"/>
          <a:ext cx="4941672" cy="50105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1120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C48ED6-EADA-6B6D-309F-767A323889B2}"/>
              </a:ext>
            </a:extLst>
          </p:cNvPr>
          <p:cNvGraphicFramePr>
            <a:graphicFrameLocks/>
          </p:cNvGraphicFramePr>
          <p:nvPr/>
        </p:nvGraphicFramePr>
        <p:xfrm>
          <a:off x="613414" y="1221132"/>
          <a:ext cx="5482585" cy="508169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80B474E4-3A3D-F07A-7E5F-D38A775D14DE}"/>
              </a:ext>
            </a:extLst>
          </p:cNvPr>
          <p:cNvSpPr>
            <a:spLocks noGrp="1"/>
          </p:cNvSpPr>
          <p:nvPr>
            <p:ph type="title"/>
          </p:nvPr>
        </p:nvSpPr>
        <p:spPr/>
        <p:txBody>
          <a:bodyPr>
            <a:normAutofit fontScale="90000"/>
          </a:bodyPr>
          <a:lstStyle/>
          <a:p>
            <a:r>
              <a:rPr lang="en-US" i="1" dirty="0"/>
              <a:t>Americans having fun!!</a:t>
            </a:r>
          </a:p>
        </p:txBody>
      </p:sp>
      <p:sp>
        <p:nvSpPr>
          <p:cNvPr id="7" name="TextBox 6">
            <a:extLst>
              <a:ext uri="{FF2B5EF4-FFF2-40B4-BE49-F238E27FC236}">
                <a16:creationId xmlns:a16="http://schemas.microsoft.com/office/drawing/2014/main" id="{A149FB48-1D6C-1A90-99B0-DAF673AD236C}"/>
              </a:ext>
            </a:extLst>
          </p:cNvPr>
          <p:cNvSpPr txBox="1"/>
          <p:nvPr/>
        </p:nvSpPr>
        <p:spPr>
          <a:xfrm>
            <a:off x="9026131" y="1914447"/>
            <a:ext cx="1562881" cy="923330"/>
          </a:xfrm>
          <a:prstGeom prst="rect">
            <a:avLst/>
          </a:prstGeom>
          <a:noFill/>
        </p:spPr>
        <p:txBody>
          <a:bodyPr wrap="square" rtlCol="0">
            <a:spAutoFit/>
          </a:bodyPr>
          <a:lstStyle/>
          <a:p>
            <a:pPr algn="ctr"/>
            <a:r>
              <a:rPr lang="en-US" dirty="0"/>
              <a:t>38% higher than pre-pandemic</a:t>
            </a:r>
          </a:p>
        </p:txBody>
      </p:sp>
      <p:graphicFrame>
        <p:nvGraphicFramePr>
          <p:cNvPr id="11" name="Chart 10">
            <a:extLst>
              <a:ext uri="{FF2B5EF4-FFF2-40B4-BE49-F238E27FC236}">
                <a16:creationId xmlns:a16="http://schemas.microsoft.com/office/drawing/2014/main" id="{1D46F3C4-FB65-D67C-4438-BF81A4ACBDC4}"/>
              </a:ext>
            </a:extLst>
          </p:cNvPr>
          <p:cNvGraphicFramePr>
            <a:graphicFrameLocks/>
          </p:cNvGraphicFramePr>
          <p:nvPr/>
        </p:nvGraphicFramePr>
        <p:xfrm>
          <a:off x="6458649" y="1221132"/>
          <a:ext cx="5309937" cy="508169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 group of people playing instruments&#10;&#10;Description automatically generated">
            <a:extLst>
              <a:ext uri="{FF2B5EF4-FFF2-40B4-BE49-F238E27FC236}">
                <a16:creationId xmlns:a16="http://schemas.microsoft.com/office/drawing/2014/main" id="{871C37BD-BBF1-6307-8F8C-272D649120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255867">
            <a:off x="2425516" y="1607424"/>
            <a:ext cx="7920914" cy="3797009"/>
          </a:xfrm>
          <a:prstGeom prst="rect">
            <a:avLst/>
          </a:prstGeom>
        </p:spPr>
      </p:pic>
    </p:spTree>
    <p:extLst>
      <p:ext uri="{BB962C8B-B14F-4D97-AF65-F5344CB8AC3E}">
        <p14:creationId xmlns:p14="http://schemas.microsoft.com/office/powerpoint/2010/main" val="356630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25EFE-4CB4-FC61-FABC-0F52B76F9694}"/>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08E3222-1F85-82D8-7257-159D94F1C676}"/>
              </a:ext>
            </a:extLst>
          </p:cNvPr>
          <p:cNvGraphicFramePr>
            <a:graphicFrameLocks/>
          </p:cNvGraphicFramePr>
          <p:nvPr/>
        </p:nvGraphicFramePr>
        <p:xfrm>
          <a:off x="6486122" y="1176468"/>
          <a:ext cx="5164108" cy="50252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0295C0D-CCE0-5633-94D3-0474BED7763A}"/>
              </a:ext>
            </a:extLst>
          </p:cNvPr>
          <p:cNvSpPr>
            <a:spLocks noGrp="1"/>
          </p:cNvSpPr>
          <p:nvPr>
            <p:ph type="title"/>
          </p:nvPr>
        </p:nvSpPr>
        <p:spPr/>
        <p:txBody>
          <a:bodyPr>
            <a:normAutofit fontScale="90000"/>
          </a:bodyPr>
          <a:lstStyle/>
          <a:p>
            <a:r>
              <a:rPr lang="en-US" dirty="0"/>
              <a:t>The New Roaring 20’s?</a:t>
            </a:r>
          </a:p>
        </p:txBody>
      </p:sp>
      <p:graphicFrame>
        <p:nvGraphicFramePr>
          <p:cNvPr id="9" name="Chart 8">
            <a:extLst>
              <a:ext uri="{FF2B5EF4-FFF2-40B4-BE49-F238E27FC236}">
                <a16:creationId xmlns:a16="http://schemas.microsoft.com/office/drawing/2014/main" id="{F466F542-FF8B-F6B8-FCD6-1F2AC1B8D8E7}"/>
              </a:ext>
            </a:extLst>
          </p:cNvPr>
          <p:cNvGraphicFramePr>
            <a:graphicFrameLocks/>
          </p:cNvGraphicFramePr>
          <p:nvPr>
            <p:extLst>
              <p:ext uri="{D42A27DB-BD31-4B8C-83A1-F6EECF244321}">
                <p14:modId xmlns:p14="http://schemas.microsoft.com/office/powerpoint/2010/main" val="2016686505"/>
              </p:ext>
            </p:extLst>
          </p:nvPr>
        </p:nvGraphicFramePr>
        <p:xfrm>
          <a:off x="541770" y="1173892"/>
          <a:ext cx="5865958" cy="539186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2D31EA0A-5DD5-92DB-F1E1-3E7909A6D355}"/>
              </a:ext>
            </a:extLst>
          </p:cNvPr>
          <p:cNvSpPr txBox="1"/>
          <p:nvPr/>
        </p:nvSpPr>
        <p:spPr>
          <a:xfrm>
            <a:off x="4398818" y="3817674"/>
            <a:ext cx="2008909" cy="707886"/>
          </a:xfrm>
          <a:prstGeom prst="rect">
            <a:avLst/>
          </a:prstGeom>
          <a:noFill/>
        </p:spPr>
        <p:txBody>
          <a:bodyPr wrap="square" rtlCol="0">
            <a:spAutoFit/>
          </a:bodyPr>
          <a:lstStyle/>
          <a:p>
            <a:pPr algn="ctr"/>
            <a:r>
              <a:rPr lang="en-US" sz="2000" b="1" dirty="0"/>
              <a:t>-1% Growth 2022-23</a:t>
            </a:r>
          </a:p>
        </p:txBody>
      </p:sp>
      <p:sp>
        <p:nvSpPr>
          <p:cNvPr id="11" name="TextBox 10">
            <a:extLst>
              <a:ext uri="{FF2B5EF4-FFF2-40B4-BE49-F238E27FC236}">
                <a16:creationId xmlns:a16="http://schemas.microsoft.com/office/drawing/2014/main" id="{235615F6-6A37-53C2-3A90-7C75E0DC5852}"/>
              </a:ext>
            </a:extLst>
          </p:cNvPr>
          <p:cNvSpPr txBox="1"/>
          <p:nvPr/>
        </p:nvSpPr>
        <p:spPr>
          <a:xfrm>
            <a:off x="4450773" y="2624827"/>
            <a:ext cx="2008909" cy="707886"/>
          </a:xfrm>
          <a:prstGeom prst="rect">
            <a:avLst/>
          </a:prstGeom>
          <a:noFill/>
        </p:spPr>
        <p:txBody>
          <a:bodyPr wrap="square" rtlCol="0">
            <a:spAutoFit/>
          </a:bodyPr>
          <a:lstStyle/>
          <a:p>
            <a:pPr algn="ctr"/>
            <a:r>
              <a:rPr lang="en-US" sz="2000" b="1" dirty="0"/>
              <a:t>6% Growth 2022-23</a:t>
            </a:r>
          </a:p>
        </p:txBody>
      </p:sp>
      <p:sp>
        <p:nvSpPr>
          <p:cNvPr id="12" name="TextBox 11">
            <a:extLst>
              <a:ext uri="{FF2B5EF4-FFF2-40B4-BE49-F238E27FC236}">
                <a16:creationId xmlns:a16="http://schemas.microsoft.com/office/drawing/2014/main" id="{8C295327-7CF9-F01D-A552-AC27AAAB2921}"/>
              </a:ext>
            </a:extLst>
          </p:cNvPr>
          <p:cNvSpPr txBox="1"/>
          <p:nvPr/>
        </p:nvSpPr>
        <p:spPr>
          <a:xfrm>
            <a:off x="1779814" y="2059259"/>
            <a:ext cx="2295678" cy="707886"/>
          </a:xfrm>
          <a:prstGeom prst="rect">
            <a:avLst/>
          </a:prstGeom>
          <a:noFill/>
        </p:spPr>
        <p:txBody>
          <a:bodyPr wrap="square" rtlCol="0">
            <a:spAutoFit/>
          </a:bodyPr>
          <a:lstStyle/>
          <a:p>
            <a:pPr algn="ctr"/>
            <a:r>
              <a:rPr lang="en-US" sz="2000" b="1" dirty="0"/>
              <a:t>Total 4 Year Growth: 20% </a:t>
            </a:r>
          </a:p>
        </p:txBody>
      </p:sp>
      <p:pic>
        <p:nvPicPr>
          <p:cNvPr id="1026" name="Picture 2" descr="Every Outfit Taylor Swift Has Worn During Her Eras Tour">
            <a:extLst>
              <a:ext uri="{FF2B5EF4-FFF2-40B4-BE49-F238E27FC236}">
                <a16:creationId xmlns:a16="http://schemas.microsoft.com/office/drawing/2014/main" id="{0EDBE7B3-23BF-00F2-C410-4DAC6376E0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671" t="19829" r="31843"/>
          <a:stretch/>
        </p:blipFill>
        <p:spPr bwMode="auto">
          <a:xfrm>
            <a:off x="3669322" y="1031276"/>
            <a:ext cx="4853355" cy="549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92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con Theme - Beacon Colors and Arial">
  <a:themeElements>
    <a:clrScheme name="Beacon Colors 1">
      <a:dk1>
        <a:srgbClr val="010101"/>
      </a:dk1>
      <a:lt1>
        <a:srgbClr val="FFFFFF"/>
      </a:lt1>
      <a:dk2>
        <a:srgbClr val="333333"/>
      </a:dk2>
      <a:lt2>
        <a:srgbClr val="FFFFFE"/>
      </a:lt2>
      <a:accent1>
        <a:srgbClr val="72BAB0"/>
      </a:accent1>
      <a:accent2>
        <a:srgbClr val="006480"/>
      </a:accent2>
      <a:accent3>
        <a:srgbClr val="FD7400"/>
      </a:accent3>
      <a:accent4>
        <a:srgbClr val="82242E"/>
      </a:accent4>
      <a:accent5>
        <a:srgbClr val="F0D500"/>
      </a:accent5>
      <a:accent6>
        <a:srgbClr val="004356"/>
      </a:accent6>
      <a:hlink>
        <a:srgbClr val="004357"/>
      </a:hlink>
      <a:folHlink>
        <a:srgbClr val="3B1C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acon Theme - Beacon Colors and Arial" id="{BC67A206-DA39-1B44-A1AF-FEC92E6F7F8D}" vid="{F6EB2848-0287-9548-8ADB-3516F7A6FB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Beacon Powerpoint Template</Template>
  <TotalTime>119276</TotalTime>
  <Words>2115</Words>
  <Application>Microsoft Macintosh PowerPoint</Application>
  <PresentationFormat>Widescreen</PresentationFormat>
  <Paragraphs>744</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STLiti</vt:lpstr>
      <vt:lpstr>.AppleSystemUIFont</vt:lpstr>
      <vt:lpstr>Aptos</vt:lpstr>
      <vt:lpstr>Aptos Narrow</vt:lpstr>
      <vt:lpstr>Arial</vt:lpstr>
      <vt:lpstr>Calibri</vt:lpstr>
      <vt:lpstr>NB International Pro</vt:lpstr>
      <vt:lpstr>System Font Regular</vt:lpstr>
      <vt:lpstr>Times New Roman</vt:lpstr>
      <vt:lpstr>Wingdings</vt:lpstr>
      <vt:lpstr>Beacon Theme - Beacon Colors and Arial</vt:lpstr>
      <vt:lpstr>Social Narratives, Economic Realities and the Outlook for 2024 Focus on California </vt:lpstr>
      <vt:lpstr>Overview</vt:lpstr>
      <vt:lpstr>The 2023 / 2024 Macro Narrative</vt:lpstr>
      <vt:lpstr>Beacon’s Outlook</vt:lpstr>
      <vt:lpstr>Beacon’s Outlook for ’24</vt:lpstr>
      <vt:lpstr>2023: A solid year for growth</vt:lpstr>
      <vt:lpstr>Q1: Slower output, not demand</vt:lpstr>
      <vt:lpstr>Americans having fun!!</vt:lpstr>
      <vt:lpstr>The New Roaring 20’s?</vt:lpstr>
      <vt:lpstr>Little visible financial distress</vt:lpstr>
      <vt:lpstr>US Labor Markets still tight</vt:lpstr>
      <vt:lpstr>Rates up, but investment steady</vt:lpstr>
      <vt:lpstr>Frozen Housing Market, and yet…</vt:lpstr>
      <vt:lpstr>Slowing Inflation / Rising Confidence</vt:lpstr>
      <vt:lpstr>Beware the Narrative</vt:lpstr>
      <vt:lpstr>Miserabilism and the Pandemic</vt:lpstr>
      <vt:lpstr>The Pandemic Over-reaction</vt:lpstr>
      <vt:lpstr>PowerPoint Presentation</vt:lpstr>
      <vt:lpstr>Wealth &amp; Money = Demand &amp; Inflation</vt:lpstr>
      <vt:lpstr>Consumer Spending Boom</vt:lpstr>
      <vt:lpstr>Outlook for Consumers: Still Good</vt:lpstr>
      <vt:lpstr>The Longer Run Context</vt:lpstr>
      <vt:lpstr>The narrative on inflation</vt:lpstr>
      <vt:lpstr>Reality: Inflation is caused by demand</vt:lpstr>
      <vt:lpstr>Why oil prices don’t matter anymore</vt:lpstr>
      <vt:lpstr>Long Run Issue: Labor Supply, not Consumer Demand</vt:lpstr>
      <vt:lpstr>The Era of Labor Shortages is Here</vt:lpstr>
      <vt:lpstr>Labor Supply Issues</vt:lpstr>
      <vt:lpstr>Wage Impacts</vt:lpstr>
      <vt:lpstr>United States and Mexico</vt:lpstr>
      <vt:lpstr>Mexico Foreign Direct Investment</vt:lpstr>
      <vt:lpstr>Whither the Golden State?</vt:lpstr>
      <vt:lpstr>State Labor Markets</vt:lpstr>
      <vt:lpstr>California in Context</vt:lpstr>
      <vt:lpstr>State Labor Supply &amp; Housing</vt:lpstr>
      <vt:lpstr>California’s Population Decline</vt:lpstr>
      <vt:lpstr>“Fleeing”?</vt:lpstr>
      <vt:lpstr>Spreading Out</vt:lpstr>
      <vt:lpstr>A Gentrifying Population</vt:lpstr>
      <vt:lpstr>Income and Earnings</vt:lpstr>
      <vt:lpstr>Not Affordability</vt:lpstr>
      <vt:lpstr>Powell’s Legacy: The Federal Deficit</vt:lpstr>
      <vt:lpstr>Powell’s Legacy: Frothy Asset Prices</vt:lpstr>
      <vt:lpstr>Out of the Woods?</vt:lpstr>
      <vt:lpstr>Sticky Narratives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Thornberg</dc:creator>
  <cp:lastModifiedBy>Chris Thornberg</cp:lastModifiedBy>
  <cp:revision>2809</cp:revision>
  <cp:lastPrinted>2023-09-18T06:33:17Z</cp:lastPrinted>
  <dcterms:created xsi:type="dcterms:W3CDTF">2018-07-18T20:23:26Z</dcterms:created>
  <dcterms:modified xsi:type="dcterms:W3CDTF">2024-05-08T20:38:50Z</dcterms:modified>
</cp:coreProperties>
</file>