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25"/>
  </p:notesMasterIdLst>
  <p:handoutMasterIdLst>
    <p:handoutMasterId r:id="rId26"/>
  </p:handoutMasterIdLst>
  <p:sldIdLst>
    <p:sldId id="507" r:id="rId2"/>
    <p:sldId id="553" r:id="rId3"/>
    <p:sldId id="550" r:id="rId4"/>
    <p:sldId id="552" r:id="rId5"/>
    <p:sldId id="508" r:id="rId6"/>
    <p:sldId id="509" r:id="rId7"/>
    <p:sldId id="585" r:id="rId8"/>
    <p:sldId id="510" r:id="rId9"/>
    <p:sldId id="512" r:id="rId10"/>
    <p:sldId id="513" r:id="rId11"/>
    <p:sldId id="514" r:id="rId12"/>
    <p:sldId id="515" r:id="rId13"/>
    <p:sldId id="517" r:id="rId14"/>
    <p:sldId id="586" r:id="rId15"/>
    <p:sldId id="570" r:id="rId16"/>
    <p:sldId id="571" r:id="rId17"/>
    <p:sldId id="574" r:id="rId18"/>
    <p:sldId id="575" r:id="rId19"/>
    <p:sldId id="579" r:id="rId20"/>
    <p:sldId id="595" r:id="rId21"/>
    <p:sldId id="593" r:id="rId22"/>
    <p:sldId id="594" r:id="rId23"/>
    <p:sldId id="534" r:id="rId24"/>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9EFF"/>
    <a:srgbClr val="436983"/>
    <a:srgbClr val="387668"/>
    <a:srgbClr val="479786"/>
    <a:srgbClr val="4797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74" autoAdjust="0"/>
    <p:restoredTop sz="91200" autoAdjust="0"/>
  </p:normalViewPr>
  <p:slideViewPr>
    <p:cSldViewPr>
      <p:cViewPr varScale="1">
        <p:scale>
          <a:sx n="100" d="100"/>
          <a:sy n="100" d="100"/>
        </p:scale>
        <p:origin x="1182" y="84"/>
      </p:cViewPr>
      <p:guideLst>
        <p:guide orient="horz" pos="2160"/>
        <p:guide pos="2880"/>
      </p:guideLst>
    </p:cSldViewPr>
  </p:slideViewPr>
  <p:notesTextViewPr>
    <p:cViewPr>
      <p:scale>
        <a:sx n="3" d="2"/>
        <a:sy n="3" d="2"/>
      </p:scale>
      <p:origin x="0" y="0"/>
    </p:cViewPr>
  </p:notesTextViewPr>
  <p:sorterViewPr>
    <p:cViewPr>
      <p:scale>
        <a:sx n="120" d="100"/>
        <a:sy n="120" d="100"/>
      </p:scale>
      <p:origin x="0" y="0"/>
    </p:cViewPr>
  </p:sorterViewPr>
  <p:notesViewPr>
    <p:cSldViewPr>
      <p:cViewPr varScale="1">
        <p:scale>
          <a:sx n="64" d="100"/>
          <a:sy n="64" d="100"/>
        </p:scale>
        <p:origin x="-2597" y="-86"/>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b="0" dirty="0"/>
              <a:t>No. of FTA Partner Countries</a:t>
            </a:r>
          </a:p>
        </c:rich>
      </c:tx>
      <c:overlay val="0"/>
    </c:title>
    <c:autoTitleDeleted val="0"/>
    <c:plotArea>
      <c:layout/>
      <c:barChart>
        <c:barDir val="col"/>
        <c:grouping val="clustered"/>
        <c:varyColors val="0"/>
        <c:ser>
          <c:idx val="0"/>
          <c:order val="0"/>
          <c:tx>
            <c:strRef>
              <c:f>Sheet1!$A$1</c:f>
              <c:strCache>
                <c:ptCount val="1"/>
                <c:pt idx="0">
                  <c:v>No. of FTA Partner Countries</c:v>
                </c:pt>
              </c:strCache>
            </c:strRef>
          </c:tx>
          <c:spPr>
            <a:solidFill>
              <a:srgbClr val="C00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Chile</c:v>
                </c:pt>
                <c:pt idx="1">
                  <c:v>European Union</c:v>
                </c:pt>
                <c:pt idx="2">
                  <c:v>Mexico</c:v>
                </c:pt>
                <c:pt idx="3">
                  <c:v>United States</c:v>
                </c:pt>
              </c:strCache>
            </c:strRef>
          </c:cat>
          <c:val>
            <c:numRef>
              <c:f>Sheet1!$B$2:$B$5</c:f>
              <c:numCache>
                <c:formatCode>General</c:formatCode>
                <c:ptCount val="4"/>
                <c:pt idx="0">
                  <c:v>60</c:v>
                </c:pt>
                <c:pt idx="1">
                  <c:v>58</c:v>
                </c:pt>
                <c:pt idx="2">
                  <c:v>50</c:v>
                </c:pt>
                <c:pt idx="3">
                  <c:v>20</c:v>
                </c:pt>
              </c:numCache>
            </c:numRef>
          </c:val>
          <c:extLst>
            <c:ext xmlns:c16="http://schemas.microsoft.com/office/drawing/2014/chart" uri="{C3380CC4-5D6E-409C-BE32-E72D297353CC}">
              <c16:uniqueId val="{00000000-88A0-4BC1-B1A4-DF191B6FCCF4}"/>
            </c:ext>
          </c:extLst>
        </c:ser>
        <c:dLbls>
          <c:showLegendKey val="0"/>
          <c:showVal val="0"/>
          <c:showCatName val="0"/>
          <c:showSerName val="0"/>
          <c:showPercent val="0"/>
          <c:showBubbleSize val="0"/>
        </c:dLbls>
        <c:gapWidth val="150"/>
        <c:axId val="80749312"/>
        <c:axId val="80750848"/>
      </c:barChart>
      <c:catAx>
        <c:axId val="80749312"/>
        <c:scaling>
          <c:orientation val="minMax"/>
        </c:scaling>
        <c:delete val="0"/>
        <c:axPos val="b"/>
        <c:numFmt formatCode="General" sourceLinked="0"/>
        <c:majorTickMark val="out"/>
        <c:minorTickMark val="none"/>
        <c:tickLblPos val="nextTo"/>
        <c:crossAx val="80750848"/>
        <c:crosses val="autoZero"/>
        <c:auto val="1"/>
        <c:lblAlgn val="ctr"/>
        <c:lblOffset val="100"/>
        <c:noMultiLvlLbl val="0"/>
      </c:catAx>
      <c:valAx>
        <c:axId val="80750848"/>
        <c:scaling>
          <c:orientation val="minMax"/>
        </c:scaling>
        <c:delete val="0"/>
        <c:axPos val="l"/>
        <c:majorGridlines/>
        <c:numFmt formatCode="General" sourceLinked="1"/>
        <c:majorTickMark val="out"/>
        <c:minorTickMark val="none"/>
        <c:tickLblPos val="nextTo"/>
        <c:crossAx val="80749312"/>
        <c:crosses val="autoZero"/>
        <c:crossBetween val="between"/>
      </c:valAx>
    </c:plotArea>
    <c:plotVisOnly val="1"/>
    <c:dispBlanksAs val="gap"/>
    <c:showDLblsOverMax val="0"/>
  </c:chart>
  <c:txPr>
    <a:bodyPr/>
    <a:lstStyle/>
    <a:p>
      <a:pPr>
        <a:defRPr sz="1800" baseline="0">
          <a:latin typeface="Franklin Gothic Medium" panose="020B06030201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6"/>
          </a:xfrm>
          <a:prstGeom prst="rect">
            <a:avLst/>
          </a:prstGeom>
        </p:spPr>
        <p:txBody>
          <a:bodyPr vert="horz" lIns="91544" tIns="45773" rIns="91544" bIns="45773" rtlCol="0"/>
          <a:lstStyle>
            <a:lvl1pPr algn="l">
              <a:defRPr sz="1200"/>
            </a:lvl1pPr>
          </a:lstStyle>
          <a:p>
            <a:endParaRPr lang="en-US" dirty="0"/>
          </a:p>
        </p:txBody>
      </p:sp>
      <p:sp>
        <p:nvSpPr>
          <p:cNvPr id="3" name="Date Placeholder 2"/>
          <p:cNvSpPr>
            <a:spLocks noGrp="1"/>
          </p:cNvSpPr>
          <p:nvPr>
            <p:ph type="dt" sz="quarter" idx="1"/>
          </p:nvPr>
        </p:nvSpPr>
        <p:spPr>
          <a:xfrm>
            <a:off x="3978131" y="0"/>
            <a:ext cx="3043344" cy="465456"/>
          </a:xfrm>
          <a:prstGeom prst="rect">
            <a:avLst/>
          </a:prstGeom>
        </p:spPr>
        <p:txBody>
          <a:bodyPr vert="horz" lIns="91544" tIns="45773" rIns="91544" bIns="45773" rtlCol="0"/>
          <a:lstStyle>
            <a:lvl1pPr algn="r">
              <a:defRPr sz="1200"/>
            </a:lvl1pPr>
          </a:lstStyle>
          <a:p>
            <a:fld id="{328AAC5F-59AF-48C9-BF20-254BB8AC10A2}" type="datetimeFigureOut">
              <a:rPr lang="en-US" smtClean="0"/>
              <a:pPr/>
              <a:t>5/22/2017</a:t>
            </a:fld>
            <a:endParaRPr lang="en-US" dirty="0"/>
          </a:p>
        </p:txBody>
      </p:sp>
      <p:sp>
        <p:nvSpPr>
          <p:cNvPr id="4" name="Footer Placeholder 3"/>
          <p:cNvSpPr>
            <a:spLocks noGrp="1"/>
          </p:cNvSpPr>
          <p:nvPr>
            <p:ph type="ftr" sz="quarter" idx="2"/>
          </p:nvPr>
        </p:nvSpPr>
        <p:spPr>
          <a:xfrm>
            <a:off x="0" y="8842029"/>
            <a:ext cx="3043344" cy="465456"/>
          </a:xfrm>
          <a:prstGeom prst="rect">
            <a:avLst/>
          </a:prstGeom>
        </p:spPr>
        <p:txBody>
          <a:bodyPr vert="horz" lIns="91544" tIns="45773" rIns="91544" bIns="4577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1" y="8842029"/>
            <a:ext cx="3043344" cy="465456"/>
          </a:xfrm>
          <a:prstGeom prst="rect">
            <a:avLst/>
          </a:prstGeom>
        </p:spPr>
        <p:txBody>
          <a:bodyPr vert="horz" lIns="91544" tIns="45773" rIns="91544" bIns="45773" rtlCol="0" anchor="b"/>
          <a:lstStyle>
            <a:lvl1pPr algn="r">
              <a:defRPr sz="1200"/>
            </a:lvl1pPr>
          </a:lstStyle>
          <a:p>
            <a:fld id="{9C5EB30B-6C0E-4AB1-ABE3-D064C6EEE464}" type="slidenum">
              <a:rPr lang="en-US" smtClean="0"/>
              <a:pPr/>
              <a:t>‹#›</a:t>
            </a:fld>
            <a:endParaRPr lang="en-US" dirty="0"/>
          </a:p>
        </p:txBody>
      </p:sp>
    </p:spTree>
    <p:extLst>
      <p:ext uri="{BB962C8B-B14F-4D97-AF65-F5344CB8AC3E}">
        <p14:creationId xmlns:p14="http://schemas.microsoft.com/office/powerpoint/2010/main" val="2908784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6"/>
          </a:xfrm>
          <a:prstGeom prst="rect">
            <a:avLst/>
          </a:prstGeom>
        </p:spPr>
        <p:txBody>
          <a:bodyPr vert="horz" lIns="91544" tIns="45773" rIns="91544" bIns="45773" rtlCol="0"/>
          <a:lstStyle>
            <a:lvl1pPr algn="l">
              <a:defRPr sz="1200"/>
            </a:lvl1pPr>
          </a:lstStyle>
          <a:p>
            <a:endParaRPr lang="en-US" dirty="0"/>
          </a:p>
        </p:txBody>
      </p:sp>
      <p:sp>
        <p:nvSpPr>
          <p:cNvPr id="3" name="Date Placeholder 2"/>
          <p:cNvSpPr>
            <a:spLocks noGrp="1"/>
          </p:cNvSpPr>
          <p:nvPr>
            <p:ph type="dt" idx="1"/>
          </p:nvPr>
        </p:nvSpPr>
        <p:spPr>
          <a:xfrm>
            <a:off x="3978131" y="0"/>
            <a:ext cx="3043344" cy="465456"/>
          </a:xfrm>
          <a:prstGeom prst="rect">
            <a:avLst/>
          </a:prstGeom>
        </p:spPr>
        <p:txBody>
          <a:bodyPr vert="horz" lIns="91544" tIns="45773" rIns="91544" bIns="45773" rtlCol="0"/>
          <a:lstStyle>
            <a:lvl1pPr algn="r">
              <a:defRPr sz="1200"/>
            </a:lvl1pPr>
          </a:lstStyle>
          <a:p>
            <a:fld id="{F9B78F23-7B17-4360-9B56-489977FCF4C4}" type="datetimeFigureOut">
              <a:rPr lang="en-US" smtClean="0"/>
              <a:pPr/>
              <a:t>5/22/2017</a:t>
            </a:fld>
            <a:endParaRPr lang="en-US" dirty="0"/>
          </a:p>
        </p:txBody>
      </p:sp>
      <p:sp>
        <p:nvSpPr>
          <p:cNvPr id="4" name="Slide Image Placeholder 3"/>
          <p:cNvSpPr>
            <a:spLocks noGrp="1" noRot="1" noChangeAspect="1"/>
          </p:cNvSpPr>
          <p:nvPr>
            <p:ph type="sldImg" idx="2"/>
          </p:nvPr>
        </p:nvSpPr>
        <p:spPr>
          <a:xfrm>
            <a:off x="1182688" y="696913"/>
            <a:ext cx="4657725" cy="3492500"/>
          </a:xfrm>
          <a:prstGeom prst="rect">
            <a:avLst/>
          </a:prstGeom>
          <a:noFill/>
          <a:ln w="12700">
            <a:solidFill>
              <a:prstClr val="black"/>
            </a:solidFill>
          </a:ln>
        </p:spPr>
        <p:txBody>
          <a:bodyPr vert="horz" lIns="91544" tIns="45773" rIns="91544" bIns="45773" rtlCol="0" anchor="ctr"/>
          <a:lstStyle/>
          <a:p>
            <a:endParaRPr lang="en-US" dirty="0"/>
          </a:p>
        </p:txBody>
      </p:sp>
      <p:sp>
        <p:nvSpPr>
          <p:cNvPr id="5" name="Notes Placeholder 4"/>
          <p:cNvSpPr>
            <a:spLocks noGrp="1"/>
          </p:cNvSpPr>
          <p:nvPr>
            <p:ph type="body" sz="quarter" idx="3"/>
          </p:nvPr>
        </p:nvSpPr>
        <p:spPr>
          <a:xfrm>
            <a:off x="702311" y="4421824"/>
            <a:ext cx="5618480" cy="4189096"/>
          </a:xfrm>
          <a:prstGeom prst="rect">
            <a:avLst/>
          </a:prstGeom>
        </p:spPr>
        <p:txBody>
          <a:bodyPr vert="horz" lIns="91544" tIns="45773" rIns="91544" bIns="4577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4" cy="465456"/>
          </a:xfrm>
          <a:prstGeom prst="rect">
            <a:avLst/>
          </a:prstGeom>
        </p:spPr>
        <p:txBody>
          <a:bodyPr vert="horz" lIns="91544" tIns="45773" rIns="91544" bIns="4577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1" y="8842029"/>
            <a:ext cx="3043344" cy="465456"/>
          </a:xfrm>
          <a:prstGeom prst="rect">
            <a:avLst/>
          </a:prstGeom>
        </p:spPr>
        <p:txBody>
          <a:bodyPr vert="horz" lIns="91544" tIns="45773" rIns="91544" bIns="45773" rtlCol="0" anchor="b"/>
          <a:lstStyle>
            <a:lvl1pPr algn="r">
              <a:defRPr sz="1200"/>
            </a:lvl1pPr>
          </a:lstStyle>
          <a:p>
            <a:fld id="{9EB41F39-CA18-4F77-A0B4-ACF02FBE9C77}" type="slidenum">
              <a:rPr lang="en-US" smtClean="0"/>
              <a:pPr/>
              <a:t>‹#›</a:t>
            </a:fld>
            <a:endParaRPr lang="en-US" dirty="0"/>
          </a:p>
        </p:txBody>
      </p:sp>
    </p:spTree>
    <p:extLst>
      <p:ext uri="{BB962C8B-B14F-4D97-AF65-F5344CB8AC3E}">
        <p14:creationId xmlns:p14="http://schemas.microsoft.com/office/powerpoint/2010/main" val="2096586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31FA967-DBD4-4DA6-9652-4C80AA6A2658}" type="slidenum">
              <a:rPr lang="en-US" smtClean="0"/>
              <a:pPr/>
              <a:t>1</a:t>
            </a:fld>
            <a:endParaRPr lang="en-US" dirty="0"/>
          </a:p>
        </p:txBody>
      </p:sp>
    </p:spTree>
    <p:extLst>
      <p:ext uri="{BB962C8B-B14F-4D97-AF65-F5344CB8AC3E}">
        <p14:creationId xmlns:p14="http://schemas.microsoft.com/office/powerpoint/2010/main" val="1065780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855F655-6559-4831-A21C-1CA94AF5ABA2}" type="slidenum">
              <a:rPr lang="en-US"/>
              <a:pPr/>
              <a:t>14</a:t>
            </a:fld>
            <a:endParaRPr lang="en-US" dirty="0"/>
          </a:p>
        </p:txBody>
      </p:sp>
      <p:sp>
        <p:nvSpPr>
          <p:cNvPr id="35843" name="Rectangle 2"/>
          <p:cNvSpPr>
            <a:spLocks noGrp="1" noRot="1" noChangeAspect="1" noChangeArrowheads="1" noTextEdit="1"/>
          </p:cNvSpPr>
          <p:nvPr>
            <p:ph type="sldImg"/>
          </p:nvPr>
        </p:nvSpPr>
        <p:spPr>
          <a:xfrm>
            <a:off x="1184275" y="696913"/>
            <a:ext cx="4654550" cy="3492500"/>
          </a:xfrm>
          <a:ln/>
        </p:spPr>
      </p:sp>
      <p:sp>
        <p:nvSpPr>
          <p:cNvPr id="35844"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FA967-DBD4-4DA6-9652-4C80AA6A2658}" type="slidenum">
              <a:rPr lang="en-US" smtClean="0"/>
              <a:pPr/>
              <a:t>15</a:t>
            </a:fld>
            <a:endParaRPr lang="en-US" dirty="0"/>
          </a:p>
        </p:txBody>
      </p:sp>
    </p:spTree>
    <p:extLst>
      <p:ext uri="{BB962C8B-B14F-4D97-AF65-F5344CB8AC3E}">
        <p14:creationId xmlns:p14="http://schemas.microsoft.com/office/powerpoint/2010/main" val="32388328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FA967-DBD4-4DA6-9652-4C80AA6A2658}" type="slidenum">
              <a:rPr lang="en-US" smtClean="0"/>
              <a:pPr/>
              <a:t>16</a:t>
            </a:fld>
            <a:endParaRPr lang="en-US" dirty="0"/>
          </a:p>
        </p:txBody>
      </p:sp>
    </p:spTree>
    <p:extLst>
      <p:ext uri="{BB962C8B-B14F-4D97-AF65-F5344CB8AC3E}">
        <p14:creationId xmlns:p14="http://schemas.microsoft.com/office/powerpoint/2010/main" val="3238832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FA967-DBD4-4DA6-9652-4C80AA6A2658}" type="slidenum">
              <a:rPr lang="en-US" smtClean="0"/>
              <a:pPr/>
              <a:t>17</a:t>
            </a:fld>
            <a:endParaRPr lang="en-US" dirty="0"/>
          </a:p>
        </p:txBody>
      </p:sp>
    </p:spTree>
    <p:extLst>
      <p:ext uri="{BB962C8B-B14F-4D97-AF65-F5344CB8AC3E}">
        <p14:creationId xmlns:p14="http://schemas.microsoft.com/office/powerpoint/2010/main" val="32388328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FA967-DBD4-4DA6-9652-4C80AA6A2658}" type="slidenum">
              <a:rPr lang="en-US" smtClean="0"/>
              <a:pPr/>
              <a:t>18</a:t>
            </a:fld>
            <a:endParaRPr lang="en-US" dirty="0"/>
          </a:p>
        </p:txBody>
      </p:sp>
    </p:spTree>
    <p:extLst>
      <p:ext uri="{BB962C8B-B14F-4D97-AF65-F5344CB8AC3E}">
        <p14:creationId xmlns:p14="http://schemas.microsoft.com/office/powerpoint/2010/main" val="3238832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FA967-DBD4-4DA6-9652-4C80AA6A2658}" type="slidenum">
              <a:rPr lang="en-US" smtClean="0"/>
              <a:pPr/>
              <a:t>19</a:t>
            </a:fld>
            <a:endParaRPr lang="en-US" dirty="0"/>
          </a:p>
        </p:txBody>
      </p:sp>
    </p:spTree>
    <p:extLst>
      <p:ext uri="{BB962C8B-B14F-4D97-AF65-F5344CB8AC3E}">
        <p14:creationId xmlns:p14="http://schemas.microsoft.com/office/powerpoint/2010/main" val="32388328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FA967-DBD4-4DA6-9652-4C80AA6A2658}" type="slidenum">
              <a:rPr lang="en-US" smtClean="0"/>
              <a:pPr/>
              <a:t>21</a:t>
            </a:fld>
            <a:endParaRPr lang="en-US" dirty="0"/>
          </a:p>
        </p:txBody>
      </p:sp>
    </p:spTree>
    <p:extLst>
      <p:ext uri="{BB962C8B-B14F-4D97-AF65-F5344CB8AC3E}">
        <p14:creationId xmlns:p14="http://schemas.microsoft.com/office/powerpoint/2010/main" val="3238832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FA967-DBD4-4DA6-9652-4C80AA6A2658}" type="slidenum">
              <a:rPr lang="en-US" smtClean="0"/>
              <a:pPr/>
              <a:t>22</a:t>
            </a:fld>
            <a:endParaRPr lang="en-US" dirty="0"/>
          </a:p>
        </p:txBody>
      </p:sp>
    </p:spTree>
    <p:extLst>
      <p:ext uri="{BB962C8B-B14F-4D97-AF65-F5344CB8AC3E}">
        <p14:creationId xmlns:p14="http://schemas.microsoft.com/office/powerpoint/2010/main" val="32388328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310513F-B417-4487-BA5F-32E097DF7602}" type="slidenum">
              <a:rPr lang="en-US"/>
              <a:pPr/>
              <a:t>23</a:t>
            </a:fld>
            <a:endParaRPr lang="en-US" dirty="0"/>
          </a:p>
        </p:txBody>
      </p:sp>
      <p:sp>
        <p:nvSpPr>
          <p:cNvPr id="17411" name="Rectangle 2"/>
          <p:cNvSpPr>
            <a:spLocks noGrp="1" noRot="1" noChangeAspect="1" noChangeArrowheads="1" noTextEdit="1"/>
          </p:cNvSpPr>
          <p:nvPr>
            <p:ph type="sldImg"/>
          </p:nvPr>
        </p:nvSpPr>
        <p:spPr>
          <a:xfrm>
            <a:off x="1184275" y="696913"/>
            <a:ext cx="4654550" cy="3492500"/>
          </a:xfrm>
          <a:ln/>
        </p:spPr>
      </p:sp>
      <p:sp>
        <p:nvSpPr>
          <p:cNvPr id="17412"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FA967-DBD4-4DA6-9652-4C80AA6A2658}" type="slidenum">
              <a:rPr lang="en-US" smtClean="0"/>
              <a:pPr/>
              <a:t>2</a:t>
            </a:fld>
            <a:endParaRPr lang="en-US" dirty="0"/>
          </a:p>
        </p:txBody>
      </p:sp>
    </p:spTree>
    <p:extLst>
      <p:ext uri="{BB962C8B-B14F-4D97-AF65-F5344CB8AC3E}">
        <p14:creationId xmlns:p14="http://schemas.microsoft.com/office/powerpoint/2010/main" val="2690222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FA967-DBD4-4DA6-9652-4C80AA6A2658}" type="slidenum">
              <a:rPr lang="en-US" smtClean="0"/>
              <a:pPr/>
              <a:t>5</a:t>
            </a:fld>
            <a:endParaRPr lang="en-US" dirty="0"/>
          </a:p>
        </p:txBody>
      </p:sp>
    </p:spTree>
    <p:extLst>
      <p:ext uri="{BB962C8B-B14F-4D97-AF65-F5344CB8AC3E}">
        <p14:creationId xmlns:p14="http://schemas.microsoft.com/office/powerpoint/2010/main" val="269022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FA967-DBD4-4DA6-9652-4C80AA6A2658}" type="slidenum">
              <a:rPr lang="en-US" smtClean="0"/>
              <a:pPr/>
              <a:t>8</a:t>
            </a:fld>
            <a:endParaRPr lang="en-US" dirty="0"/>
          </a:p>
        </p:txBody>
      </p:sp>
    </p:spTree>
    <p:extLst>
      <p:ext uri="{BB962C8B-B14F-4D97-AF65-F5344CB8AC3E}">
        <p14:creationId xmlns:p14="http://schemas.microsoft.com/office/powerpoint/2010/main" val="3238832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FA967-DBD4-4DA6-9652-4C80AA6A2658}" type="slidenum">
              <a:rPr lang="en-US" smtClean="0"/>
              <a:pPr/>
              <a:t>9</a:t>
            </a:fld>
            <a:endParaRPr lang="en-US" dirty="0"/>
          </a:p>
        </p:txBody>
      </p:sp>
    </p:spTree>
    <p:extLst>
      <p:ext uri="{BB962C8B-B14F-4D97-AF65-F5344CB8AC3E}">
        <p14:creationId xmlns:p14="http://schemas.microsoft.com/office/powerpoint/2010/main" val="2690222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FA967-DBD4-4DA6-9652-4C80AA6A2658}" type="slidenum">
              <a:rPr lang="en-US" smtClean="0"/>
              <a:pPr/>
              <a:t>10</a:t>
            </a:fld>
            <a:endParaRPr lang="en-US" dirty="0"/>
          </a:p>
        </p:txBody>
      </p:sp>
    </p:spTree>
    <p:extLst>
      <p:ext uri="{BB962C8B-B14F-4D97-AF65-F5344CB8AC3E}">
        <p14:creationId xmlns:p14="http://schemas.microsoft.com/office/powerpoint/2010/main" val="2341203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FA967-DBD4-4DA6-9652-4C80AA6A2658}" type="slidenum">
              <a:rPr lang="en-US" smtClean="0"/>
              <a:pPr/>
              <a:t>11</a:t>
            </a:fld>
            <a:endParaRPr lang="en-US" dirty="0"/>
          </a:p>
        </p:txBody>
      </p:sp>
    </p:spTree>
    <p:extLst>
      <p:ext uri="{BB962C8B-B14F-4D97-AF65-F5344CB8AC3E}">
        <p14:creationId xmlns:p14="http://schemas.microsoft.com/office/powerpoint/2010/main" val="1512987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6913"/>
            <a:ext cx="4654550"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1FA967-DBD4-4DA6-9652-4C80AA6A2658}" type="slidenum">
              <a:rPr lang="en-US" smtClean="0"/>
              <a:pPr/>
              <a:t>12</a:t>
            </a:fld>
            <a:endParaRPr lang="en-US" dirty="0"/>
          </a:p>
        </p:txBody>
      </p:sp>
    </p:spTree>
    <p:extLst>
      <p:ext uri="{BB962C8B-B14F-4D97-AF65-F5344CB8AC3E}">
        <p14:creationId xmlns:p14="http://schemas.microsoft.com/office/powerpoint/2010/main" val="14784503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855F655-6559-4831-A21C-1CA94AF5ABA2}" type="slidenum">
              <a:rPr lang="en-US"/>
              <a:pPr/>
              <a:t>13</a:t>
            </a:fld>
            <a:endParaRPr lang="en-US" dirty="0"/>
          </a:p>
        </p:txBody>
      </p:sp>
      <p:sp>
        <p:nvSpPr>
          <p:cNvPr id="35843" name="Rectangle 2"/>
          <p:cNvSpPr>
            <a:spLocks noGrp="1" noRot="1" noChangeAspect="1" noChangeArrowheads="1" noTextEdit="1"/>
          </p:cNvSpPr>
          <p:nvPr>
            <p:ph type="sldImg"/>
          </p:nvPr>
        </p:nvSpPr>
        <p:spPr>
          <a:xfrm>
            <a:off x="1184275" y="696913"/>
            <a:ext cx="4654550" cy="3492500"/>
          </a:xfrm>
          <a:ln/>
        </p:spPr>
      </p:sp>
      <p:sp>
        <p:nvSpPr>
          <p:cNvPr id="35844"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E2B37319-2E82-4D56-ADBC-557F98406E39}" type="slidenum">
              <a:rPr lang="en-US" smtClean="0">
                <a:solidFill>
                  <a:srgbClr val="000000">
                    <a:tint val="75000"/>
                  </a:srgbClr>
                </a:solidFill>
              </a:rPr>
              <a:pPr/>
              <a:t>‹#›</a:t>
            </a:fld>
            <a:endParaRPr lang="en-US" dirty="0">
              <a:solidFill>
                <a:srgbClr val="000000">
                  <a:tint val="75000"/>
                </a:srgbClr>
              </a:solidFill>
            </a:endParaRPr>
          </a:p>
        </p:txBody>
      </p:sp>
      <p:sp>
        <p:nvSpPr>
          <p:cNvPr id="19" name="Rectangle 18"/>
          <p:cNvSpPr/>
          <p:nvPr userDrawn="1"/>
        </p:nvSpPr>
        <p:spPr>
          <a:xfrm>
            <a:off x="152400" y="5867400"/>
            <a:ext cx="8839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p:cNvSpPr/>
          <p:nvPr userDrawn="1"/>
        </p:nvSpPr>
        <p:spPr>
          <a:xfrm>
            <a:off x="152400" y="1600200"/>
            <a:ext cx="8839200" cy="2971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a:xfrm>
            <a:off x="609600" y="1981200"/>
            <a:ext cx="7086600" cy="1752600"/>
          </a:xfrm>
        </p:spPr>
        <p:txBody>
          <a:bodyPr>
            <a:noAutofit/>
          </a:bodyPr>
          <a:lstStyle>
            <a:lvl1pPr algn="l">
              <a:lnSpc>
                <a:spcPts val="3800"/>
              </a:lnSpc>
              <a:defRPr sz="3600" baseline="0"/>
            </a:lvl1pPr>
          </a:lstStyle>
          <a:p>
            <a:r>
              <a:rPr lang="en-US" dirty="0"/>
              <a:t>Click to edit </a:t>
            </a:r>
            <a:br>
              <a:rPr lang="en-US" dirty="0"/>
            </a:br>
            <a:r>
              <a:rPr lang="en-US" dirty="0"/>
              <a:t>Presentation Name</a:t>
            </a:r>
            <a:br>
              <a:rPr lang="en-US" dirty="0"/>
            </a:br>
            <a:r>
              <a:rPr lang="en-US" dirty="0"/>
              <a:t>Optional Third Line</a:t>
            </a:r>
          </a:p>
        </p:txBody>
      </p:sp>
      <p:sp>
        <p:nvSpPr>
          <p:cNvPr id="3" name="Subtitle 2"/>
          <p:cNvSpPr>
            <a:spLocks noGrp="1"/>
          </p:cNvSpPr>
          <p:nvPr>
            <p:ph type="subTitle" idx="1" hasCustomPrompt="1"/>
          </p:nvPr>
        </p:nvSpPr>
        <p:spPr>
          <a:xfrm>
            <a:off x="609600" y="3810000"/>
            <a:ext cx="3733800" cy="381000"/>
          </a:xfrm>
        </p:spPr>
        <p:txBody>
          <a:bodyPr/>
          <a:lstStyle>
            <a:lvl1pPr marL="0" indent="0" algn="l">
              <a:buNone/>
              <a:defRPr b="0" baseline="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name of presenter</a:t>
            </a:r>
          </a:p>
        </p:txBody>
      </p:sp>
      <p:sp>
        <p:nvSpPr>
          <p:cNvPr id="18" name="Text Placeholder 17"/>
          <p:cNvSpPr>
            <a:spLocks noGrp="1"/>
          </p:cNvSpPr>
          <p:nvPr>
            <p:ph type="body" sz="quarter" idx="13" hasCustomPrompt="1"/>
          </p:nvPr>
        </p:nvSpPr>
        <p:spPr>
          <a:xfrm>
            <a:off x="609600" y="1600200"/>
            <a:ext cx="3810000" cy="381000"/>
          </a:xfrm>
        </p:spPr>
        <p:txBody>
          <a:bodyPr/>
          <a:lstStyle>
            <a:lvl1pPr>
              <a:defRPr b="0">
                <a:solidFill>
                  <a:schemeClr val="bg1">
                    <a:lumMod val="50000"/>
                  </a:schemeClr>
                </a:solidFill>
                <a:latin typeface="Georgia" pitchFamily="18" charset="0"/>
              </a:defRPr>
            </a:lvl1pPr>
          </a:lstStyle>
          <a:p>
            <a:pPr lvl="0"/>
            <a:r>
              <a:rPr lang="en-US" dirty="0"/>
              <a:t>Click to edit Kicker</a:t>
            </a:r>
          </a:p>
        </p:txBody>
      </p:sp>
      <p:pic>
        <p:nvPicPr>
          <p:cNvPr id="1027" name="Picture 3" descr="\\vmware-host\Shared Folders\My Desktop\Design Files\Logos\PRC Logo.jpg"/>
          <p:cNvPicPr>
            <a:picLocks noChangeAspect="1" noChangeArrowheads="1"/>
          </p:cNvPicPr>
          <p:nvPr userDrawn="1"/>
        </p:nvPicPr>
        <p:blipFill>
          <a:blip r:embed="rId2" cstate="print"/>
          <a:srcRect/>
          <a:stretch>
            <a:fillRect/>
          </a:stretch>
        </p:blipFill>
        <p:spPr bwMode="auto">
          <a:xfrm>
            <a:off x="609600" y="978904"/>
            <a:ext cx="2895600" cy="392696"/>
          </a:xfrm>
          <a:prstGeom prst="rect">
            <a:avLst/>
          </a:prstGeom>
          <a:noFill/>
        </p:spPr>
      </p:pic>
      <p:sp>
        <p:nvSpPr>
          <p:cNvPr id="24" name="Text Placeholder 23"/>
          <p:cNvSpPr>
            <a:spLocks noGrp="1"/>
          </p:cNvSpPr>
          <p:nvPr>
            <p:ph type="body" sz="quarter" idx="14" hasCustomPrompt="1"/>
          </p:nvPr>
        </p:nvSpPr>
        <p:spPr>
          <a:xfrm>
            <a:off x="609600" y="4191000"/>
            <a:ext cx="3733800" cy="304800"/>
          </a:xfrm>
        </p:spPr>
        <p:txBody>
          <a:bodyPr/>
          <a:lstStyle>
            <a:lvl1pPr>
              <a:defRPr sz="1600" b="0" i="1">
                <a:solidFill>
                  <a:schemeClr val="bg1">
                    <a:lumMod val="50000"/>
                  </a:schemeClr>
                </a:solidFill>
                <a:latin typeface="Georgia" pitchFamily="18" charset="0"/>
              </a:defRPr>
            </a:lvl1pPr>
          </a:lstStyle>
          <a:p>
            <a:pPr lvl="0"/>
            <a:r>
              <a:rPr lang="en-US" dirty="0"/>
              <a:t>Click to edit presenter’s title</a:t>
            </a:r>
          </a:p>
        </p:txBody>
      </p:sp>
    </p:spTree>
    <p:extLst>
      <p:ext uri="{BB962C8B-B14F-4D97-AF65-F5344CB8AC3E}">
        <p14:creationId xmlns:p14="http://schemas.microsoft.com/office/powerpoint/2010/main" val="1863822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E2B37319-2E82-4D56-ADBC-557F98406E39}" type="slidenum">
              <a:rPr lang="en-US" smtClean="0">
                <a:solidFill>
                  <a:srgbClr val="000000">
                    <a:tint val="75000"/>
                  </a:srgbClr>
                </a:solidFill>
              </a:rPr>
              <a:pPr/>
              <a:t>‹#›</a:t>
            </a:fld>
            <a:endParaRPr lang="en-US" dirty="0">
              <a:solidFill>
                <a:srgbClr val="000000">
                  <a:tint val="75000"/>
                </a:srgbClr>
              </a:solidFill>
            </a:endParaRPr>
          </a:p>
        </p:txBody>
      </p:sp>
      <p:sp>
        <p:nvSpPr>
          <p:cNvPr id="19" name="Rectangle 18"/>
          <p:cNvSpPr/>
          <p:nvPr userDrawn="1"/>
        </p:nvSpPr>
        <p:spPr>
          <a:xfrm>
            <a:off x="152400" y="5867400"/>
            <a:ext cx="8839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p:cNvSpPr/>
          <p:nvPr userDrawn="1"/>
        </p:nvSpPr>
        <p:spPr>
          <a:xfrm>
            <a:off x="152400" y="1600200"/>
            <a:ext cx="8839200" cy="2971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hasCustomPrompt="1"/>
          </p:nvPr>
        </p:nvSpPr>
        <p:spPr>
          <a:xfrm>
            <a:off x="609600" y="1981200"/>
            <a:ext cx="7086600" cy="762000"/>
          </a:xfrm>
        </p:spPr>
        <p:txBody>
          <a:bodyPr>
            <a:noAutofit/>
          </a:bodyPr>
          <a:lstStyle>
            <a:lvl1pPr algn="l">
              <a:defRPr sz="3600" baseline="0"/>
            </a:lvl1pPr>
          </a:lstStyle>
          <a:p>
            <a:r>
              <a:rPr lang="en-US" dirty="0"/>
              <a:t>Contact Information</a:t>
            </a:r>
          </a:p>
        </p:txBody>
      </p:sp>
      <p:sp>
        <p:nvSpPr>
          <p:cNvPr id="3" name="Subtitle 2"/>
          <p:cNvSpPr>
            <a:spLocks noGrp="1"/>
          </p:cNvSpPr>
          <p:nvPr>
            <p:ph type="subTitle" idx="1" hasCustomPrompt="1"/>
          </p:nvPr>
        </p:nvSpPr>
        <p:spPr>
          <a:xfrm>
            <a:off x="609600" y="2895600"/>
            <a:ext cx="3733800" cy="381000"/>
          </a:xfrm>
        </p:spPr>
        <p:txBody>
          <a:bodyPr/>
          <a:lstStyle>
            <a:lvl1pPr marL="0" indent="0" algn="l">
              <a:buNone/>
              <a:defRPr b="0" baseline="0">
                <a:solidFill>
                  <a:schemeClr val="tx1">
                    <a:tint val="75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name of presenter</a:t>
            </a:r>
          </a:p>
        </p:txBody>
      </p:sp>
      <p:pic>
        <p:nvPicPr>
          <p:cNvPr id="1027" name="Picture 3" descr="\\vmware-host\Shared Folders\My Desktop\Design Files\Logos\PRC Logo.jpg"/>
          <p:cNvPicPr>
            <a:picLocks noChangeAspect="1" noChangeArrowheads="1"/>
          </p:cNvPicPr>
          <p:nvPr userDrawn="1"/>
        </p:nvPicPr>
        <p:blipFill>
          <a:blip r:embed="rId2" cstate="print"/>
          <a:srcRect/>
          <a:stretch>
            <a:fillRect/>
          </a:stretch>
        </p:blipFill>
        <p:spPr bwMode="auto">
          <a:xfrm>
            <a:off x="609600" y="978904"/>
            <a:ext cx="2895600" cy="392696"/>
          </a:xfrm>
          <a:prstGeom prst="rect">
            <a:avLst/>
          </a:prstGeom>
          <a:noFill/>
        </p:spPr>
      </p:pic>
      <p:sp>
        <p:nvSpPr>
          <p:cNvPr id="24" name="Text Placeholder 23"/>
          <p:cNvSpPr>
            <a:spLocks noGrp="1"/>
          </p:cNvSpPr>
          <p:nvPr>
            <p:ph type="body" sz="quarter" idx="14" hasCustomPrompt="1"/>
          </p:nvPr>
        </p:nvSpPr>
        <p:spPr>
          <a:xfrm>
            <a:off x="609600" y="3200400"/>
            <a:ext cx="3048000" cy="304800"/>
          </a:xfrm>
        </p:spPr>
        <p:txBody>
          <a:bodyPr/>
          <a:lstStyle>
            <a:lvl1pPr>
              <a:defRPr sz="1600" b="0" i="1">
                <a:solidFill>
                  <a:schemeClr val="bg1">
                    <a:lumMod val="50000"/>
                  </a:schemeClr>
                </a:solidFill>
                <a:latin typeface="Georgia" pitchFamily="18" charset="0"/>
              </a:defRPr>
            </a:lvl1pPr>
          </a:lstStyle>
          <a:p>
            <a:pPr lvl="0"/>
            <a:r>
              <a:rPr lang="en-US" dirty="0"/>
              <a:t>Click to edit presenter’s title</a:t>
            </a:r>
          </a:p>
        </p:txBody>
      </p:sp>
      <p:sp>
        <p:nvSpPr>
          <p:cNvPr id="15" name="Text Placeholder 14"/>
          <p:cNvSpPr>
            <a:spLocks noGrp="1"/>
          </p:cNvSpPr>
          <p:nvPr>
            <p:ph type="body" sz="quarter" idx="16" hasCustomPrompt="1"/>
          </p:nvPr>
        </p:nvSpPr>
        <p:spPr>
          <a:xfrm>
            <a:off x="609600" y="3505200"/>
            <a:ext cx="3048000" cy="304800"/>
          </a:xfrm>
        </p:spPr>
        <p:txBody>
          <a:bodyPr>
            <a:noAutofit/>
          </a:bodyPr>
          <a:lstStyle>
            <a:lvl1pPr>
              <a:defRPr sz="1400" b="0">
                <a:solidFill>
                  <a:schemeClr val="tx1">
                    <a:lumMod val="50000"/>
                    <a:lumOff val="50000"/>
                  </a:schemeClr>
                </a:solidFill>
                <a:latin typeface="+mj-lt"/>
              </a:defRPr>
            </a:lvl1pPr>
          </a:lstStyle>
          <a:p>
            <a:pPr lvl="0"/>
            <a:r>
              <a:rPr lang="en-US" dirty="0"/>
              <a:t>Click to edit presenter’s email</a:t>
            </a:r>
          </a:p>
        </p:txBody>
      </p:sp>
      <p:sp>
        <p:nvSpPr>
          <p:cNvPr id="17" name="Text Placeholder 16"/>
          <p:cNvSpPr>
            <a:spLocks noGrp="1"/>
          </p:cNvSpPr>
          <p:nvPr>
            <p:ph type="body" sz="quarter" idx="17" hasCustomPrompt="1"/>
          </p:nvPr>
        </p:nvSpPr>
        <p:spPr>
          <a:xfrm>
            <a:off x="4724400" y="2895600"/>
            <a:ext cx="3505200" cy="381000"/>
          </a:xfrm>
        </p:spPr>
        <p:txBody>
          <a:bodyPr/>
          <a:lstStyle>
            <a:lvl1pPr>
              <a:defRPr lang="en-US" sz="1800" b="0" kern="1200" baseline="0" dirty="0" smtClean="0">
                <a:solidFill>
                  <a:schemeClr val="tx1">
                    <a:tint val="75000"/>
                  </a:schemeClr>
                </a:solidFill>
                <a:latin typeface="+mj-lt"/>
                <a:ea typeface="+mn-ea"/>
                <a:cs typeface="Arial" pitchFamily="34" charset="0"/>
              </a:defRPr>
            </a:lvl1pPr>
          </a:lstStyle>
          <a:p>
            <a:pPr lvl="0"/>
            <a:r>
              <a:rPr lang="en-US" dirty="0"/>
              <a:t>Click to add another person</a:t>
            </a:r>
          </a:p>
        </p:txBody>
      </p:sp>
      <p:sp>
        <p:nvSpPr>
          <p:cNvPr id="22" name="Text Placeholder 21"/>
          <p:cNvSpPr>
            <a:spLocks noGrp="1"/>
          </p:cNvSpPr>
          <p:nvPr>
            <p:ph type="body" sz="quarter" idx="18" hasCustomPrompt="1"/>
          </p:nvPr>
        </p:nvSpPr>
        <p:spPr>
          <a:xfrm>
            <a:off x="4724400" y="3200400"/>
            <a:ext cx="3048000" cy="304800"/>
          </a:xfrm>
        </p:spPr>
        <p:txBody>
          <a:bodyPr>
            <a:noAutofit/>
          </a:bodyPr>
          <a:lstStyle>
            <a:lvl1pPr>
              <a:defRPr lang="en-US" sz="1600" b="0" i="1" kern="1200" dirty="0" smtClean="0">
                <a:solidFill>
                  <a:schemeClr val="bg1">
                    <a:lumMod val="50000"/>
                  </a:schemeClr>
                </a:solidFill>
                <a:latin typeface="Georgia" pitchFamily="18" charset="0"/>
                <a:ea typeface="+mn-ea"/>
                <a:cs typeface="Arial" pitchFamily="34" charset="0"/>
              </a:defRPr>
            </a:lvl1pPr>
          </a:lstStyle>
          <a:p>
            <a:pPr lvl="0"/>
            <a:r>
              <a:rPr lang="en-US" dirty="0"/>
              <a:t>Click to edit person’s title</a:t>
            </a:r>
          </a:p>
        </p:txBody>
      </p:sp>
      <p:sp>
        <p:nvSpPr>
          <p:cNvPr id="25" name="Text Placeholder 24"/>
          <p:cNvSpPr>
            <a:spLocks noGrp="1"/>
          </p:cNvSpPr>
          <p:nvPr>
            <p:ph type="body" sz="quarter" idx="19" hasCustomPrompt="1"/>
          </p:nvPr>
        </p:nvSpPr>
        <p:spPr>
          <a:xfrm>
            <a:off x="4724400" y="3505200"/>
            <a:ext cx="3048000" cy="304800"/>
          </a:xfrm>
        </p:spPr>
        <p:txBody>
          <a:bodyPr>
            <a:noAutofit/>
          </a:bodyPr>
          <a:lstStyle>
            <a:lvl1pPr>
              <a:defRPr lang="en-US" sz="1400" b="0" kern="1200" dirty="0" smtClean="0">
                <a:solidFill>
                  <a:schemeClr val="tx1">
                    <a:lumMod val="50000"/>
                    <a:lumOff val="50000"/>
                  </a:schemeClr>
                </a:solidFill>
                <a:latin typeface="+mj-lt"/>
                <a:ea typeface="+mn-ea"/>
                <a:cs typeface="Arial" pitchFamily="34" charset="0"/>
              </a:defRPr>
            </a:lvl1pPr>
          </a:lstStyle>
          <a:p>
            <a:pPr lvl="0"/>
            <a:r>
              <a:rPr lang="en-US" dirty="0"/>
              <a:t>Click to edit person’s email</a:t>
            </a:r>
          </a:p>
        </p:txBody>
      </p:sp>
      <p:cxnSp>
        <p:nvCxnSpPr>
          <p:cNvPr id="27" name="Straight Connector 26"/>
          <p:cNvCxnSpPr/>
          <p:nvPr userDrawn="1"/>
        </p:nvCxnSpPr>
        <p:spPr>
          <a:xfrm rot="5400000">
            <a:off x="3848100" y="3390900"/>
            <a:ext cx="990600" cy="0"/>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795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B37319-2E82-4D56-ADBC-557F98406E39}" type="slidenum">
              <a:rPr lang="en-US" smtClean="0"/>
              <a:pPr/>
              <a:t>‹#›</a:t>
            </a:fld>
            <a:endParaRPr lang="en-US" dirty="0"/>
          </a:p>
        </p:txBody>
      </p:sp>
      <p:sp>
        <p:nvSpPr>
          <p:cNvPr id="19" name="Rectangle 18"/>
          <p:cNvSpPr/>
          <p:nvPr userDrawn="1"/>
        </p:nvSpPr>
        <p:spPr>
          <a:xfrm>
            <a:off x="152400" y="5867400"/>
            <a:ext cx="8839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p:cNvSpPr/>
          <p:nvPr userDrawn="1"/>
        </p:nvSpPr>
        <p:spPr>
          <a:xfrm>
            <a:off x="152400" y="1600200"/>
            <a:ext cx="8839200" cy="2971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09600" y="1981200"/>
            <a:ext cx="7086600" cy="1752600"/>
          </a:xfrm>
        </p:spPr>
        <p:txBody>
          <a:bodyPr>
            <a:noAutofit/>
          </a:bodyPr>
          <a:lstStyle>
            <a:lvl1pPr algn="l">
              <a:defRPr sz="3600" baseline="0"/>
            </a:lvl1pPr>
          </a:lstStyle>
          <a:p>
            <a:r>
              <a:rPr lang="en-US" dirty="0"/>
              <a:t>Click to edit </a:t>
            </a:r>
            <a:br>
              <a:rPr lang="en-US" dirty="0"/>
            </a:br>
            <a:r>
              <a:rPr lang="en-US" dirty="0"/>
              <a:t>Presentation Name</a:t>
            </a:r>
            <a:br>
              <a:rPr lang="en-US" dirty="0"/>
            </a:br>
            <a:r>
              <a:rPr lang="en-US" dirty="0"/>
              <a:t>Optional Third Line</a:t>
            </a:r>
          </a:p>
        </p:txBody>
      </p:sp>
      <p:sp>
        <p:nvSpPr>
          <p:cNvPr id="3" name="Subtitle 2"/>
          <p:cNvSpPr>
            <a:spLocks noGrp="1"/>
          </p:cNvSpPr>
          <p:nvPr>
            <p:ph type="subTitle" idx="1" hasCustomPrompt="1"/>
          </p:nvPr>
        </p:nvSpPr>
        <p:spPr>
          <a:xfrm>
            <a:off x="609600" y="3810000"/>
            <a:ext cx="3733800" cy="381000"/>
          </a:xfrm>
        </p:spPr>
        <p:txBody>
          <a:bodyPr/>
          <a:lstStyle>
            <a:lvl1pPr marL="0" indent="0" algn="l">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name of presenter</a:t>
            </a:r>
          </a:p>
        </p:txBody>
      </p:sp>
      <p:sp>
        <p:nvSpPr>
          <p:cNvPr id="18" name="Text Placeholder 17"/>
          <p:cNvSpPr>
            <a:spLocks noGrp="1"/>
          </p:cNvSpPr>
          <p:nvPr>
            <p:ph type="body" sz="quarter" idx="13" hasCustomPrompt="1"/>
          </p:nvPr>
        </p:nvSpPr>
        <p:spPr>
          <a:xfrm>
            <a:off x="609600" y="1600200"/>
            <a:ext cx="3810000" cy="381000"/>
          </a:xfrm>
        </p:spPr>
        <p:txBody>
          <a:bodyPr/>
          <a:lstStyle>
            <a:lvl1pPr>
              <a:defRPr b="0">
                <a:solidFill>
                  <a:schemeClr val="bg1">
                    <a:lumMod val="50000"/>
                  </a:schemeClr>
                </a:solidFill>
                <a:latin typeface="Georgia" pitchFamily="18" charset="0"/>
              </a:defRPr>
            </a:lvl1pPr>
          </a:lstStyle>
          <a:p>
            <a:pPr lvl="0"/>
            <a:r>
              <a:rPr lang="en-US" dirty="0"/>
              <a:t>Click to edit Kicker</a:t>
            </a:r>
          </a:p>
        </p:txBody>
      </p:sp>
      <p:pic>
        <p:nvPicPr>
          <p:cNvPr id="1027" name="Picture 3" descr="\\vmware-host\Shared Folders\My Desktop\Design Files\Logos\PRC Logo.jpg"/>
          <p:cNvPicPr>
            <a:picLocks noChangeAspect="1" noChangeArrowheads="1"/>
          </p:cNvPicPr>
          <p:nvPr userDrawn="1"/>
        </p:nvPicPr>
        <p:blipFill>
          <a:blip r:embed="rId2" cstate="print"/>
          <a:srcRect/>
          <a:stretch>
            <a:fillRect/>
          </a:stretch>
        </p:blipFill>
        <p:spPr bwMode="auto">
          <a:xfrm>
            <a:off x="609600" y="978904"/>
            <a:ext cx="2895600" cy="392696"/>
          </a:xfrm>
          <a:prstGeom prst="rect">
            <a:avLst/>
          </a:prstGeom>
          <a:noFill/>
        </p:spPr>
      </p:pic>
      <p:sp>
        <p:nvSpPr>
          <p:cNvPr id="24" name="Text Placeholder 23"/>
          <p:cNvSpPr>
            <a:spLocks noGrp="1"/>
          </p:cNvSpPr>
          <p:nvPr>
            <p:ph type="body" sz="quarter" idx="14" hasCustomPrompt="1"/>
          </p:nvPr>
        </p:nvSpPr>
        <p:spPr>
          <a:xfrm>
            <a:off x="609600" y="4191000"/>
            <a:ext cx="3733800" cy="304800"/>
          </a:xfrm>
        </p:spPr>
        <p:txBody>
          <a:bodyPr/>
          <a:lstStyle>
            <a:lvl1pPr>
              <a:defRPr sz="1600" b="0" i="1">
                <a:solidFill>
                  <a:schemeClr val="bg1">
                    <a:lumMod val="50000"/>
                  </a:schemeClr>
                </a:solidFill>
                <a:latin typeface="Georgia" pitchFamily="18" charset="0"/>
              </a:defRPr>
            </a:lvl1pPr>
          </a:lstStyle>
          <a:p>
            <a:pPr lvl="0"/>
            <a:r>
              <a:rPr lang="en-US" dirty="0"/>
              <a:t>Click to edit presenter’s title</a:t>
            </a:r>
          </a:p>
        </p:txBody>
      </p:sp>
      <p:sp>
        <p:nvSpPr>
          <p:cNvPr id="13" name="Text Placeholder 12"/>
          <p:cNvSpPr>
            <a:spLocks noGrp="1"/>
          </p:cNvSpPr>
          <p:nvPr>
            <p:ph type="body" sz="quarter" idx="15" hasCustomPrompt="1"/>
          </p:nvPr>
        </p:nvSpPr>
        <p:spPr>
          <a:xfrm>
            <a:off x="609600" y="4953000"/>
            <a:ext cx="3733800" cy="762000"/>
          </a:xfrm>
        </p:spPr>
        <p:txBody>
          <a:bodyPr>
            <a:normAutofit/>
          </a:bodyPr>
          <a:lstStyle>
            <a:lvl1pPr>
              <a:defRPr sz="1200" b="0" i="1" baseline="0">
                <a:solidFill>
                  <a:schemeClr val="bg1">
                    <a:lumMod val="75000"/>
                  </a:schemeClr>
                </a:solidFill>
                <a:latin typeface="Georgia" pitchFamily="18" charset="0"/>
              </a:defRPr>
            </a:lvl1pPr>
          </a:lstStyle>
          <a:p>
            <a:pPr lvl="0"/>
            <a:r>
              <a:rPr lang="en-US" dirty="0"/>
              <a:t>Paste project logo here (delete this text box)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13" name="Date Placeholder 12"/>
          <p:cNvSpPr>
            <a:spLocks noGrp="1"/>
          </p:cNvSpPr>
          <p:nvPr>
            <p:ph type="dt" sz="half" idx="10"/>
          </p:nvPr>
        </p:nvSpPr>
        <p:spPr>
          <a:xfrm>
            <a:off x="457200" y="6324600"/>
            <a:ext cx="1219200" cy="304800"/>
          </a:xfrm>
        </p:spPr>
        <p:txBody>
          <a:bodyPr/>
          <a:lstStyle/>
          <a:p>
            <a:endParaRPr lang="en-US" dirty="0"/>
          </a:p>
        </p:txBody>
      </p:sp>
      <p:sp>
        <p:nvSpPr>
          <p:cNvPr id="14" name="Slide Number Placeholder 13"/>
          <p:cNvSpPr>
            <a:spLocks noGrp="1"/>
          </p:cNvSpPr>
          <p:nvPr>
            <p:ph type="sldNum" sz="quarter" idx="11"/>
          </p:nvPr>
        </p:nvSpPr>
        <p:spPr>
          <a:xfrm>
            <a:off x="7620000" y="6324600"/>
            <a:ext cx="1066800" cy="304800"/>
          </a:xfrm>
        </p:spPr>
        <p:txBody>
          <a:bodyPr/>
          <a:lstStyle/>
          <a:p>
            <a:fld id="{E2B37319-2E82-4D56-ADBC-557F98406E39}" type="slidenum">
              <a:rPr lang="en-US" smtClean="0"/>
              <a:pPr/>
              <a:t>‹#›</a:t>
            </a:fld>
            <a:endParaRPr lang="en-US" dirty="0"/>
          </a:p>
        </p:txBody>
      </p:sp>
      <p:sp>
        <p:nvSpPr>
          <p:cNvPr id="15" name="Footer Placeholder 14"/>
          <p:cNvSpPr>
            <a:spLocks noGrp="1"/>
          </p:cNvSpPr>
          <p:nvPr>
            <p:ph type="ftr" sz="quarter" idx="12"/>
          </p:nvPr>
        </p:nvSpPr>
        <p:spPr>
          <a:xfrm>
            <a:off x="1752600" y="6324600"/>
            <a:ext cx="5715000" cy="304800"/>
          </a:xfrm>
        </p:spPr>
        <p:txBody>
          <a:bodyPr/>
          <a:lstStyle/>
          <a:p>
            <a:pPr fontAlgn="base">
              <a:spcBef>
                <a:spcPct val="0"/>
              </a:spcBef>
              <a:spcAft>
                <a:spcPts val="1200"/>
              </a:spcAft>
            </a:pPr>
            <a:endParaRPr lang="en-US" dirty="0">
              <a:solidFill>
                <a:srgbClr val="808080"/>
              </a:solidFill>
              <a:latin typeface="Verdana" pitchFamily="34" charset="0"/>
              <a:ea typeface="Verdana" pitchFamily="34" charset="0"/>
              <a:cs typeface="Verdana" pitchFamily="34" charset="0"/>
            </a:endParaRPr>
          </a:p>
        </p:txBody>
      </p:sp>
      <p:sp>
        <p:nvSpPr>
          <p:cNvPr id="16" name="Title 15"/>
          <p:cNvSpPr>
            <a:spLocks noGrp="1"/>
          </p:cNvSpPr>
          <p:nvPr>
            <p:ph type="title"/>
          </p:nvPr>
        </p:nvSpPr>
        <p:spPr/>
        <p:txBody>
          <a:bodyPr/>
          <a:lstStyle/>
          <a:p>
            <a:r>
              <a:rPr lang="en-US"/>
              <a:t>Click to edit Master title style</a:t>
            </a:r>
            <a:endParaRPr lang="en-US" dirty="0"/>
          </a:p>
        </p:txBody>
      </p:sp>
      <p:sp>
        <p:nvSpPr>
          <p:cNvPr id="9" name="Text Placeholder 7"/>
          <p:cNvSpPr>
            <a:spLocks noGrp="1"/>
          </p:cNvSpPr>
          <p:nvPr>
            <p:ph type="body" sz="quarter" idx="13"/>
          </p:nvPr>
        </p:nvSpPr>
        <p:spPr>
          <a:xfrm>
            <a:off x="457200" y="1600200"/>
            <a:ext cx="8229600" cy="4495800"/>
          </a:xfrm>
        </p:spPr>
        <p:txBody>
          <a:bodyPr/>
          <a:lstStyle>
            <a:lvl2pPr marL="742950" indent="-627063">
              <a:defRPr/>
            </a:lvl2pPr>
            <a:lvl3pPr marL="1143000" indent="-800100">
              <a:defRPr sz="1200"/>
            </a:lvl3pPr>
            <a:lvl4pPr marL="1600200" indent="-1028700">
              <a:defRPr sz="1200"/>
            </a:lvl4pPr>
            <a:lvl5pPr marL="2057400" indent="-1258888">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graph">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2"/>
            <a:ext cx="8229600" cy="4190999"/>
          </a:xfrm>
        </p:spPr>
        <p:txBody>
          <a:bodyPr/>
          <a:lstStyle>
            <a:lvl1pPr>
              <a:buNone/>
              <a:defRPr sz="1800" b="1">
                <a:latin typeface="Arial" pitchFamily="34" charset="0"/>
                <a:ea typeface="Verdana" pitchFamily="34" charset="0"/>
                <a:cs typeface="Arial" pitchFamily="34" charset="0"/>
              </a:defRPr>
            </a:lvl1pPr>
            <a:lvl2pPr marL="742950" indent="-573088">
              <a:buNone/>
              <a:defRPr sz="1600">
                <a:latin typeface="Verdana" pitchFamily="34" charset="0"/>
                <a:ea typeface="Verdana" pitchFamily="34" charset="0"/>
                <a:cs typeface="Verdana" pitchFamily="34" charset="0"/>
              </a:defRPr>
            </a:lvl2pPr>
            <a:lvl3pPr marL="1143000" indent="-685800">
              <a:buNone/>
              <a:defRPr sz="1600">
                <a:latin typeface="Verdana" pitchFamily="34" charset="0"/>
                <a:ea typeface="Verdana" pitchFamily="34" charset="0"/>
                <a:cs typeface="Verdana" pitchFamily="34" charset="0"/>
              </a:defRPr>
            </a:lvl3pPr>
            <a:lvl4pPr marL="1600200" indent="-911225">
              <a:buNone/>
              <a:defRPr sz="1600">
                <a:latin typeface="Verdana" pitchFamily="34" charset="0"/>
                <a:ea typeface="Verdana" pitchFamily="34" charset="0"/>
                <a:cs typeface="Verdana" pitchFamily="34" charset="0"/>
              </a:defRPr>
            </a:lvl4pPr>
            <a:lvl5pPr marL="2057400" indent="-1143000">
              <a:buNone/>
              <a:defRPr sz="1600">
                <a:latin typeface="Verdana" pitchFamily="34" charset="0"/>
                <a:ea typeface="Verdana" pitchFamily="34" charset="0"/>
                <a:cs typeface="Verdana" pitchFamily="34" charset="0"/>
              </a:defRPr>
            </a:lvl5pPr>
          </a:lstStyle>
          <a:p>
            <a:pPr lvl="0"/>
            <a:r>
              <a:rPr lang="en-US" dirty="0"/>
              <a:t>Paste chart here</a:t>
            </a:r>
          </a:p>
        </p:txBody>
      </p:sp>
      <p:sp>
        <p:nvSpPr>
          <p:cNvPr id="13" name="Date Placeholder 12"/>
          <p:cNvSpPr>
            <a:spLocks noGrp="1"/>
          </p:cNvSpPr>
          <p:nvPr>
            <p:ph type="dt" sz="half" idx="10"/>
          </p:nvPr>
        </p:nvSpPr>
        <p:spPr>
          <a:xfrm>
            <a:off x="457200" y="6324600"/>
            <a:ext cx="1219200" cy="304800"/>
          </a:xfrm>
        </p:spPr>
        <p:txBody>
          <a:bodyPr/>
          <a:lstStyle/>
          <a:p>
            <a:endParaRPr lang="en-US" dirty="0"/>
          </a:p>
        </p:txBody>
      </p:sp>
      <p:sp>
        <p:nvSpPr>
          <p:cNvPr id="14" name="Slide Number Placeholder 13"/>
          <p:cNvSpPr>
            <a:spLocks noGrp="1"/>
          </p:cNvSpPr>
          <p:nvPr>
            <p:ph type="sldNum" sz="quarter" idx="11"/>
          </p:nvPr>
        </p:nvSpPr>
        <p:spPr>
          <a:xfrm>
            <a:off x="7620000" y="6324600"/>
            <a:ext cx="1066800" cy="304800"/>
          </a:xfrm>
        </p:spPr>
        <p:txBody>
          <a:bodyPr/>
          <a:lstStyle/>
          <a:p>
            <a:fld id="{E2B37319-2E82-4D56-ADBC-557F98406E39}" type="slidenum">
              <a:rPr lang="en-US" smtClean="0"/>
              <a:pPr/>
              <a:t>‹#›</a:t>
            </a:fld>
            <a:endParaRPr lang="en-US" dirty="0"/>
          </a:p>
        </p:txBody>
      </p:sp>
      <p:sp>
        <p:nvSpPr>
          <p:cNvPr id="15" name="Footer Placeholder 14"/>
          <p:cNvSpPr>
            <a:spLocks noGrp="1"/>
          </p:cNvSpPr>
          <p:nvPr>
            <p:ph type="ftr" sz="quarter" idx="12"/>
          </p:nvPr>
        </p:nvSpPr>
        <p:spPr>
          <a:xfrm>
            <a:off x="1752600" y="6324600"/>
            <a:ext cx="5715000" cy="304800"/>
          </a:xfrm>
        </p:spPr>
        <p:txBody>
          <a:bodyPr/>
          <a:lstStyle/>
          <a:p>
            <a:pPr fontAlgn="base">
              <a:spcBef>
                <a:spcPct val="0"/>
              </a:spcBef>
              <a:spcAft>
                <a:spcPts val="1200"/>
              </a:spcAft>
            </a:pPr>
            <a:endParaRPr lang="en-US" dirty="0">
              <a:solidFill>
                <a:srgbClr val="808080"/>
              </a:solidFill>
              <a:latin typeface="Verdana" pitchFamily="34" charset="0"/>
              <a:ea typeface="Verdana" pitchFamily="34" charset="0"/>
              <a:cs typeface="Verdana" pitchFamily="34" charset="0"/>
            </a:endParaRPr>
          </a:p>
        </p:txBody>
      </p:sp>
      <p:sp>
        <p:nvSpPr>
          <p:cNvPr id="16" name="Title 15"/>
          <p:cNvSpPr>
            <a:spLocks noGrp="1"/>
          </p:cNvSpPr>
          <p:nvPr>
            <p:ph type="title" hasCustomPrompt="1"/>
          </p:nvPr>
        </p:nvSpPr>
        <p:spPr/>
        <p:txBody>
          <a:bodyPr/>
          <a:lstStyle>
            <a:lvl1pPr>
              <a:defRPr/>
            </a:lvl1pPr>
          </a:lstStyle>
          <a:p>
            <a:r>
              <a:rPr lang="en-US" dirty="0"/>
              <a:t>Click to edit chart title</a:t>
            </a:r>
          </a:p>
        </p:txBody>
      </p:sp>
      <p:sp>
        <p:nvSpPr>
          <p:cNvPr id="8" name="Text Placeholder 7"/>
          <p:cNvSpPr>
            <a:spLocks noGrp="1"/>
          </p:cNvSpPr>
          <p:nvPr>
            <p:ph type="body" sz="quarter" idx="13" hasCustomPrompt="1"/>
          </p:nvPr>
        </p:nvSpPr>
        <p:spPr>
          <a:xfrm>
            <a:off x="457200" y="5867400"/>
            <a:ext cx="7620000" cy="228600"/>
          </a:xfrm>
        </p:spPr>
        <p:txBody>
          <a:bodyPr/>
          <a:lstStyle>
            <a:lvl1pPr>
              <a:defRPr sz="1000" b="0" baseline="0">
                <a:latin typeface="+mn-lt"/>
              </a:defRPr>
            </a:lvl1pPr>
          </a:lstStyle>
          <a:p>
            <a:pPr lvl="0"/>
            <a:r>
              <a:rPr lang="en-US" dirty="0"/>
              <a:t>Click to add Source Note, etc</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ubtitle and graph">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1">
                <a:latin typeface="Arial" pitchFamily="34" charset="0"/>
                <a:ea typeface="Verdana" pitchFamily="34" charset="0"/>
                <a:cs typeface="Arial" pitchFamily="34" charset="0"/>
              </a:defRPr>
            </a:lvl1pPr>
            <a:lvl2pPr marL="742950" indent="-573088">
              <a:buNone/>
              <a:defRPr sz="1600">
                <a:latin typeface="Verdana" pitchFamily="34" charset="0"/>
                <a:ea typeface="Verdana" pitchFamily="34" charset="0"/>
                <a:cs typeface="Verdana" pitchFamily="34" charset="0"/>
              </a:defRPr>
            </a:lvl2pPr>
            <a:lvl3pPr marL="1143000" indent="-685800">
              <a:buNone/>
              <a:defRPr sz="1600">
                <a:latin typeface="Verdana" pitchFamily="34" charset="0"/>
                <a:ea typeface="Verdana" pitchFamily="34" charset="0"/>
                <a:cs typeface="Verdana" pitchFamily="34" charset="0"/>
              </a:defRPr>
            </a:lvl3pPr>
            <a:lvl4pPr marL="1600200" indent="-911225">
              <a:buNone/>
              <a:defRPr sz="1600">
                <a:latin typeface="Verdana" pitchFamily="34" charset="0"/>
                <a:ea typeface="Verdana" pitchFamily="34" charset="0"/>
                <a:cs typeface="Verdana" pitchFamily="34" charset="0"/>
              </a:defRPr>
            </a:lvl4pPr>
            <a:lvl5pPr marL="2057400" indent="-1143000">
              <a:buNone/>
              <a:defRPr sz="1600">
                <a:latin typeface="Verdana" pitchFamily="34" charset="0"/>
                <a:ea typeface="Verdana" pitchFamily="34" charset="0"/>
                <a:cs typeface="Verdana" pitchFamily="34" charset="0"/>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Paste chart here</a:t>
            </a:r>
          </a:p>
        </p:txBody>
      </p:sp>
      <p:sp>
        <p:nvSpPr>
          <p:cNvPr id="13" name="Date Placeholder 12"/>
          <p:cNvSpPr>
            <a:spLocks noGrp="1"/>
          </p:cNvSpPr>
          <p:nvPr>
            <p:ph type="dt" sz="half" idx="10"/>
          </p:nvPr>
        </p:nvSpPr>
        <p:spPr>
          <a:xfrm>
            <a:off x="457200" y="6324600"/>
            <a:ext cx="1219200" cy="304800"/>
          </a:xfrm>
        </p:spPr>
        <p:txBody>
          <a:bodyPr/>
          <a:lstStyle/>
          <a:p>
            <a:endParaRPr lang="en-US" dirty="0"/>
          </a:p>
        </p:txBody>
      </p:sp>
      <p:sp>
        <p:nvSpPr>
          <p:cNvPr id="14" name="Slide Number Placeholder 13"/>
          <p:cNvSpPr>
            <a:spLocks noGrp="1"/>
          </p:cNvSpPr>
          <p:nvPr>
            <p:ph type="sldNum" sz="quarter" idx="11"/>
          </p:nvPr>
        </p:nvSpPr>
        <p:spPr>
          <a:xfrm>
            <a:off x="7620000" y="6324600"/>
            <a:ext cx="1066800" cy="304800"/>
          </a:xfrm>
        </p:spPr>
        <p:txBody>
          <a:bodyPr/>
          <a:lstStyle/>
          <a:p>
            <a:fld id="{E2B37319-2E82-4D56-ADBC-557F98406E39}" type="slidenum">
              <a:rPr lang="en-US" smtClean="0"/>
              <a:pPr/>
              <a:t>‹#›</a:t>
            </a:fld>
            <a:endParaRPr lang="en-US" dirty="0"/>
          </a:p>
        </p:txBody>
      </p:sp>
      <p:sp>
        <p:nvSpPr>
          <p:cNvPr id="15" name="Footer Placeholder 14"/>
          <p:cNvSpPr>
            <a:spLocks noGrp="1"/>
          </p:cNvSpPr>
          <p:nvPr>
            <p:ph type="ftr" sz="quarter" idx="12"/>
          </p:nvPr>
        </p:nvSpPr>
        <p:spPr>
          <a:xfrm>
            <a:off x="1752600" y="6324600"/>
            <a:ext cx="5715000" cy="304800"/>
          </a:xfrm>
        </p:spPr>
        <p:txBody>
          <a:bodyPr/>
          <a:lstStyle/>
          <a:p>
            <a:pPr fontAlgn="base">
              <a:spcBef>
                <a:spcPct val="0"/>
              </a:spcBef>
              <a:spcAft>
                <a:spcPts val="1200"/>
              </a:spcAft>
            </a:pPr>
            <a:endParaRPr lang="en-US" dirty="0">
              <a:solidFill>
                <a:srgbClr val="808080"/>
              </a:solidFill>
              <a:latin typeface="Verdana" pitchFamily="34" charset="0"/>
              <a:ea typeface="Verdana" pitchFamily="34" charset="0"/>
              <a:cs typeface="Verdana" pitchFamily="34" charset="0"/>
            </a:endParaRPr>
          </a:p>
        </p:txBody>
      </p:sp>
      <p:sp>
        <p:nvSpPr>
          <p:cNvPr id="16" name="Title 15"/>
          <p:cNvSpPr>
            <a:spLocks noGrp="1"/>
          </p:cNvSpPr>
          <p:nvPr>
            <p:ph type="title" hasCustomPrompt="1"/>
          </p:nvPr>
        </p:nvSpPr>
        <p:spPr/>
        <p:txBody>
          <a:bodyPr/>
          <a:lstStyle>
            <a:lvl1pPr>
              <a:defRPr/>
            </a:lvl1pPr>
          </a:lstStyle>
          <a:p>
            <a:r>
              <a:rPr lang="en-US" dirty="0"/>
              <a:t>Click to edit chart title</a:t>
            </a:r>
          </a:p>
        </p:txBody>
      </p:sp>
      <p:sp>
        <p:nvSpPr>
          <p:cNvPr id="18" name="Text Placeholder 17"/>
          <p:cNvSpPr>
            <a:spLocks noGrp="1"/>
          </p:cNvSpPr>
          <p:nvPr>
            <p:ph type="body" sz="quarter" idx="13" hasCustomPrompt="1"/>
          </p:nvPr>
        </p:nvSpPr>
        <p:spPr>
          <a:xfrm>
            <a:off x="457200" y="914400"/>
            <a:ext cx="8229600" cy="533400"/>
          </a:xfrm>
        </p:spPr>
        <p:txBody>
          <a:bodyPr anchor="b"/>
          <a:lstStyle>
            <a:lvl1pPr algn="ctr">
              <a:defRPr b="0" i="1">
                <a:solidFill>
                  <a:schemeClr val="bg1">
                    <a:lumMod val="50000"/>
                  </a:schemeClr>
                </a:solidFill>
                <a:latin typeface="Georgia" pitchFamily="18" charset="0"/>
              </a:defRPr>
            </a:lvl1pPr>
          </a:lstStyle>
          <a:p>
            <a:pPr lvl="0"/>
            <a:r>
              <a:rPr lang="en-US" dirty="0"/>
              <a:t>Click to edit subtitle</a:t>
            </a:r>
          </a:p>
        </p:txBody>
      </p:sp>
      <p:sp>
        <p:nvSpPr>
          <p:cNvPr id="8" name="Text Placeholder 7"/>
          <p:cNvSpPr>
            <a:spLocks noGrp="1"/>
          </p:cNvSpPr>
          <p:nvPr>
            <p:ph type="body" sz="quarter" idx="14" hasCustomPrompt="1"/>
          </p:nvPr>
        </p:nvSpPr>
        <p:spPr>
          <a:xfrm>
            <a:off x="457200" y="5867400"/>
            <a:ext cx="7620000" cy="228600"/>
          </a:xfrm>
        </p:spPr>
        <p:txBody>
          <a:bodyPr/>
          <a:lstStyle>
            <a:lvl1pPr>
              <a:defRPr sz="1000" b="0" baseline="0">
                <a:latin typeface="+mn-lt"/>
              </a:defRPr>
            </a:lvl1pPr>
          </a:lstStyle>
          <a:p>
            <a:pPr lvl="0"/>
            <a:r>
              <a:rPr lang="en-US" dirty="0"/>
              <a:t>Click to add Source Note, etc</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2 graph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3" name="Text Placeholder 2"/>
          <p:cNvSpPr>
            <a:spLocks noGrp="1"/>
          </p:cNvSpPr>
          <p:nvPr>
            <p:ph type="body" idx="1" hasCustomPrompt="1"/>
          </p:nvPr>
        </p:nvSpPr>
        <p:spPr>
          <a:xfrm>
            <a:off x="457201" y="1535113"/>
            <a:ext cx="4040188" cy="639762"/>
          </a:xfrm>
        </p:spPr>
        <p:txBody>
          <a:bodyPr anchor="b">
            <a:noAutofit/>
          </a:bodyPr>
          <a:lstStyle>
            <a:lvl1pPr marL="0" indent="0">
              <a:buNone/>
              <a:defRPr sz="1800" b="1">
                <a:latin typeface="Arial" pitchFamily="34" charset="0"/>
                <a:ea typeface="Verdana"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chart title</a:t>
            </a:r>
          </a:p>
        </p:txBody>
      </p:sp>
      <p:sp>
        <p:nvSpPr>
          <p:cNvPr id="4" name="Content Placeholder 3"/>
          <p:cNvSpPr>
            <a:spLocks noGrp="1"/>
          </p:cNvSpPr>
          <p:nvPr>
            <p:ph sz="half" idx="2" hasCustomPrompt="1"/>
          </p:nvPr>
        </p:nvSpPr>
        <p:spPr>
          <a:xfrm>
            <a:off x="457201" y="2174876"/>
            <a:ext cx="4040188" cy="361632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baseline="0">
                <a:latin typeface="Verdana" pitchFamily="34" charset="0"/>
                <a:ea typeface="Verdana" pitchFamily="34" charset="0"/>
                <a:cs typeface="Verdana" pitchFamily="34" charset="0"/>
              </a:defRPr>
            </a:lvl1pPr>
            <a:lvl2pPr>
              <a:buNone/>
              <a:defRPr sz="1400">
                <a:latin typeface="Verdana" pitchFamily="34" charset="0"/>
                <a:ea typeface="Verdana" pitchFamily="34" charset="0"/>
                <a:cs typeface="Verdana" pitchFamily="34" charset="0"/>
              </a:defRPr>
            </a:lvl2pPr>
            <a:lvl3pPr>
              <a:buNone/>
              <a:defRPr sz="1400">
                <a:latin typeface="Verdana" pitchFamily="34" charset="0"/>
                <a:ea typeface="Verdana" pitchFamily="34" charset="0"/>
                <a:cs typeface="Verdana" pitchFamily="34" charset="0"/>
              </a:defRPr>
            </a:lvl3pPr>
            <a:lvl4pPr>
              <a:buNone/>
              <a:defRPr sz="1400">
                <a:latin typeface="Verdana" pitchFamily="34" charset="0"/>
                <a:ea typeface="Verdana" pitchFamily="34" charset="0"/>
                <a:cs typeface="Verdana" pitchFamily="34" charset="0"/>
              </a:defRPr>
            </a:lvl4pPr>
            <a:lvl5pPr>
              <a:buNone/>
              <a:defRPr sz="14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Paste chart here OR</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6" y="1535113"/>
            <a:ext cx="4041775" cy="639762"/>
          </a:xfrm>
        </p:spPr>
        <p:txBody>
          <a:bodyPr anchor="b">
            <a:normAutofit/>
          </a:bodyPr>
          <a:lstStyle>
            <a:lvl1pPr marL="0" indent="0">
              <a:buNone/>
              <a:defRPr sz="18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chart title</a:t>
            </a:r>
          </a:p>
        </p:txBody>
      </p:sp>
      <p:sp>
        <p:nvSpPr>
          <p:cNvPr id="6" name="Content Placeholder 5"/>
          <p:cNvSpPr>
            <a:spLocks noGrp="1"/>
          </p:cNvSpPr>
          <p:nvPr>
            <p:ph sz="quarter" idx="4" hasCustomPrompt="1"/>
          </p:nvPr>
        </p:nvSpPr>
        <p:spPr>
          <a:xfrm>
            <a:off x="4645026" y="2174876"/>
            <a:ext cx="4041775" cy="361632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a:latin typeface="Verdana" pitchFamily="34" charset="0"/>
                <a:ea typeface="Verdana" pitchFamily="34" charset="0"/>
                <a:cs typeface="Verdana" pitchFamily="34" charset="0"/>
              </a:defRPr>
            </a:lvl1pPr>
            <a:lvl2pPr>
              <a:defRPr sz="1400">
                <a:latin typeface="Verdana" pitchFamily="34" charset="0"/>
                <a:ea typeface="Verdana" pitchFamily="34" charset="0"/>
                <a:cs typeface="Verdana" pitchFamily="34" charset="0"/>
              </a:defRPr>
            </a:lvl2pPr>
            <a:lvl3pPr>
              <a:defRPr sz="14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Paste chart here OR</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248401"/>
            <a:ext cx="1219200" cy="365125"/>
          </a:xfr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2B37319-2E82-4D56-ADBC-557F98406E39}" type="slidenum">
              <a:rPr lang="en-US" smtClean="0"/>
              <a:pPr/>
              <a:t>‹#›</a:t>
            </a:fld>
            <a:endParaRPr lang="en-US" dirty="0"/>
          </a:p>
        </p:txBody>
      </p:sp>
      <p:sp>
        <p:nvSpPr>
          <p:cNvPr id="10" name="Text Placeholder 7"/>
          <p:cNvSpPr>
            <a:spLocks noGrp="1"/>
          </p:cNvSpPr>
          <p:nvPr>
            <p:ph type="body" sz="quarter" idx="13" hasCustomPrompt="1"/>
          </p:nvPr>
        </p:nvSpPr>
        <p:spPr>
          <a:xfrm>
            <a:off x="457200" y="5867400"/>
            <a:ext cx="7620000" cy="228600"/>
          </a:xfrm>
        </p:spPr>
        <p:txBody>
          <a:bodyPr/>
          <a:lstStyle>
            <a:lvl1pPr>
              <a:defRPr sz="1000" b="0" baseline="0">
                <a:latin typeface="+mn-lt"/>
              </a:defRPr>
            </a:lvl1pPr>
          </a:lstStyle>
          <a:p>
            <a:pPr lvl="0"/>
            <a:r>
              <a:rPr lang="en-US" dirty="0"/>
              <a:t>Click to add Source Note, etc</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ubtitle and 2 graph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5" name="Date Placeholder 4"/>
          <p:cNvSpPr>
            <a:spLocks noGrp="1"/>
          </p:cNvSpPr>
          <p:nvPr>
            <p:ph type="dt" sz="half" idx="10"/>
          </p:nvPr>
        </p:nvSpPr>
        <p:spPr>
          <a:xfrm>
            <a:off x="457200" y="6248401"/>
            <a:ext cx="1219200" cy="365125"/>
          </a:xfr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2B37319-2E82-4D56-ADBC-557F98406E39}" type="slidenum">
              <a:rPr lang="en-US" smtClean="0"/>
              <a:pPr/>
              <a:t>‹#›</a:t>
            </a:fld>
            <a:endParaRPr lang="en-US" dirty="0"/>
          </a:p>
        </p:txBody>
      </p:sp>
      <p:sp>
        <p:nvSpPr>
          <p:cNvPr id="9" name="Text Placeholder 8"/>
          <p:cNvSpPr>
            <a:spLocks noGrp="1"/>
          </p:cNvSpPr>
          <p:nvPr>
            <p:ph type="body" sz="quarter" idx="13" hasCustomPrompt="1"/>
          </p:nvPr>
        </p:nvSpPr>
        <p:spPr>
          <a:xfrm>
            <a:off x="457200" y="990600"/>
            <a:ext cx="8229600" cy="457200"/>
          </a:xfrm>
        </p:spPr>
        <p:txBody>
          <a:bodyPr anchor="b"/>
          <a:lstStyle>
            <a:lvl1pPr algn="ctr">
              <a:defRPr b="0" i="1">
                <a:solidFill>
                  <a:schemeClr val="bg1">
                    <a:lumMod val="50000"/>
                  </a:schemeClr>
                </a:solidFill>
                <a:latin typeface="Georgia" pitchFamily="18" charset="0"/>
              </a:defRPr>
            </a:lvl1pPr>
          </a:lstStyle>
          <a:p>
            <a:pPr lvl="0"/>
            <a:r>
              <a:rPr lang="en-US" dirty="0"/>
              <a:t>Click to edit subtitle</a:t>
            </a:r>
          </a:p>
        </p:txBody>
      </p:sp>
      <p:sp>
        <p:nvSpPr>
          <p:cNvPr id="10" name="Text Placeholder 2"/>
          <p:cNvSpPr>
            <a:spLocks noGrp="1"/>
          </p:cNvSpPr>
          <p:nvPr>
            <p:ph type="body" idx="1" hasCustomPrompt="1"/>
          </p:nvPr>
        </p:nvSpPr>
        <p:spPr>
          <a:xfrm>
            <a:off x="457201" y="1535113"/>
            <a:ext cx="4040188" cy="639762"/>
          </a:xfrm>
        </p:spPr>
        <p:txBody>
          <a:bodyPr anchor="b">
            <a:noAutofit/>
          </a:bodyPr>
          <a:lstStyle>
            <a:lvl1pPr marL="0" indent="0">
              <a:buNone/>
              <a:defRPr sz="1800" b="1" baseline="0">
                <a:latin typeface="Arial" pitchFamily="34" charset="0"/>
                <a:ea typeface="Verdana"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chart title</a:t>
            </a:r>
          </a:p>
        </p:txBody>
      </p:sp>
      <p:sp>
        <p:nvSpPr>
          <p:cNvPr id="11" name="Content Placeholder 3"/>
          <p:cNvSpPr>
            <a:spLocks noGrp="1"/>
          </p:cNvSpPr>
          <p:nvPr>
            <p:ph sz="half" idx="2" hasCustomPrompt="1"/>
          </p:nvPr>
        </p:nvSpPr>
        <p:spPr>
          <a:xfrm>
            <a:off x="457201" y="2174876"/>
            <a:ext cx="4040188" cy="361632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a:latin typeface="Verdana" pitchFamily="34" charset="0"/>
                <a:ea typeface="Verdana" pitchFamily="34" charset="0"/>
                <a:cs typeface="Verdana" pitchFamily="34" charset="0"/>
              </a:defRPr>
            </a:lvl1pPr>
            <a:lvl2pPr>
              <a:buNone/>
              <a:defRPr sz="1400">
                <a:latin typeface="Verdana" pitchFamily="34" charset="0"/>
                <a:ea typeface="Verdana" pitchFamily="34" charset="0"/>
                <a:cs typeface="Verdana" pitchFamily="34" charset="0"/>
              </a:defRPr>
            </a:lvl2pPr>
            <a:lvl3pPr>
              <a:buNone/>
              <a:defRPr sz="1400">
                <a:latin typeface="Verdana" pitchFamily="34" charset="0"/>
                <a:ea typeface="Verdana" pitchFamily="34" charset="0"/>
                <a:cs typeface="Verdana" pitchFamily="34" charset="0"/>
              </a:defRPr>
            </a:lvl3pPr>
            <a:lvl4pPr>
              <a:buNone/>
              <a:defRPr sz="1400">
                <a:latin typeface="Verdana" pitchFamily="34" charset="0"/>
                <a:ea typeface="Verdana" pitchFamily="34" charset="0"/>
                <a:cs typeface="Verdana" pitchFamily="34" charset="0"/>
              </a:defRPr>
            </a:lvl4pPr>
            <a:lvl5pPr>
              <a:buNone/>
              <a:defRPr sz="14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Paste chart here OR</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hasCustomPrompt="1"/>
          </p:nvPr>
        </p:nvSpPr>
        <p:spPr>
          <a:xfrm>
            <a:off x="4645026" y="1535113"/>
            <a:ext cx="4041775" cy="639762"/>
          </a:xfrm>
        </p:spPr>
        <p:txBody>
          <a:bodyPr anchor="b">
            <a:normAutofit/>
          </a:bodyPr>
          <a:lstStyle>
            <a:lvl1pPr marL="0" indent="0">
              <a:buNone/>
              <a:defRPr sz="18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chart title</a:t>
            </a:r>
          </a:p>
        </p:txBody>
      </p:sp>
      <p:sp>
        <p:nvSpPr>
          <p:cNvPr id="13" name="Content Placeholder 5"/>
          <p:cNvSpPr>
            <a:spLocks noGrp="1"/>
          </p:cNvSpPr>
          <p:nvPr>
            <p:ph sz="quarter" idx="4" hasCustomPrompt="1"/>
          </p:nvPr>
        </p:nvSpPr>
        <p:spPr>
          <a:xfrm>
            <a:off x="4645026" y="2174876"/>
            <a:ext cx="4041775" cy="3616325"/>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a:latin typeface="Verdana" pitchFamily="34" charset="0"/>
                <a:ea typeface="Verdana" pitchFamily="34" charset="0"/>
                <a:cs typeface="Verdana" pitchFamily="34" charset="0"/>
              </a:defRPr>
            </a:lvl1pPr>
            <a:lvl2pPr>
              <a:defRPr sz="1400">
                <a:latin typeface="Verdana" pitchFamily="34" charset="0"/>
                <a:ea typeface="Verdana" pitchFamily="34" charset="0"/>
                <a:cs typeface="Verdana" pitchFamily="34" charset="0"/>
              </a:defRPr>
            </a:lvl2pPr>
            <a:lvl3pPr>
              <a:defRPr sz="14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Paste chart here OR</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p:cNvSpPr>
            <a:spLocks noGrp="1"/>
          </p:cNvSpPr>
          <p:nvPr>
            <p:ph type="body" sz="quarter" idx="14" hasCustomPrompt="1"/>
          </p:nvPr>
        </p:nvSpPr>
        <p:spPr>
          <a:xfrm>
            <a:off x="457200" y="5867400"/>
            <a:ext cx="7620000" cy="228600"/>
          </a:xfrm>
        </p:spPr>
        <p:txBody>
          <a:bodyPr/>
          <a:lstStyle>
            <a:lvl1pPr>
              <a:defRPr sz="1000" b="0" baseline="0">
                <a:latin typeface="+mn-lt"/>
              </a:defRPr>
            </a:lvl1pPr>
          </a:lstStyle>
          <a:p>
            <a:pPr lvl="0"/>
            <a:r>
              <a:rPr lang="en-US" dirty="0"/>
              <a:t>Click to add Source Note, etc</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2B37319-2E82-4D56-ADBC-557F98406E39}" type="slidenum">
              <a:rPr lang="en-US" smtClean="0"/>
              <a:pPr/>
              <a:t>‹#›</a:t>
            </a:fld>
            <a:endParaRPr lang="en-US" dirty="0"/>
          </a:p>
        </p:txBody>
      </p:sp>
      <p:sp>
        <p:nvSpPr>
          <p:cNvPr id="6" name="Text Placeholder 7"/>
          <p:cNvSpPr>
            <a:spLocks noGrp="1"/>
          </p:cNvSpPr>
          <p:nvPr>
            <p:ph type="body" sz="quarter" idx="13" hasCustomPrompt="1"/>
          </p:nvPr>
        </p:nvSpPr>
        <p:spPr>
          <a:xfrm>
            <a:off x="457200" y="5867400"/>
            <a:ext cx="7620000" cy="228600"/>
          </a:xfrm>
        </p:spPr>
        <p:txBody>
          <a:bodyPr/>
          <a:lstStyle>
            <a:lvl1pPr>
              <a:defRPr sz="1000" b="0" baseline="0">
                <a:latin typeface="+mn-lt"/>
              </a:defRPr>
            </a:lvl1pPr>
          </a:lstStyle>
          <a:p>
            <a:pPr lvl="0"/>
            <a:r>
              <a:rPr lang="en-US" dirty="0"/>
              <a:t>Click to add Source Note, etc</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2B37319-2E82-4D56-ADBC-557F98406E39}" type="slidenum">
              <a:rPr lang="en-US" smtClean="0"/>
              <a:pPr/>
              <a:t>‹#›</a:t>
            </a:fld>
            <a:endParaRPr lang="en-US" dirty="0"/>
          </a:p>
        </p:txBody>
      </p:sp>
      <p:sp>
        <p:nvSpPr>
          <p:cNvPr id="5" name="Text Placeholder 7"/>
          <p:cNvSpPr>
            <a:spLocks noGrp="1"/>
          </p:cNvSpPr>
          <p:nvPr>
            <p:ph type="body" sz="quarter" idx="13" hasCustomPrompt="1"/>
          </p:nvPr>
        </p:nvSpPr>
        <p:spPr>
          <a:xfrm>
            <a:off x="457200" y="5867400"/>
            <a:ext cx="7620000" cy="228600"/>
          </a:xfrm>
        </p:spPr>
        <p:txBody>
          <a:bodyPr/>
          <a:lstStyle>
            <a:lvl1pPr>
              <a:defRPr sz="1000" b="0" baseline="0">
                <a:latin typeface="+mn-lt"/>
              </a:defRPr>
            </a:lvl1pPr>
          </a:lstStyle>
          <a:p>
            <a:pPr lvl="0"/>
            <a:r>
              <a:rPr lang="en-US" dirty="0"/>
              <a:t>Click to add Source Note, etc</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1B652E81-3700-4912-9793-A180B7F03D45}" type="slidenum">
              <a:rPr lang="en-US"/>
              <a:pPr/>
              <a:t>‹#›</a:t>
            </a:fld>
            <a:endParaRPr lang="en-US" dirty="0"/>
          </a:p>
        </p:txBody>
      </p:sp>
      <p:pic>
        <p:nvPicPr>
          <p:cNvPr id="7" name="Picture 6" descr="15133_background.jpg"/>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8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
        <p:nvSpPr>
          <p:cNvPr id="8" name="Picture Placeholder 2"/>
          <p:cNvSpPr>
            <a:spLocks noGrp="1"/>
          </p:cNvSpPr>
          <p:nvPr>
            <p:ph type="pic" idx="13"/>
          </p:nvPr>
        </p:nvSpPr>
        <p:spPr>
          <a:xfrm>
            <a:off x="0" y="1371601"/>
            <a:ext cx="9144000" cy="5486399"/>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2079995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3" name="Date Placeholder 12"/>
          <p:cNvSpPr>
            <a:spLocks noGrp="1"/>
          </p:cNvSpPr>
          <p:nvPr>
            <p:ph type="dt" sz="half" idx="10"/>
          </p:nvPr>
        </p:nvSpPr>
        <p:spPr>
          <a:xfrm>
            <a:off x="457200" y="6324600"/>
            <a:ext cx="1219200" cy="304800"/>
          </a:xfrm>
        </p:spPr>
        <p:txBody>
          <a:bodyPr/>
          <a:lstStyle/>
          <a:p>
            <a:endParaRPr lang="en-US" dirty="0">
              <a:solidFill>
                <a:srgbClr val="000000">
                  <a:tint val="75000"/>
                </a:srgbClr>
              </a:solidFill>
            </a:endParaRPr>
          </a:p>
        </p:txBody>
      </p:sp>
      <p:sp>
        <p:nvSpPr>
          <p:cNvPr id="15" name="Footer Placeholder 14"/>
          <p:cNvSpPr>
            <a:spLocks noGrp="1"/>
          </p:cNvSpPr>
          <p:nvPr>
            <p:ph type="ftr" sz="quarter" idx="12"/>
          </p:nvPr>
        </p:nvSpPr>
        <p:spPr>
          <a:xfrm>
            <a:off x="1752600" y="6324600"/>
            <a:ext cx="5715000" cy="304800"/>
          </a:xfrm>
        </p:spPr>
        <p:txBody>
          <a:bodyPr/>
          <a:lstStyle/>
          <a:p>
            <a:pPr fontAlgn="base">
              <a:spcBef>
                <a:spcPct val="0"/>
              </a:spcBef>
              <a:spcAft>
                <a:spcPts val="1200"/>
              </a:spcAft>
            </a:pPr>
            <a:endParaRPr lang="en-US" dirty="0">
              <a:solidFill>
                <a:srgbClr val="808080"/>
              </a:solidFill>
              <a:latin typeface="Verdana" pitchFamily="34" charset="0"/>
              <a:ea typeface="Verdana" pitchFamily="34" charset="0"/>
              <a:cs typeface="Verdana" pitchFamily="34" charset="0"/>
            </a:endParaRPr>
          </a:p>
        </p:txBody>
      </p:sp>
      <p:sp>
        <p:nvSpPr>
          <p:cNvPr id="16" name="Title 15"/>
          <p:cNvSpPr>
            <a:spLocks noGrp="1"/>
          </p:cNvSpPr>
          <p:nvPr>
            <p:ph type="title"/>
          </p:nvPr>
        </p:nvSpPr>
        <p:spPr/>
        <p:txBody>
          <a:bodyPr/>
          <a:lstStyle/>
          <a:p>
            <a:r>
              <a:rPr lang="en-US"/>
              <a:t>Click to edit Master title style</a:t>
            </a:r>
            <a:endParaRPr lang="en-US" dirty="0"/>
          </a:p>
        </p:txBody>
      </p:sp>
      <p:sp>
        <p:nvSpPr>
          <p:cNvPr id="9" name="Text Placeholder 7"/>
          <p:cNvSpPr>
            <a:spLocks noGrp="1"/>
          </p:cNvSpPr>
          <p:nvPr>
            <p:ph type="body" sz="quarter" idx="13"/>
          </p:nvPr>
        </p:nvSpPr>
        <p:spPr>
          <a:xfrm>
            <a:off x="457200" y="1219200"/>
            <a:ext cx="8229600" cy="4876800"/>
          </a:xfrm>
        </p:spPr>
        <p:txBody>
          <a:bodyPr/>
          <a:lstStyle>
            <a:lvl2pPr marL="742950" indent="-627063">
              <a:defRPr/>
            </a:lvl2pPr>
            <a:lvl3pPr marL="1143000" indent="-800100">
              <a:defRPr sz="1200"/>
            </a:lvl3pPr>
            <a:lvl4pPr marL="1600200" indent="-1028700">
              <a:defRPr sz="1200"/>
            </a:lvl4pPr>
            <a:lvl5pPr marL="2057400" indent="-1258888">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3997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fld id="{1FF2AC33-3963-4250-9229-55A3625EBED3}" type="slidenum">
              <a:rPr lang="en-US"/>
              <a:pPr/>
              <a:t>‹#›</a:t>
            </a:fld>
            <a:endParaRPr lang="en-US" dirty="0"/>
          </a:p>
        </p:txBody>
      </p:sp>
      <p:pic>
        <p:nvPicPr>
          <p:cNvPr id="13" name="Picture 6" descr="15133_background.jpg"/>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8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
        <p:nvSpPr>
          <p:cNvPr id="7" name="Picture Placeholder 2"/>
          <p:cNvSpPr>
            <a:spLocks noGrp="1"/>
          </p:cNvSpPr>
          <p:nvPr>
            <p:ph type="pic" idx="1"/>
          </p:nvPr>
        </p:nvSpPr>
        <p:spPr>
          <a:xfrm>
            <a:off x="0" y="1371601"/>
            <a:ext cx="9144000" cy="5486399"/>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44498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fld id="{1FF2AC33-3963-4250-9229-55A3625EBED3}" type="slidenum">
              <a:rPr lang="en-US"/>
              <a:pPr/>
              <a:t>‹#›</a:t>
            </a:fld>
            <a:endParaRPr lang="en-US" dirty="0"/>
          </a:p>
        </p:txBody>
      </p:sp>
      <p:pic>
        <p:nvPicPr>
          <p:cNvPr id="13" name="Picture 6" descr="15133_background.jpg"/>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8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
        <p:nvSpPr>
          <p:cNvPr id="7" name="Picture Placeholder 2"/>
          <p:cNvSpPr>
            <a:spLocks noGrp="1"/>
          </p:cNvSpPr>
          <p:nvPr>
            <p:ph type="pic" idx="1"/>
          </p:nvPr>
        </p:nvSpPr>
        <p:spPr>
          <a:xfrm>
            <a:off x="0" y="1371601"/>
            <a:ext cx="9144000" cy="5486399"/>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44498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fld id="{1FF2AC33-3963-4250-9229-55A3625EBED3}" type="slidenum">
              <a:rPr lang="en-US"/>
              <a:pPr/>
              <a:t>‹#›</a:t>
            </a:fld>
            <a:endParaRPr lang="en-US" dirty="0"/>
          </a:p>
        </p:txBody>
      </p:sp>
      <p:pic>
        <p:nvPicPr>
          <p:cNvPr id="13" name="Picture 6" descr="15133_background.jpg"/>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8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
        <p:nvSpPr>
          <p:cNvPr id="7" name="Picture Placeholder 2"/>
          <p:cNvSpPr>
            <a:spLocks noGrp="1"/>
          </p:cNvSpPr>
          <p:nvPr>
            <p:ph type="pic" idx="1"/>
          </p:nvPr>
        </p:nvSpPr>
        <p:spPr>
          <a:xfrm>
            <a:off x="0" y="1371601"/>
            <a:ext cx="9144000" cy="5486399"/>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444981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fld id="{1FF2AC33-3963-4250-9229-55A3625EBED3}" type="slidenum">
              <a:rPr lang="en-US"/>
              <a:pPr/>
              <a:t>‹#›</a:t>
            </a:fld>
            <a:endParaRPr lang="en-US" dirty="0"/>
          </a:p>
        </p:txBody>
      </p:sp>
      <p:pic>
        <p:nvPicPr>
          <p:cNvPr id="13" name="Picture 6" descr="15133_background.jpg"/>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8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
        <p:nvSpPr>
          <p:cNvPr id="7" name="Picture Placeholder 2"/>
          <p:cNvSpPr>
            <a:spLocks noGrp="1"/>
          </p:cNvSpPr>
          <p:nvPr>
            <p:ph type="pic" idx="1"/>
          </p:nvPr>
        </p:nvSpPr>
        <p:spPr>
          <a:xfrm>
            <a:off x="0" y="1371601"/>
            <a:ext cx="9144000" cy="5486399"/>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44498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fld id="{1FF2AC33-3963-4250-9229-55A3625EBED3}" type="slidenum">
              <a:rPr lang="en-US"/>
              <a:pPr/>
              <a:t>‹#›</a:t>
            </a:fld>
            <a:endParaRPr lang="en-US" dirty="0"/>
          </a:p>
        </p:txBody>
      </p:sp>
      <p:pic>
        <p:nvPicPr>
          <p:cNvPr id="13" name="Picture 6" descr="15133_background.jpg"/>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8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
        <p:nvSpPr>
          <p:cNvPr id="7" name="Picture Placeholder 2"/>
          <p:cNvSpPr>
            <a:spLocks noGrp="1"/>
          </p:cNvSpPr>
          <p:nvPr>
            <p:ph type="pic" idx="1"/>
          </p:nvPr>
        </p:nvSpPr>
        <p:spPr>
          <a:xfrm>
            <a:off x="0" y="1371601"/>
            <a:ext cx="9144000" cy="5486399"/>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44498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fld id="{1FF2AC33-3963-4250-9229-55A3625EBED3}" type="slidenum">
              <a:rPr lang="en-US"/>
              <a:pPr/>
              <a:t>‹#›</a:t>
            </a:fld>
            <a:endParaRPr lang="en-US" dirty="0"/>
          </a:p>
        </p:txBody>
      </p:sp>
      <p:pic>
        <p:nvPicPr>
          <p:cNvPr id="13" name="Picture 6" descr="15133_background.jpg"/>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8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
        <p:nvSpPr>
          <p:cNvPr id="7" name="Picture Placeholder 2"/>
          <p:cNvSpPr>
            <a:spLocks noGrp="1"/>
          </p:cNvSpPr>
          <p:nvPr>
            <p:ph type="pic" idx="1"/>
          </p:nvPr>
        </p:nvSpPr>
        <p:spPr>
          <a:xfrm>
            <a:off x="0" y="1371601"/>
            <a:ext cx="9144000" cy="5486399"/>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444981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fld id="{1FF2AC33-3963-4250-9229-55A3625EBED3}" type="slidenum">
              <a:rPr lang="en-US"/>
              <a:pPr/>
              <a:t>‹#›</a:t>
            </a:fld>
            <a:endParaRPr lang="en-US" dirty="0"/>
          </a:p>
        </p:txBody>
      </p:sp>
      <p:pic>
        <p:nvPicPr>
          <p:cNvPr id="13" name="Picture 6" descr="15133_background.jpg"/>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8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
        <p:nvSpPr>
          <p:cNvPr id="7" name="Picture Placeholder 2"/>
          <p:cNvSpPr>
            <a:spLocks noGrp="1"/>
          </p:cNvSpPr>
          <p:nvPr>
            <p:ph type="pic" idx="1"/>
          </p:nvPr>
        </p:nvSpPr>
        <p:spPr>
          <a:xfrm>
            <a:off x="0" y="1371601"/>
            <a:ext cx="9144000" cy="5486399"/>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44498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fld id="{1FF2AC33-3963-4250-9229-55A3625EBED3}" type="slidenum">
              <a:rPr lang="en-US"/>
              <a:pPr/>
              <a:t>‹#›</a:t>
            </a:fld>
            <a:endParaRPr lang="en-US" dirty="0"/>
          </a:p>
        </p:txBody>
      </p:sp>
      <p:pic>
        <p:nvPicPr>
          <p:cNvPr id="13" name="Picture 6" descr="15133_background.jpg"/>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8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
        <p:nvSpPr>
          <p:cNvPr id="7" name="Picture Placeholder 2"/>
          <p:cNvSpPr>
            <a:spLocks noGrp="1"/>
          </p:cNvSpPr>
          <p:nvPr>
            <p:ph type="pic" idx="1"/>
          </p:nvPr>
        </p:nvSpPr>
        <p:spPr>
          <a:xfrm>
            <a:off x="0" y="1371601"/>
            <a:ext cx="9144000" cy="5486399"/>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44498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lvl1pPr>
          </a:lstStyle>
          <a:p>
            <a:fld id="{1FF2AC33-3963-4250-9229-55A3625EBED3}" type="slidenum">
              <a:rPr lang="en-US"/>
              <a:pPr/>
              <a:t>‹#›</a:t>
            </a:fld>
            <a:endParaRPr lang="en-US" dirty="0"/>
          </a:p>
        </p:txBody>
      </p:sp>
      <p:pic>
        <p:nvPicPr>
          <p:cNvPr id="13" name="Picture 6" descr="15133_background.jpg"/>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contrast="8000"/>
                    </a14:imgEffect>
                  </a14:imgLayer>
                </a14:imgProps>
              </a:ext>
            </a:extLst>
          </a:blip>
          <a:srcRect/>
          <a:stretch>
            <a:fillRect/>
          </a:stretch>
        </p:blipFill>
        <p:spPr bwMode="auto">
          <a:xfrm>
            <a:off x="0" y="0"/>
            <a:ext cx="9144000" cy="6858000"/>
          </a:xfrm>
          <a:prstGeom prst="rect">
            <a:avLst/>
          </a:prstGeom>
          <a:noFill/>
          <a:ln w="9525">
            <a:noFill/>
            <a:miter lim="800000"/>
            <a:headEnd/>
            <a:tailEnd/>
          </a:ln>
        </p:spPr>
      </p:pic>
      <p:sp>
        <p:nvSpPr>
          <p:cNvPr id="7" name="Picture Placeholder 2"/>
          <p:cNvSpPr>
            <a:spLocks noGrp="1"/>
          </p:cNvSpPr>
          <p:nvPr>
            <p:ph type="pic" idx="1"/>
          </p:nvPr>
        </p:nvSpPr>
        <p:spPr>
          <a:xfrm>
            <a:off x="0" y="1371601"/>
            <a:ext cx="9144000" cy="5486399"/>
          </a:xfrm>
          <a:solidFill>
            <a:schemeClr val="bg1"/>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3679187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219201"/>
            <a:ext cx="8229600" cy="4572001"/>
          </a:xfrm>
        </p:spPr>
        <p:txBody>
          <a:bodyPr/>
          <a:lstStyle>
            <a:lvl1pPr>
              <a:buNone/>
              <a:defRPr sz="1800" b="1">
                <a:latin typeface="+mn-lt"/>
                <a:ea typeface="Verdana" pitchFamily="34" charset="0"/>
                <a:cs typeface="Arial" pitchFamily="34" charset="0"/>
              </a:defRPr>
            </a:lvl1pPr>
            <a:lvl2pPr marL="742950" indent="-573088">
              <a:buNone/>
              <a:defRPr sz="1600">
                <a:latin typeface="Verdana" pitchFamily="34" charset="0"/>
                <a:ea typeface="Verdana" pitchFamily="34" charset="0"/>
                <a:cs typeface="Verdana" pitchFamily="34" charset="0"/>
              </a:defRPr>
            </a:lvl2pPr>
            <a:lvl3pPr marL="1143000" indent="-685800">
              <a:buNone/>
              <a:defRPr sz="1600">
                <a:latin typeface="Verdana" pitchFamily="34" charset="0"/>
                <a:ea typeface="Verdana" pitchFamily="34" charset="0"/>
                <a:cs typeface="Verdana" pitchFamily="34" charset="0"/>
              </a:defRPr>
            </a:lvl3pPr>
            <a:lvl4pPr marL="1600200" indent="-911225">
              <a:buNone/>
              <a:defRPr sz="1600">
                <a:latin typeface="Verdana" pitchFamily="34" charset="0"/>
                <a:ea typeface="Verdana" pitchFamily="34" charset="0"/>
                <a:cs typeface="Verdana" pitchFamily="34" charset="0"/>
              </a:defRPr>
            </a:lvl4pPr>
            <a:lvl5pPr marL="2057400" indent="-1143000">
              <a:buNone/>
              <a:defRPr sz="1600">
                <a:latin typeface="Verdana" pitchFamily="34" charset="0"/>
                <a:ea typeface="Verdana" pitchFamily="34" charset="0"/>
                <a:cs typeface="Verdana" pitchFamily="34" charset="0"/>
              </a:defRPr>
            </a:lvl5pPr>
          </a:lstStyle>
          <a:p>
            <a:pPr lvl="0"/>
            <a:r>
              <a:rPr lang="en-US" dirty="0"/>
              <a:t>Paste chart here  (adjust width of this container as necessary)</a:t>
            </a:r>
          </a:p>
        </p:txBody>
      </p:sp>
      <p:sp>
        <p:nvSpPr>
          <p:cNvPr id="13" name="Date Placeholder 12"/>
          <p:cNvSpPr>
            <a:spLocks noGrp="1"/>
          </p:cNvSpPr>
          <p:nvPr>
            <p:ph type="dt" sz="half" idx="10"/>
          </p:nvPr>
        </p:nvSpPr>
        <p:spPr>
          <a:xfrm>
            <a:off x="457200" y="6324600"/>
            <a:ext cx="1219200" cy="304800"/>
          </a:xfrm>
        </p:spPr>
        <p:txBody>
          <a:bodyPr/>
          <a:lstStyle/>
          <a:p>
            <a:endParaRPr lang="en-US" dirty="0">
              <a:solidFill>
                <a:srgbClr val="000000">
                  <a:tint val="75000"/>
                </a:srgbClr>
              </a:solidFill>
            </a:endParaRPr>
          </a:p>
        </p:txBody>
      </p:sp>
      <p:sp>
        <p:nvSpPr>
          <p:cNvPr id="14" name="Slide Number Placeholder 13"/>
          <p:cNvSpPr>
            <a:spLocks noGrp="1"/>
          </p:cNvSpPr>
          <p:nvPr>
            <p:ph type="sldNum" sz="quarter" idx="11"/>
          </p:nvPr>
        </p:nvSpPr>
        <p:spPr>
          <a:xfrm>
            <a:off x="7620000" y="6324600"/>
            <a:ext cx="1066800" cy="304800"/>
          </a:xfrm>
        </p:spPr>
        <p:txBody>
          <a:bodyPr/>
          <a:lstStyle/>
          <a:p>
            <a:fld id="{E2B37319-2E82-4D56-ADBC-557F98406E39}" type="slidenum">
              <a:rPr lang="en-US" smtClean="0">
                <a:solidFill>
                  <a:srgbClr val="000000">
                    <a:tint val="75000"/>
                  </a:srgbClr>
                </a:solidFill>
              </a:rPr>
              <a:pPr/>
              <a:t>‹#›</a:t>
            </a:fld>
            <a:endParaRPr lang="en-US" dirty="0">
              <a:solidFill>
                <a:srgbClr val="000000">
                  <a:tint val="75000"/>
                </a:srgbClr>
              </a:solidFill>
            </a:endParaRPr>
          </a:p>
        </p:txBody>
      </p:sp>
      <p:sp>
        <p:nvSpPr>
          <p:cNvPr id="15" name="Footer Placeholder 14"/>
          <p:cNvSpPr>
            <a:spLocks noGrp="1"/>
          </p:cNvSpPr>
          <p:nvPr>
            <p:ph type="ftr" sz="quarter" idx="12"/>
          </p:nvPr>
        </p:nvSpPr>
        <p:spPr>
          <a:xfrm>
            <a:off x="1752600" y="6324600"/>
            <a:ext cx="5715000" cy="304800"/>
          </a:xfrm>
        </p:spPr>
        <p:txBody>
          <a:bodyPr/>
          <a:lstStyle/>
          <a:p>
            <a:pPr fontAlgn="base">
              <a:spcBef>
                <a:spcPct val="0"/>
              </a:spcBef>
              <a:spcAft>
                <a:spcPts val="1200"/>
              </a:spcAft>
            </a:pPr>
            <a:endParaRPr lang="en-US" dirty="0">
              <a:solidFill>
                <a:srgbClr val="808080"/>
              </a:solidFill>
              <a:latin typeface="Verdana" pitchFamily="34" charset="0"/>
              <a:ea typeface="Verdana" pitchFamily="34" charset="0"/>
              <a:cs typeface="Verdana" pitchFamily="34" charset="0"/>
            </a:endParaRPr>
          </a:p>
        </p:txBody>
      </p:sp>
      <p:sp>
        <p:nvSpPr>
          <p:cNvPr id="16" name="Title 15"/>
          <p:cNvSpPr>
            <a:spLocks noGrp="1"/>
          </p:cNvSpPr>
          <p:nvPr>
            <p:ph type="title" hasCustomPrompt="1"/>
          </p:nvPr>
        </p:nvSpPr>
        <p:spPr/>
        <p:txBody>
          <a:bodyPr/>
          <a:lstStyle>
            <a:lvl1pPr>
              <a:defRPr/>
            </a:lvl1pPr>
          </a:lstStyle>
          <a:p>
            <a:r>
              <a:rPr lang="en-US" dirty="0"/>
              <a:t>Click to edit chart title</a:t>
            </a:r>
          </a:p>
        </p:txBody>
      </p:sp>
      <p:sp>
        <p:nvSpPr>
          <p:cNvPr id="8" name="Text Placeholder 7"/>
          <p:cNvSpPr>
            <a:spLocks noGrp="1"/>
          </p:cNvSpPr>
          <p:nvPr>
            <p:ph type="body" sz="quarter" idx="13" hasCustomPrompt="1"/>
          </p:nvPr>
        </p:nvSpPr>
        <p:spPr>
          <a:xfrm>
            <a:off x="457200" y="5867400"/>
            <a:ext cx="7620000" cy="228600"/>
          </a:xfrm>
        </p:spPr>
        <p:txBody>
          <a:bodyPr/>
          <a:lstStyle>
            <a:lvl1pPr>
              <a:defRPr sz="1000" b="0" baseline="0">
                <a:latin typeface="+mn-lt"/>
              </a:defRPr>
            </a:lvl1pPr>
          </a:lstStyle>
          <a:p>
            <a:pPr lvl="0"/>
            <a:r>
              <a:rPr lang="en-US" dirty="0"/>
              <a:t>Click to add Source Note, etc</a:t>
            </a:r>
          </a:p>
        </p:txBody>
      </p:sp>
    </p:spTree>
    <p:extLst>
      <p:ext uri="{BB962C8B-B14F-4D97-AF65-F5344CB8AC3E}">
        <p14:creationId xmlns:p14="http://schemas.microsoft.com/office/powerpoint/2010/main" val="359683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and graph">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447801"/>
            <a:ext cx="8229600" cy="4343401"/>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800" b="1">
                <a:latin typeface="+mn-lt"/>
                <a:ea typeface="Verdana" pitchFamily="34" charset="0"/>
                <a:cs typeface="Arial" pitchFamily="34" charset="0"/>
              </a:defRPr>
            </a:lvl1pPr>
            <a:lvl2pPr marL="742950" indent="-573088">
              <a:buNone/>
              <a:defRPr sz="1600">
                <a:latin typeface="Verdana" pitchFamily="34" charset="0"/>
                <a:ea typeface="Verdana" pitchFamily="34" charset="0"/>
                <a:cs typeface="Verdana" pitchFamily="34" charset="0"/>
              </a:defRPr>
            </a:lvl2pPr>
            <a:lvl3pPr marL="1143000" indent="-685800">
              <a:buNone/>
              <a:defRPr sz="1600">
                <a:latin typeface="Verdana" pitchFamily="34" charset="0"/>
                <a:ea typeface="Verdana" pitchFamily="34" charset="0"/>
                <a:cs typeface="Verdana" pitchFamily="34" charset="0"/>
              </a:defRPr>
            </a:lvl3pPr>
            <a:lvl4pPr marL="1600200" indent="-911225">
              <a:buNone/>
              <a:defRPr sz="1600">
                <a:latin typeface="Verdana" pitchFamily="34" charset="0"/>
                <a:ea typeface="Verdana" pitchFamily="34" charset="0"/>
                <a:cs typeface="Verdana" pitchFamily="34" charset="0"/>
              </a:defRPr>
            </a:lvl4pPr>
            <a:lvl5pPr marL="2057400" indent="-1143000">
              <a:buNone/>
              <a:defRPr sz="1600">
                <a:latin typeface="Verdana" pitchFamily="34" charset="0"/>
                <a:ea typeface="Verdana" pitchFamily="34" charset="0"/>
                <a:cs typeface="Verdana" pitchFamily="34" charset="0"/>
              </a:defRPr>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Paste chart here (adjust width of this container as necessary)</a:t>
            </a:r>
          </a:p>
        </p:txBody>
      </p:sp>
      <p:sp>
        <p:nvSpPr>
          <p:cNvPr id="13" name="Date Placeholder 12"/>
          <p:cNvSpPr>
            <a:spLocks noGrp="1"/>
          </p:cNvSpPr>
          <p:nvPr>
            <p:ph type="dt" sz="half" idx="10"/>
          </p:nvPr>
        </p:nvSpPr>
        <p:spPr>
          <a:xfrm>
            <a:off x="457200" y="6324600"/>
            <a:ext cx="1219200" cy="304800"/>
          </a:xfrm>
        </p:spPr>
        <p:txBody>
          <a:bodyPr/>
          <a:lstStyle/>
          <a:p>
            <a:endParaRPr lang="en-US" dirty="0">
              <a:solidFill>
                <a:srgbClr val="000000">
                  <a:tint val="75000"/>
                </a:srgbClr>
              </a:solidFill>
            </a:endParaRPr>
          </a:p>
        </p:txBody>
      </p:sp>
      <p:sp>
        <p:nvSpPr>
          <p:cNvPr id="14" name="Slide Number Placeholder 13"/>
          <p:cNvSpPr>
            <a:spLocks noGrp="1"/>
          </p:cNvSpPr>
          <p:nvPr>
            <p:ph type="sldNum" sz="quarter" idx="11"/>
          </p:nvPr>
        </p:nvSpPr>
        <p:spPr>
          <a:xfrm>
            <a:off x="7620000" y="6324600"/>
            <a:ext cx="1066800" cy="304800"/>
          </a:xfrm>
        </p:spPr>
        <p:txBody>
          <a:bodyPr/>
          <a:lstStyle/>
          <a:p>
            <a:fld id="{E2B37319-2E82-4D56-ADBC-557F98406E39}" type="slidenum">
              <a:rPr lang="en-US" smtClean="0">
                <a:solidFill>
                  <a:srgbClr val="000000">
                    <a:tint val="75000"/>
                  </a:srgbClr>
                </a:solidFill>
              </a:rPr>
              <a:pPr/>
              <a:t>‹#›</a:t>
            </a:fld>
            <a:endParaRPr lang="en-US" dirty="0">
              <a:solidFill>
                <a:srgbClr val="000000">
                  <a:tint val="75000"/>
                </a:srgbClr>
              </a:solidFill>
            </a:endParaRPr>
          </a:p>
        </p:txBody>
      </p:sp>
      <p:sp>
        <p:nvSpPr>
          <p:cNvPr id="15" name="Footer Placeholder 14"/>
          <p:cNvSpPr>
            <a:spLocks noGrp="1"/>
          </p:cNvSpPr>
          <p:nvPr>
            <p:ph type="ftr" sz="quarter" idx="12"/>
          </p:nvPr>
        </p:nvSpPr>
        <p:spPr>
          <a:xfrm>
            <a:off x="1752600" y="6324600"/>
            <a:ext cx="5715000" cy="304800"/>
          </a:xfrm>
        </p:spPr>
        <p:txBody>
          <a:bodyPr/>
          <a:lstStyle>
            <a:lvl1pPr marL="0" marR="0" indent="0" algn="ctr" defTabSz="914400" rtl="0" eaLnBrk="1" fontAlgn="base" latinLnBrk="0" hangingPunct="1">
              <a:lnSpc>
                <a:spcPct val="100000"/>
              </a:lnSpc>
              <a:spcBef>
                <a:spcPct val="0"/>
              </a:spcBef>
              <a:spcAft>
                <a:spcPts val="1200"/>
              </a:spcAft>
              <a:buClrTx/>
              <a:buSzTx/>
              <a:buFontTx/>
              <a:buNone/>
              <a:tabLst/>
              <a:defRPr/>
            </a:lvl1pPr>
          </a:lstStyle>
          <a:p>
            <a:endParaRPr lang="en-US" dirty="0">
              <a:solidFill>
                <a:srgbClr val="000000">
                  <a:tint val="75000"/>
                </a:srgbClr>
              </a:solidFill>
            </a:endParaRPr>
          </a:p>
        </p:txBody>
      </p:sp>
      <p:sp>
        <p:nvSpPr>
          <p:cNvPr id="16" name="Title 15"/>
          <p:cNvSpPr>
            <a:spLocks noGrp="1"/>
          </p:cNvSpPr>
          <p:nvPr>
            <p:ph type="title" hasCustomPrompt="1"/>
          </p:nvPr>
        </p:nvSpPr>
        <p:spPr/>
        <p:txBody>
          <a:bodyPr/>
          <a:lstStyle>
            <a:lvl1pPr>
              <a:defRPr/>
            </a:lvl1pPr>
          </a:lstStyle>
          <a:p>
            <a:r>
              <a:rPr lang="en-US" dirty="0"/>
              <a:t>Click to edit chart title</a:t>
            </a:r>
          </a:p>
        </p:txBody>
      </p:sp>
      <p:sp>
        <p:nvSpPr>
          <p:cNvPr id="18" name="Text Placeholder 17"/>
          <p:cNvSpPr>
            <a:spLocks noGrp="1"/>
          </p:cNvSpPr>
          <p:nvPr>
            <p:ph type="body" sz="quarter" idx="13" hasCustomPrompt="1"/>
          </p:nvPr>
        </p:nvSpPr>
        <p:spPr>
          <a:xfrm>
            <a:off x="457200" y="914400"/>
            <a:ext cx="8229600" cy="533400"/>
          </a:xfrm>
        </p:spPr>
        <p:txBody>
          <a:bodyPr anchor="b"/>
          <a:lstStyle>
            <a:lvl1pPr algn="ctr">
              <a:defRPr b="0" i="1">
                <a:solidFill>
                  <a:schemeClr val="bg1">
                    <a:lumMod val="50000"/>
                  </a:schemeClr>
                </a:solidFill>
                <a:latin typeface="Georgia" pitchFamily="18" charset="0"/>
              </a:defRPr>
            </a:lvl1pPr>
          </a:lstStyle>
          <a:p>
            <a:pPr lvl="0"/>
            <a:r>
              <a:rPr lang="en-US" dirty="0"/>
              <a:t>Click to edit subtitle</a:t>
            </a:r>
          </a:p>
        </p:txBody>
      </p:sp>
      <p:sp>
        <p:nvSpPr>
          <p:cNvPr id="8" name="Text Placeholder 7"/>
          <p:cNvSpPr>
            <a:spLocks noGrp="1"/>
          </p:cNvSpPr>
          <p:nvPr>
            <p:ph type="body" sz="quarter" idx="14" hasCustomPrompt="1"/>
          </p:nvPr>
        </p:nvSpPr>
        <p:spPr>
          <a:xfrm>
            <a:off x="457200" y="5867400"/>
            <a:ext cx="7620000" cy="228600"/>
          </a:xfrm>
        </p:spPr>
        <p:txBody>
          <a:bodyPr/>
          <a:lstStyle>
            <a:lvl1pPr>
              <a:defRPr sz="1000" b="0" baseline="0">
                <a:latin typeface="+mn-lt"/>
              </a:defRPr>
            </a:lvl1pPr>
          </a:lstStyle>
          <a:p>
            <a:pPr lvl="0"/>
            <a:r>
              <a:rPr lang="en-US" dirty="0"/>
              <a:t>Click to add Source Note, etc</a:t>
            </a:r>
          </a:p>
        </p:txBody>
      </p:sp>
    </p:spTree>
    <p:extLst>
      <p:ext uri="{BB962C8B-B14F-4D97-AF65-F5344CB8AC3E}">
        <p14:creationId xmlns:p14="http://schemas.microsoft.com/office/powerpoint/2010/main" val="443103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438402"/>
            <a:ext cx="7772400" cy="990599"/>
          </a:xfrm>
        </p:spPr>
        <p:txBody>
          <a:bodyPr anchor="t">
            <a:normAutofit/>
          </a:bodyPr>
          <a:lstStyle>
            <a:lvl1pPr algn="ctr">
              <a:defRPr sz="2400" b="1" cap="all">
                <a:solidFill>
                  <a:schemeClr val="tx1"/>
                </a:solidFill>
              </a:defRPr>
            </a:lvl1pPr>
          </a:lstStyle>
          <a:p>
            <a:r>
              <a:rPr lang="en-US" dirty="0"/>
              <a:t>Click to edit Master </a:t>
            </a:r>
            <a:br>
              <a:rPr lang="en-US" dirty="0"/>
            </a:br>
            <a:r>
              <a:rPr lang="en-US" dirty="0"/>
              <a:t>SECTION title style</a:t>
            </a:r>
          </a:p>
        </p:txBody>
      </p:sp>
      <p:sp>
        <p:nvSpPr>
          <p:cNvPr id="3" name="Text Placeholder 2"/>
          <p:cNvSpPr>
            <a:spLocks noGrp="1"/>
          </p:cNvSpPr>
          <p:nvPr>
            <p:ph type="body" idx="1" hasCustomPrompt="1"/>
          </p:nvPr>
        </p:nvSpPr>
        <p:spPr>
          <a:xfrm>
            <a:off x="722313" y="2081214"/>
            <a:ext cx="7772400" cy="357187"/>
          </a:xfrm>
        </p:spPr>
        <p:txBody>
          <a:bodyPr anchor="b">
            <a:normAutofit/>
          </a:bodyPr>
          <a:lstStyle>
            <a:lvl1pPr marL="0" indent="0" algn="ctr">
              <a:buNone/>
              <a:defRPr sz="1400" b="0" baseline="0">
                <a:solidFill>
                  <a:schemeClr val="bg1">
                    <a:lumMod val="75000"/>
                  </a:schemeClr>
                </a:solidFill>
                <a:latin typeface="+mj-lt"/>
                <a:ea typeface="Verdana" pitchFamily="34" charset="0"/>
                <a:cs typeface="Verdana"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subsection kicker style</a:t>
            </a:r>
          </a:p>
        </p:txBody>
      </p:sp>
      <p:sp>
        <p:nvSpPr>
          <p:cNvPr id="4" name="Date Placeholder 3"/>
          <p:cNvSpPr>
            <a:spLocks noGrp="1"/>
          </p:cNvSpPr>
          <p:nvPr>
            <p:ph type="dt" sz="half" idx="10"/>
          </p:nvPr>
        </p:nvSpPr>
        <p:spPr>
          <a:xfrm>
            <a:off x="457200" y="6248401"/>
            <a:ext cx="1219200" cy="365125"/>
          </a:xfrm>
        </p:spPr>
        <p:txBody>
          <a:bodyPr/>
          <a:lstStyle/>
          <a:p>
            <a:endParaRPr lang="en-US" dirty="0">
              <a:solidFill>
                <a:srgbClr val="000000">
                  <a:tint val="75000"/>
                </a:srgbClr>
              </a:solidFill>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endParaRPr>
          </a:p>
        </p:txBody>
      </p:sp>
      <p:sp>
        <p:nvSpPr>
          <p:cNvPr id="6" name="Slide Number Placeholder 5"/>
          <p:cNvSpPr>
            <a:spLocks noGrp="1"/>
          </p:cNvSpPr>
          <p:nvPr>
            <p:ph type="sldNum" sz="quarter" idx="12"/>
          </p:nvPr>
        </p:nvSpPr>
        <p:spPr/>
        <p:txBody>
          <a:bodyPr/>
          <a:lstStyle/>
          <a:p>
            <a:fld id="{E2B37319-2E82-4D56-ADBC-557F98406E39}" type="slidenum">
              <a:rPr lang="en-US" smtClean="0">
                <a:solidFill>
                  <a:srgbClr val="000000">
                    <a:tint val="75000"/>
                  </a:srgbClr>
                </a:solidFill>
              </a:rPr>
              <a:pPr/>
              <a:t>‹#›</a:t>
            </a:fld>
            <a:endParaRPr lang="en-US" dirty="0">
              <a:solidFill>
                <a:srgbClr val="000000">
                  <a:tint val="75000"/>
                </a:srgbClr>
              </a:solidFill>
            </a:endParaRPr>
          </a:p>
        </p:txBody>
      </p:sp>
      <p:cxnSp>
        <p:nvCxnSpPr>
          <p:cNvPr id="12" name="Straight Connector 11"/>
          <p:cNvCxnSpPr/>
          <p:nvPr userDrawn="1"/>
        </p:nvCxnSpPr>
        <p:spPr>
          <a:xfrm>
            <a:off x="152400" y="3429000"/>
            <a:ext cx="8839200"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1981200"/>
            <a:ext cx="8839200"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rot="5400000">
            <a:off x="4305300" y="2019300"/>
            <a:ext cx="533400" cy="883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284832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graph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3" name="Text Placeholder 2"/>
          <p:cNvSpPr>
            <a:spLocks noGrp="1"/>
          </p:cNvSpPr>
          <p:nvPr>
            <p:ph type="body" idx="1" hasCustomPrompt="1"/>
          </p:nvPr>
        </p:nvSpPr>
        <p:spPr>
          <a:xfrm>
            <a:off x="457201" y="1219200"/>
            <a:ext cx="4040188" cy="639762"/>
          </a:xfrm>
        </p:spPr>
        <p:txBody>
          <a:bodyPr anchor="b">
            <a:noAutofit/>
          </a:bodyPr>
          <a:lstStyle>
            <a:lvl1pPr marL="0" indent="0">
              <a:buNone/>
              <a:defRPr sz="1800" b="0">
                <a:latin typeface="+mj-lt"/>
                <a:ea typeface="Verdana"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chart title</a:t>
            </a:r>
          </a:p>
        </p:txBody>
      </p:sp>
      <p:sp>
        <p:nvSpPr>
          <p:cNvPr id="4" name="Content Placeholder 3"/>
          <p:cNvSpPr>
            <a:spLocks noGrp="1"/>
          </p:cNvSpPr>
          <p:nvPr>
            <p:ph sz="half" idx="2" hasCustomPrompt="1"/>
          </p:nvPr>
        </p:nvSpPr>
        <p:spPr>
          <a:xfrm>
            <a:off x="457201" y="1828801"/>
            <a:ext cx="4040188" cy="3962401"/>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b="0" baseline="0">
                <a:latin typeface="+mj-lt"/>
                <a:ea typeface="Verdana" pitchFamily="34" charset="0"/>
                <a:cs typeface="Verdana" pitchFamily="34" charset="0"/>
              </a:defRPr>
            </a:lvl1pPr>
            <a:lvl2pPr>
              <a:buNone/>
              <a:defRPr sz="1400">
                <a:latin typeface="Verdana" pitchFamily="34" charset="0"/>
                <a:ea typeface="Verdana" pitchFamily="34" charset="0"/>
                <a:cs typeface="Verdana" pitchFamily="34" charset="0"/>
              </a:defRPr>
            </a:lvl2pPr>
            <a:lvl3pPr>
              <a:buNone/>
              <a:defRPr sz="1400">
                <a:latin typeface="Verdana" pitchFamily="34" charset="0"/>
                <a:ea typeface="Verdana" pitchFamily="34" charset="0"/>
                <a:cs typeface="Verdana" pitchFamily="34" charset="0"/>
              </a:defRPr>
            </a:lvl3pPr>
            <a:lvl4pPr>
              <a:buNone/>
              <a:defRPr sz="1400">
                <a:latin typeface="Verdana" pitchFamily="34" charset="0"/>
                <a:ea typeface="Verdana" pitchFamily="34" charset="0"/>
                <a:cs typeface="Verdana" pitchFamily="34" charset="0"/>
              </a:defRPr>
            </a:lvl4pPr>
            <a:lvl5pPr>
              <a:buNone/>
              <a:defRPr sz="14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Paste chart here OR</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45026" y="1219200"/>
            <a:ext cx="4041775" cy="639762"/>
          </a:xfrm>
        </p:spPr>
        <p:txBody>
          <a:bodyPr anchor="b">
            <a:normAutofit/>
          </a:bodyPr>
          <a:lstStyle>
            <a:lvl1pPr marL="0" indent="0">
              <a:buNone/>
              <a:defRPr sz="1800" b="0">
                <a:latin typeface="+mj-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chart title</a:t>
            </a:r>
          </a:p>
        </p:txBody>
      </p:sp>
      <p:sp>
        <p:nvSpPr>
          <p:cNvPr id="6" name="Content Placeholder 5"/>
          <p:cNvSpPr>
            <a:spLocks noGrp="1"/>
          </p:cNvSpPr>
          <p:nvPr>
            <p:ph sz="quarter" idx="4" hasCustomPrompt="1"/>
          </p:nvPr>
        </p:nvSpPr>
        <p:spPr>
          <a:xfrm>
            <a:off x="4645026" y="1828801"/>
            <a:ext cx="4041775" cy="39624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b="0">
                <a:latin typeface="+mj-lt"/>
                <a:ea typeface="Verdana" pitchFamily="34" charset="0"/>
                <a:cs typeface="Verdana" pitchFamily="34" charset="0"/>
              </a:defRPr>
            </a:lvl1pPr>
            <a:lvl2pPr>
              <a:defRPr sz="1400">
                <a:latin typeface="Verdana" pitchFamily="34" charset="0"/>
                <a:ea typeface="Verdana" pitchFamily="34" charset="0"/>
                <a:cs typeface="Verdana" pitchFamily="34" charset="0"/>
              </a:defRPr>
            </a:lvl2pPr>
            <a:lvl3pPr>
              <a:defRPr sz="14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Paste chart here OR</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248401"/>
            <a:ext cx="1219200" cy="365125"/>
          </a:xfrm>
        </p:spPr>
        <p:txBody>
          <a:bodyPr/>
          <a:lstStyle/>
          <a:p>
            <a:endParaRPr lang="en-US" dirty="0">
              <a:solidFill>
                <a:srgbClr val="000000">
                  <a:tint val="75000"/>
                </a:srgbClr>
              </a:solidFill>
            </a:endParaRPr>
          </a:p>
        </p:txBody>
      </p:sp>
      <p:sp>
        <p:nvSpPr>
          <p:cNvPr id="8" name="Footer Placeholder 7"/>
          <p:cNvSpPr>
            <a:spLocks noGrp="1"/>
          </p:cNvSpPr>
          <p:nvPr>
            <p:ph type="ftr" sz="quarter" idx="11"/>
          </p:nvPr>
        </p:nvSpPr>
        <p:spPr/>
        <p:txBody>
          <a:bodyPr/>
          <a:lstStyle>
            <a:lvl1pPr marL="0" marR="0" indent="0" algn="ctr" defTabSz="914400" rtl="0" eaLnBrk="1" fontAlgn="auto" latinLnBrk="0" hangingPunct="1">
              <a:lnSpc>
                <a:spcPct val="100000"/>
              </a:lnSpc>
              <a:spcBef>
                <a:spcPts val="0"/>
              </a:spcBef>
              <a:spcAft>
                <a:spcPts val="0"/>
              </a:spcAft>
              <a:buClrTx/>
              <a:buSzTx/>
              <a:buFontTx/>
              <a:buNone/>
              <a:tabLst/>
              <a:defRPr/>
            </a:lvl1pPr>
          </a:lstStyle>
          <a:p>
            <a:endParaRPr lang="en-US" dirty="0">
              <a:solidFill>
                <a:srgbClr val="000000">
                  <a:tint val="75000"/>
                </a:srgbClr>
              </a:solidFill>
            </a:endParaRPr>
          </a:p>
        </p:txBody>
      </p:sp>
      <p:sp>
        <p:nvSpPr>
          <p:cNvPr id="9" name="Slide Number Placeholder 8"/>
          <p:cNvSpPr>
            <a:spLocks noGrp="1"/>
          </p:cNvSpPr>
          <p:nvPr>
            <p:ph type="sldNum" sz="quarter" idx="12"/>
          </p:nvPr>
        </p:nvSpPr>
        <p:spPr/>
        <p:txBody>
          <a:bodyPr/>
          <a:lstStyle/>
          <a:p>
            <a:fld id="{E2B37319-2E82-4D56-ADBC-557F98406E39}" type="slidenum">
              <a:rPr lang="en-US" smtClean="0">
                <a:solidFill>
                  <a:srgbClr val="000000">
                    <a:tint val="75000"/>
                  </a:srgbClr>
                </a:solidFill>
              </a:rPr>
              <a:pPr/>
              <a:t>‹#›</a:t>
            </a:fld>
            <a:endParaRPr lang="en-US" dirty="0">
              <a:solidFill>
                <a:srgbClr val="000000">
                  <a:tint val="75000"/>
                </a:srgbClr>
              </a:solidFill>
            </a:endParaRPr>
          </a:p>
        </p:txBody>
      </p:sp>
      <p:sp>
        <p:nvSpPr>
          <p:cNvPr id="10" name="Text Placeholder 7"/>
          <p:cNvSpPr>
            <a:spLocks noGrp="1"/>
          </p:cNvSpPr>
          <p:nvPr>
            <p:ph type="body" sz="quarter" idx="13" hasCustomPrompt="1"/>
          </p:nvPr>
        </p:nvSpPr>
        <p:spPr>
          <a:xfrm>
            <a:off x="457200" y="5867400"/>
            <a:ext cx="7620000" cy="228600"/>
          </a:xfrm>
        </p:spPr>
        <p:txBody>
          <a:bodyPr/>
          <a:lstStyle>
            <a:lvl1pPr>
              <a:defRPr sz="1000" b="0" baseline="0">
                <a:latin typeface="+mn-lt"/>
              </a:defRPr>
            </a:lvl1pPr>
          </a:lstStyle>
          <a:p>
            <a:pPr lvl="0"/>
            <a:r>
              <a:rPr lang="en-US" dirty="0"/>
              <a:t>Click to add Source Note, etc</a:t>
            </a:r>
          </a:p>
        </p:txBody>
      </p:sp>
    </p:spTree>
    <p:extLst>
      <p:ext uri="{BB962C8B-B14F-4D97-AF65-F5344CB8AC3E}">
        <p14:creationId xmlns:p14="http://schemas.microsoft.com/office/powerpoint/2010/main" val="3781041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2 graph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5" name="Date Placeholder 4"/>
          <p:cNvSpPr>
            <a:spLocks noGrp="1"/>
          </p:cNvSpPr>
          <p:nvPr>
            <p:ph type="dt" sz="half" idx="10"/>
          </p:nvPr>
        </p:nvSpPr>
        <p:spPr>
          <a:xfrm>
            <a:off x="457200" y="6248401"/>
            <a:ext cx="1219200" cy="365125"/>
          </a:xfrm>
        </p:spPr>
        <p:txBody>
          <a:bodyPr/>
          <a:lstStyle/>
          <a:p>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E2B37319-2E82-4D56-ADBC-557F98406E39}" type="slidenum">
              <a:rPr lang="en-US" smtClean="0">
                <a:solidFill>
                  <a:srgbClr val="000000">
                    <a:tint val="75000"/>
                  </a:srgbClr>
                </a:solidFill>
              </a:rPr>
              <a:pPr/>
              <a:t>‹#›</a:t>
            </a:fld>
            <a:endParaRPr lang="en-US" dirty="0">
              <a:solidFill>
                <a:srgbClr val="000000">
                  <a:tint val="75000"/>
                </a:srgbClr>
              </a:solidFill>
            </a:endParaRPr>
          </a:p>
        </p:txBody>
      </p:sp>
      <p:sp>
        <p:nvSpPr>
          <p:cNvPr id="9" name="Text Placeholder 8"/>
          <p:cNvSpPr>
            <a:spLocks noGrp="1"/>
          </p:cNvSpPr>
          <p:nvPr>
            <p:ph type="body" sz="quarter" idx="13" hasCustomPrompt="1"/>
          </p:nvPr>
        </p:nvSpPr>
        <p:spPr>
          <a:xfrm>
            <a:off x="457200" y="990600"/>
            <a:ext cx="8229600" cy="457200"/>
          </a:xfrm>
        </p:spPr>
        <p:txBody>
          <a:bodyPr anchor="b"/>
          <a:lstStyle>
            <a:lvl1pPr algn="ctr">
              <a:defRPr b="0" i="1">
                <a:solidFill>
                  <a:schemeClr val="bg1">
                    <a:lumMod val="50000"/>
                  </a:schemeClr>
                </a:solidFill>
                <a:latin typeface="Georgia" pitchFamily="18" charset="0"/>
              </a:defRPr>
            </a:lvl1pPr>
          </a:lstStyle>
          <a:p>
            <a:pPr lvl="0"/>
            <a:r>
              <a:rPr lang="en-US" dirty="0"/>
              <a:t>Click to edit subtitle</a:t>
            </a:r>
          </a:p>
        </p:txBody>
      </p:sp>
      <p:sp>
        <p:nvSpPr>
          <p:cNvPr id="10" name="Text Placeholder 2"/>
          <p:cNvSpPr>
            <a:spLocks noGrp="1"/>
          </p:cNvSpPr>
          <p:nvPr>
            <p:ph type="body" idx="1" hasCustomPrompt="1"/>
          </p:nvPr>
        </p:nvSpPr>
        <p:spPr>
          <a:xfrm>
            <a:off x="457201" y="1295400"/>
            <a:ext cx="4040188" cy="639762"/>
          </a:xfrm>
        </p:spPr>
        <p:txBody>
          <a:bodyPr anchor="b">
            <a:noAutofit/>
          </a:bodyPr>
          <a:lstStyle>
            <a:lvl1pPr marL="0" indent="0">
              <a:buNone/>
              <a:defRPr sz="1800" b="0" baseline="0">
                <a:latin typeface="+mj-lt"/>
                <a:ea typeface="Verdana"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chart title</a:t>
            </a:r>
          </a:p>
        </p:txBody>
      </p:sp>
      <p:sp>
        <p:nvSpPr>
          <p:cNvPr id="11" name="Content Placeholder 3"/>
          <p:cNvSpPr>
            <a:spLocks noGrp="1"/>
          </p:cNvSpPr>
          <p:nvPr>
            <p:ph sz="half" idx="2" hasCustomPrompt="1"/>
          </p:nvPr>
        </p:nvSpPr>
        <p:spPr>
          <a:xfrm>
            <a:off x="457201" y="1905001"/>
            <a:ext cx="4040188" cy="38862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b="0">
                <a:latin typeface="+mj-lt"/>
                <a:ea typeface="Verdana" pitchFamily="34" charset="0"/>
                <a:cs typeface="Verdana" pitchFamily="34" charset="0"/>
              </a:defRPr>
            </a:lvl1pPr>
            <a:lvl2pPr>
              <a:buNone/>
              <a:defRPr sz="1400">
                <a:latin typeface="Verdana" pitchFamily="34" charset="0"/>
                <a:ea typeface="Verdana" pitchFamily="34" charset="0"/>
                <a:cs typeface="Verdana" pitchFamily="34" charset="0"/>
              </a:defRPr>
            </a:lvl2pPr>
            <a:lvl3pPr>
              <a:buNone/>
              <a:defRPr sz="1400">
                <a:latin typeface="Verdana" pitchFamily="34" charset="0"/>
                <a:ea typeface="Verdana" pitchFamily="34" charset="0"/>
                <a:cs typeface="Verdana" pitchFamily="34" charset="0"/>
              </a:defRPr>
            </a:lvl3pPr>
            <a:lvl4pPr>
              <a:buNone/>
              <a:defRPr sz="1400">
                <a:latin typeface="Verdana" pitchFamily="34" charset="0"/>
                <a:ea typeface="Verdana" pitchFamily="34" charset="0"/>
                <a:cs typeface="Verdana" pitchFamily="34" charset="0"/>
              </a:defRPr>
            </a:lvl4pPr>
            <a:lvl5pPr>
              <a:buNone/>
              <a:defRPr sz="14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Paste chart here OR</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hasCustomPrompt="1"/>
          </p:nvPr>
        </p:nvSpPr>
        <p:spPr>
          <a:xfrm>
            <a:off x="4645026" y="1295400"/>
            <a:ext cx="4041775" cy="639762"/>
          </a:xfrm>
        </p:spPr>
        <p:txBody>
          <a:bodyPr anchor="b">
            <a:normAutofit/>
          </a:bodyPr>
          <a:lstStyle>
            <a:lvl1pPr marL="0" indent="0">
              <a:buNone/>
              <a:defRPr sz="1800" b="0">
                <a:latin typeface="+mj-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chart title</a:t>
            </a:r>
          </a:p>
        </p:txBody>
      </p:sp>
      <p:sp>
        <p:nvSpPr>
          <p:cNvPr id="13" name="Content Placeholder 5"/>
          <p:cNvSpPr>
            <a:spLocks noGrp="1"/>
          </p:cNvSpPr>
          <p:nvPr>
            <p:ph sz="quarter" idx="4" hasCustomPrompt="1"/>
          </p:nvPr>
        </p:nvSpPr>
        <p:spPr>
          <a:xfrm>
            <a:off x="4645026" y="1905001"/>
            <a:ext cx="4041775" cy="3886200"/>
          </a:xfr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600" b="0">
                <a:latin typeface="+mj-lt"/>
                <a:ea typeface="Verdana" pitchFamily="34" charset="0"/>
                <a:cs typeface="Verdana" pitchFamily="34" charset="0"/>
              </a:defRPr>
            </a:lvl1pPr>
            <a:lvl2pPr>
              <a:defRPr sz="1400">
                <a:latin typeface="Verdana" pitchFamily="34" charset="0"/>
                <a:ea typeface="Verdana" pitchFamily="34" charset="0"/>
                <a:cs typeface="Verdana" pitchFamily="34" charset="0"/>
              </a:defRPr>
            </a:lvl2pPr>
            <a:lvl3pPr>
              <a:defRPr sz="1400">
                <a:latin typeface="Verdana" pitchFamily="34" charset="0"/>
                <a:ea typeface="Verdana" pitchFamily="34" charset="0"/>
                <a:cs typeface="Verdana" pitchFamily="34" charset="0"/>
              </a:defRPr>
            </a:lvl3pPr>
            <a:lvl4pPr>
              <a:defRPr sz="1400">
                <a:latin typeface="Verdana" pitchFamily="34" charset="0"/>
                <a:ea typeface="Verdana" pitchFamily="34" charset="0"/>
                <a:cs typeface="Verdana" pitchFamily="34" charset="0"/>
              </a:defRPr>
            </a:lvl4pPr>
            <a:lvl5pPr>
              <a:defRPr sz="14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Paste chart here OR</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7"/>
          <p:cNvSpPr>
            <a:spLocks noGrp="1"/>
          </p:cNvSpPr>
          <p:nvPr>
            <p:ph type="body" sz="quarter" idx="14" hasCustomPrompt="1"/>
          </p:nvPr>
        </p:nvSpPr>
        <p:spPr>
          <a:xfrm>
            <a:off x="457200" y="5867400"/>
            <a:ext cx="7620000" cy="228600"/>
          </a:xfrm>
        </p:spPr>
        <p:txBody>
          <a:bodyPr/>
          <a:lstStyle>
            <a:lvl1pPr>
              <a:defRPr sz="1000" b="0" baseline="0">
                <a:latin typeface="+mn-lt"/>
              </a:defRPr>
            </a:lvl1pPr>
          </a:lstStyle>
          <a:p>
            <a:pPr lvl="0"/>
            <a:r>
              <a:rPr lang="en-US" dirty="0"/>
              <a:t>Click to add Source Note, etc</a:t>
            </a:r>
          </a:p>
        </p:txBody>
      </p:sp>
    </p:spTree>
    <p:extLst>
      <p:ext uri="{BB962C8B-B14F-4D97-AF65-F5344CB8AC3E}">
        <p14:creationId xmlns:p14="http://schemas.microsoft.com/office/powerpoint/2010/main" val="1389996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slide title</a:t>
            </a:r>
          </a:p>
        </p:txBody>
      </p:sp>
      <p:sp>
        <p:nvSpPr>
          <p:cNvPr id="3" name="Date Placeholder 2"/>
          <p:cNvSpPr>
            <a:spLocks noGrp="1"/>
          </p:cNvSpPr>
          <p:nvPr>
            <p:ph type="dt" sz="half" idx="10"/>
          </p:nvPr>
        </p:nvSpPr>
        <p:spPr/>
        <p:txBody>
          <a:bodyPr/>
          <a:lstStyle/>
          <a:p>
            <a:endParaRPr lang="en-US" dirty="0">
              <a:solidFill>
                <a:srgbClr val="000000">
                  <a:tint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5" name="Slide Number Placeholder 4"/>
          <p:cNvSpPr>
            <a:spLocks noGrp="1"/>
          </p:cNvSpPr>
          <p:nvPr>
            <p:ph type="sldNum" sz="quarter" idx="12"/>
          </p:nvPr>
        </p:nvSpPr>
        <p:spPr/>
        <p:txBody>
          <a:bodyPr/>
          <a:lstStyle/>
          <a:p>
            <a:fld id="{E2B37319-2E82-4D56-ADBC-557F98406E39}" type="slidenum">
              <a:rPr lang="en-US" smtClean="0">
                <a:solidFill>
                  <a:srgbClr val="000000">
                    <a:tint val="75000"/>
                  </a:srgbClr>
                </a:solidFill>
              </a:rPr>
              <a:pPr/>
              <a:t>‹#›</a:t>
            </a:fld>
            <a:endParaRPr lang="en-US" dirty="0">
              <a:solidFill>
                <a:srgbClr val="000000">
                  <a:tint val="75000"/>
                </a:srgbClr>
              </a:solidFill>
            </a:endParaRPr>
          </a:p>
        </p:txBody>
      </p:sp>
      <p:sp>
        <p:nvSpPr>
          <p:cNvPr id="6" name="Text Placeholder 7"/>
          <p:cNvSpPr>
            <a:spLocks noGrp="1"/>
          </p:cNvSpPr>
          <p:nvPr>
            <p:ph type="body" sz="quarter" idx="13" hasCustomPrompt="1"/>
          </p:nvPr>
        </p:nvSpPr>
        <p:spPr>
          <a:xfrm>
            <a:off x="457200" y="5867400"/>
            <a:ext cx="7620000" cy="228600"/>
          </a:xfrm>
        </p:spPr>
        <p:txBody>
          <a:bodyPr/>
          <a:lstStyle>
            <a:lvl1pPr>
              <a:defRPr sz="1000" b="0" baseline="0">
                <a:latin typeface="+mn-lt"/>
              </a:defRPr>
            </a:lvl1pPr>
          </a:lstStyle>
          <a:p>
            <a:pPr lvl="0"/>
            <a:r>
              <a:rPr lang="en-US" dirty="0"/>
              <a:t>Click to add Source Note, etc</a:t>
            </a:r>
          </a:p>
        </p:txBody>
      </p:sp>
    </p:spTree>
    <p:extLst>
      <p:ext uri="{BB962C8B-B14F-4D97-AF65-F5344CB8AC3E}">
        <p14:creationId xmlns:p14="http://schemas.microsoft.com/office/powerpoint/2010/main" val="1226434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000000">
                  <a:tint val="75000"/>
                </a:srgbClr>
              </a:solidFill>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2"/>
          </p:nvPr>
        </p:nvSpPr>
        <p:spPr/>
        <p:txBody>
          <a:bodyPr/>
          <a:lstStyle/>
          <a:p>
            <a:fld id="{E2B37319-2E82-4D56-ADBC-557F98406E39}" type="slidenum">
              <a:rPr lang="en-US" smtClean="0">
                <a:solidFill>
                  <a:srgbClr val="000000">
                    <a:tint val="75000"/>
                  </a:srgbClr>
                </a:solidFill>
              </a:rPr>
              <a:pPr/>
              <a:t>‹#›</a:t>
            </a:fld>
            <a:endParaRPr lang="en-US" dirty="0">
              <a:solidFill>
                <a:srgbClr val="000000">
                  <a:tint val="75000"/>
                </a:srgbClr>
              </a:solidFill>
            </a:endParaRPr>
          </a:p>
        </p:txBody>
      </p:sp>
      <p:sp>
        <p:nvSpPr>
          <p:cNvPr id="5" name="Text Placeholder 7"/>
          <p:cNvSpPr>
            <a:spLocks noGrp="1"/>
          </p:cNvSpPr>
          <p:nvPr>
            <p:ph type="body" sz="quarter" idx="13" hasCustomPrompt="1"/>
          </p:nvPr>
        </p:nvSpPr>
        <p:spPr>
          <a:xfrm>
            <a:off x="457200" y="5867400"/>
            <a:ext cx="7620000" cy="228600"/>
          </a:xfrm>
        </p:spPr>
        <p:txBody>
          <a:bodyPr/>
          <a:lstStyle>
            <a:lvl1pPr>
              <a:defRPr sz="1000" b="0" baseline="0">
                <a:latin typeface="+mn-lt"/>
              </a:defRPr>
            </a:lvl1pPr>
          </a:lstStyle>
          <a:p>
            <a:pPr lvl="0"/>
            <a:r>
              <a:rPr lang="en-US" dirty="0"/>
              <a:t>Click to add Source Note, etc</a:t>
            </a:r>
          </a:p>
        </p:txBody>
      </p:sp>
    </p:spTree>
    <p:extLst>
      <p:ext uri="{BB962C8B-B14F-4D97-AF65-F5344CB8AC3E}">
        <p14:creationId xmlns:p14="http://schemas.microsoft.com/office/powerpoint/2010/main" val="89956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4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264276"/>
            <a:ext cx="1219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srgbClr val="000000">
                  <a:tint val="75000"/>
                </a:srgbClr>
              </a:solidFill>
            </a:endParaRPr>
          </a:p>
        </p:txBody>
      </p:sp>
      <p:sp>
        <p:nvSpPr>
          <p:cNvPr id="5" name="Footer Placeholder 4"/>
          <p:cNvSpPr>
            <a:spLocks noGrp="1"/>
          </p:cNvSpPr>
          <p:nvPr>
            <p:ph type="ftr" sz="quarter" idx="3"/>
          </p:nvPr>
        </p:nvSpPr>
        <p:spPr>
          <a:xfrm>
            <a:off x="1752600" y="6248401"/>
            <a:ext cx="5715000" cy="365125"/>
          </a:xfrm>
          <a:prstGeom prst="rect">
            <a:avLst/>
          </a:prstGeom>
        </p:spPr>
        <p:txBody>
          <a:bodyPr vert="horz" lIns="0" tIns="45720" rIns="0" bIns="45720" rtlCol="0" anchor="ctr"/>
          <a:lstStyle>
            <a:lvl1pPr algn="ctr">
              <a:defRPr sz="1000">
                <a:solidFill>
                  <a:schemeClr val="tx1">
                    <a:tint val="75000"/>
                  </a:schemeClr>
                </a:solidFill>
              </a:defRPr>
            </a:lvl1pPr>
          </a:lstStyle>
          <a:p>
            <a:pPr fontAlgn="base">
              <a:spcBef>
                <a:spcPct val="0"/>
              </a:spcBef>
              <a:spcAft>
                <a:spcPts val="1200"/>
              </a:spcAft>
            </a:pPr>
            <a:endParaRPr lang="en-US" dirty="0">
              <a:solidFill>
                <a:srgbClr val="808080"/>
              </a:solidFill>
              <a:latin typeface="Verdana" pitchFamily="34" charset="0"/>
              <a:ea typeface="Verdana" pitchFamily="34" charset="0"/>
              <a:cs typeface="Verdana" pitchFamily="34" charset="0"/>
            </a:endParaRPr>
          </a:p>
        </p:txBody>
      </p:sp>
      <p:sp>
        <p:nvSpPr>
          <p:cNvPr id="6" name="Slide Number Placeholder 5"/>
          <p:cNvSpPr>
            <a:spLocks noGrp="1"/>
          </p:cNvSpPr>
          <p:nvPr>
            <p:ph type="sldNum" sz="quarter" idx="4"/>
          </p:nvPr>
        </p:nvSpPr>
        <p:spPr>
          <a:xfrm>
            <a:off x="7620000" y="6248401"/>
            <a:ext cx="1066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E2B37319-2E82-4D56-ADBC-557F98406E39}" type="slidenum">
              <a:rPr lang="en-US" smtClean="0">
                <a:solidFill>
                  <a:srgbClr val="000000">
                    <a:tint val="75000"/>
                  </a:srgbClr>
                </a:solidFill>
              </a:rPr>
              <a:pPr/>
              <a:t>‹#›</a:t>
            </a:fld>
            <a:endParaRPr lang="en-US" dirty="0">
              <a:solidFill>
                <a:srgbClr val="000000">
                  <a:tint val="75000"/>
                </a:srgbClr>
              </a:solidFill>
            </a:endParaRPr>
          </a:p>
        </p:txBody>
      </p:sp>
      <p:sp>
        <p:nvSpPr>
          <p:cNvPr id="7" name="Rectangle 6"/>
          <p:cNvSpPr/>
          <p:nvPr/>
        </p:nvSpPr>
        <p:spPr>
          <a:xfrm>
            <a:off x="0" y="0"/>
            <a:ext cx="1524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 name="Rectangle 7"/>
          <p:cNvSpPr/>
          <p:nvPr/>
        </p:nvSpPr>
        <p:spPr>
          <a:xfrm>
            <a:off x="8991600" y="0"/>
            <a:ext cx="1524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rot="5400000">
            <a:off x="4495800" y="-4343400"/>
            <a:ext cx="152400" cy="8839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p:nvSpPr>
        <p:spPr>
          <a:xfrm rot="5400000">
            <a:off x="4572000" y="2286000"/>
            <a:ext cx="152400" cy="89916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cxnSp>
        <p:nvCxnSpPr>
          <p:cNvPr id="12" name="Straight Connector 11"/>
          <p:cNvCxnSpPr/>
          <p:nvPr/>
        </p:nvCxnSpPr>
        <p:spPr>
          <a:xfrm>
            <a:off x="152400" y="6248400"/>
            <a:ext cx="8839200" cy="0"/>
          </a:xfrm>
          <a:prstGeom prst="line">
            <a:avLst/>
          </a:prstGeom>
          <a:ln w="9525">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62980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49" r:id="rId11"/>
    <p:sldLayoutId id="2147483659" r:id="rId12"/>
    <p:sldLayoutId id="2147483658" r:id="rId13"/>
    <p:sldLayoutId id="2147483650" r:id="rId14"/>
    <p:sldLayoutId id="2147483653" r:id="rId15"/>
    <p:sldLayoutId id="2147483652" r:id="rId16"/>
    <p:sldLayoutId id="2147483654" r:id="rId17"/>
    <p:sldLayoutId id="2147483655" r:id="rId18"/>
    <p:sldLayoutId id="2147483687" r:id="rId19"/>
    <p:sldLayoutId id="2147483688" r:id="rId20"/>
    <p:sldLayoutId id="2147483689" r:id="rId21"/>
    <p:sldLayoutId id="2147483690" r:id="rId22"/>
    <p:sldLayoutId id="2147483692" r:id="rId23"/>
    <p:sldLayoutId id="2147483693" r:id="rId24"/>
    <p:sldLayoutId id="2147483694" r:id="rId25"/>
    <p:sldLayoutId id="2147483695" r:id="rId26"/>
    <p:sldLayoutId id="2147483697" r:id="rId27"/>
    <p:sldLayoutId id="2147483703" r:id="rId28"/>
  </p:sldLayoutIdLst>
  <p:hf hdr="0" ftr="0" dt="0"/>
  <p:txStyles>
    <p:titleStyle>
      <a:lvl1pPr algn="ctr" defTabSz="914400" rtl="0" eaLnBrk="1" latinLnBrk="0" hangingPunct="1">
        <a:spcBef>
          <a:spcPct val="0"/>
        </a:spcBef>
        <a:buNone/>
        <a:defRPr sz="2400" b="0" kern="1200">
          <a:solidFill>
            <a:schemeClr val="tx1"/>
          </a:solidFill>
          <a:latin typeface="+mj-lt"/>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None/>
        <a:defRPr sz="1800" b="1"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hyperlink" Target="mailto:cwenk@uschamber.com" TargetMode="External"/><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 pic.jpg"/>
          <p:cNvPicPr>
            <a:picLocks noChangeAspect="1"/>
          </p:cNvPicPr>
          <p:nvPr/>
        </p:nvPicPr>
        <p:blipFill>
          <a:blip r:embed="rId3" cstate="screen"/>
          <a:stretch>
            <a:fillRect/>
          </a:stretch>
        </p:blipFill>
        <p:spPr>
          <a:xfrm>
            <a:off x="6439" y="0"/>
            <a:ext cx="9144000" cy="6858000"/>
          </a:xfrm>
          <a:prstGeom prst="rect">
            <a:avLst/>
          </a:prstGeom>
        </p:spPr>
      </p:pic>
      <p:sp>
        <p:nvSpPr>
          <p:cNvPr id="2" name="Rectangle 3"/>
          <p:cNvSpPr>
            <a:spLocks noGrp="1" noChangeArrowheads="1"/>
          </p:cNvSpPr>
          <p:nvPr>
            <p:ph type="title"/>
          </p:nvPr>
        </p:nvSpPr>
        <p:spPr>
          <a:xfrm>
            <a:off x="0" y="381000"/>
            <a:ext cx="9144000" cy="1828800"/>
          </a:xfrm>
        </p:spPr>
        <p:txBody>
          <a:bodyPr>
            <a:noAutofit/>
          </a:bodyPr>
          <a:lstStyle/>
          <a:p>
            <a:r>
              <a:rPr lang="en-US" sz="4400" dirty="0">
                <a:effectLst>
                  <a:outerShdw blurRad="38100" dist="38100" dir="2700000" algn="tl">
                    <a:srgbClr val="000000">
                      <a:alpha val="43137"/>
                    </a:srgbClr>
                  </a:outerShdw>
                </a:effectLst>
              </a:rPr>
              <a:t>Trade Update and Outlook:</a:t>
            </a:r>
            <a:br>
              <a:rPr lang="en-US" sz="4400"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A View from Washington</a:t>
            </a:r>
            <a:endParaRPr lang="en-US" sz="3200" dirty="0">
              <a:effectLst>
                <a:outerShdw blurRad="38100" dist="38100" dir="2700000" algn="tl">
                  <a:srgbClr val="000000">
                    <a:alpha val="43137"/>
                  </a:srgbClr>
                </a:outerShdw>
              </a:effectLst>
              <a:latin typeface="Franklin Gothic Medium" panose="020B0603020102020204" pitchFamily="34" charset="0"/>
              <a:cs typeface="Arial" charset="0"/>
            </a:endParaRPr>
          </a:p>
        </p:txBody>
      </p:sp>
      <p:sp>
        <p:nvSpPr>
          <p:cNvPr id="3" name="Rectangle 3"/>
          <p:cNvSpPr>
            <a:spLocks noChangeArrowheads="1"/>
          </p:cNvSpPr>
          <p:nvPr/>
        </p:nvSpPr>
        <p:spPr bwMode="auto">
          <a:xfrm>
            <a:off x="0" y="4267200"/>
            <a:ext cx="9144000" cy="1447800"/>
          </a:xfrm>
          <a:prstGeom prst="rect">
            <a:avLst/>
          </a:prstGeom>
          <a:noFill/>
          <a:ln w="9525">
            <a:noFill/>
            <a:miter lim="800000"/>
            <a:headEnd/>
            <a:tailEnd/>
          </a:ln>
        </p:spPr>
        <p:txBody>
          <a:bodyPr anchor="ctr"/>
          <a:lstStyle/>
          <a:p>
            <a:pPr algn="ctr"/>
            <a:r>
              <a:rPr lang="en-US" sz="3200" dirty="0">
                <a:effectLst>
                  <a:outerShdw blurRad="50800" dist="38100" dir="10800000" algn="r" rotWithShape="0">
                    <a:prstClr val="black">
                      <a:alpha val="40000"/>
                    </a:prstClr>
                  </a:outerShdw>
                </a:effectLst>
                <a:latin typeface="Franklin Gothic Medium" panose="020B0603020102020204" pitchFamily="34" charset="0"/>
              </a:rPr>
              <a:t>CalChamber International Forum</a:t>
            </a:r>
            <a:br>
              <a:rPr lang="en-US" sz="3200" dirty="0">
                <a:effectLst>
                  <a:outerShdw blurRad="50800" dist="38100" dir="10800000" algn="r" rotWithShape="0">
                    <a:prstClr val="black">
                      <a:alpha val="40000"/>
                    </a:prstClr>
                  </a:outerShdw>
                </a:effectLst>
                <a:latin typeface="Franklin Gothic Medium" panose="020B0603020102020204" pitchFamily="34" charset="0"/>
              </a:rPr>
            </a:br>
            <a:r>
              <a:rPr lang="en-US" sz="3200" dirty="0">
                <a:effectLst>
                  <a:outerShdw blurRad="50800" dist="38100" dir="10800000" algn="r" rotWithShape="0">
                    <a:prstClr val="black">
                      <a:alpha val="40000"/>
                    </a:prstClr>
                  </a:outerShdw>
                </a:effectLst>
                <a:latin typeface="Franklin Gothic Medium" panose="020B0603020102020204" pitchFamily="34" charset="0"/>
              </a:rPr>
              <a:t>May 31, 2017</a:t>
            </a:r>
          </a:p>
        </p:txBody>
      </p:sp>
    </p:spTree>
    <p:extLst>
      <p:ext uri="{BB962C8B-B14F-4D97-AF65-F5344CB8AC3E}">
        <p14:creationId xmlns:p14="http://schemas.microsoft.com/office/powerpoint/2010/main" val="1232127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jmurphy\Desktop\Photos\022181_Trade_Agreements_Chart_1200x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539" y="685800"/>
            <a:ext cx="10972800"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1FF2AC33-3963-4250-9229-55A3625EBED3}" type="slidenum">
              <a:rPr lang="en-US" smtClean="0"/>
              <a:pPr/>
              <a:t>10</a:t>
            </a:fld>
            <a:endParaRPr lang="en-US" dirty="0"/>
          </a:p>
        </p:txBody>
      </p:sp>
    </p:spTree>
    <p:extLst>
      <p:ext uri="{BB962C8B-B14F-4D97-AF65-F5344CB8AC3E}">
        <p14:creationId xmlns:p14="http://schemas.microsoft.com/office/powerpoint/2010/main" val="3995779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723" y="838200"/>
            <a:ext cx="10668000" cy="5334000"/>
          </a:xfrm>
          <a:prstGeom prst="rect">
            <a:avLst/>
          </a:prstGeom>
        </p:spPr>
      </p:pic>
      <p:sp>
        <p:nvSpPr>
          <p:cNvPr id="4" name="Slide Number Placeholder 3"/>
          <p:cNvSpPr>
            <a:spLocks noGrp="1"/>
          </p:cNvSpPr>
          <p:nvPr>
            <p:ph type="sldNum" sz="quarter" idx="12"/>
          </p:nvPr>
        </p:nvSpPr>
        <p:spPr/>
        <p:txBody>
          <a:bodyPr/>
          <a:lstStyle/>
          <a:p>
            <a:fld id="{1FF2AC33-3963-4250-9229-55A3625EBED3}" type="slidenum">
              <a:rPr lang="en-US" smtClean="0"/>
              <a:pPr/>
              <a:t>11</a:t>
            </a:fld>
            <a:endParaRPr lang="en-US" dirty="0"/>
          </a:p>
        </p:txBody>
      </p:sp>
    </p:spTree>
    <p:extLst>
      <p:ext uri="{BB962C8B-B14F-4D97-AF65-F5344CB8AC3E}">
        <p14:creationId xmlns:p14="http://schemas.microsoft.com/office/powerpoint/2010/main" val="594091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914400"/>
            <a:ext cx="10515600" cy="5257800"/>
          </a:xfrm>
          <a:prstGeom prst="rect">
            <a:avLst/>
          </a:prstGeom>
        </p:spPr>
      </p:pic>
      <p:sp>
        <p:nvSpPr>
          <p:cNvPr id="4" name="Slide Number Placeholder 3"/>
          <p:cNvSpPr>
            <a:spLocks noGrp="1"/>
          </p:cNvSpPr>
          <p:nvPr>
            <p:ph type="sldNum" sz="quarter" idx="12"/>
          </p:nvPr>
        </p:nvSpPr>
        <p:spPr/>
        <p:txBody>
          <a:bodyPr/>
          <a:lstStyle/>
          <a:p>
            <a:fld id="{1FF2AC33-3963-4250-9229-55A3625EBED3}" type="slidenum">
              <a:rPr lang="en-US" smtClean="0"/>
              <a:pPr/>
              <a:t>12</a:t>
            </a:fld>
            <a:endParaRPr lang="en-US" dirty="0"/>
          </a:p>
        </p:txBody>
      </p:sp>
    </p:spTree>
    <p:extLst>
      <p:ext uri="{BB962C8B-B14F-4D97-AF65-F5344CB8AC3E}">
        <p14:creationId xmlns:p14="http://schemas.microsoft.com/office/powerpoint/2010/main" val="1413115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20" name="Rectangle 3"/>
          <p:cNvSpPr>
            <a:spLocks noChangeArrowheads="1"/>
          </p:cNvSpPr>
          <p:nvPr/>
        </p:nvSpPr>
        <p:spPr bwMode="auto">
          <a:xfrm>
            <a:off x="1828801" y="4822825"/>
            <a:ext cx="184731" cy="369332"/>
          </a:xfrm>
          <a:prstGeom prst="rect">
            <a:avLst/>
          </a:prstGeom>
          <a:noFill/>
          <a:ln w="9525">
            <a:noFill/>
            <a:miter lim="800000"/>
            <a:headEnd/>
            <a:tailEnd/>
          </a:ln>
        </p:spPr>
        <p:txBody>
          <a:bodyPr wrap="none">
            <a:spAutoFit/>
          </a:bodyPr>
          <a:lstStyle/>
          <a:p>
            <a:endParaRPr lang="en-US" dirty="0"/>
          </a:p>
        </p:txBody>
      </p:sp>
      <p:sp>
        <p:nvSpPr>
          <p:cNvPr id="7" name="Rectangle 3"/>
          <p:cNvSpPr txBox="1">
            <a:spLocks noChangeArrowheads="1"/>
          </p:cNvSpPr>
          <p:nvPr/>
        </p:nvSpPr>
        <p:spPr bwMode="auto">
          <a:xfrm>
            <a:off x="0" y="0"/>
            <a:ext cx="9144000" cy="1371600"/>
          </a:xfrm>
          <a:prstGeom prst="rect">
            <a:avLst/>
          </a:prstGeom>
          <a:noFill/>
          <a:ln w="9525">
            <a:noFill/>
            <a:miter lim="800000"/>
            <a:headEnd/>
            <a:tailEnd/>
          </a:ln>
        </p:spPr>
        <p:txBody>
          <a:bodyPr anchor="ctr"/>
          <a:lstStyle/>
          <a:p>
            <a:pPr algn="ctr">
              <a:defRPr/>
            </a:pPr>
            <a:r>
              <a:rPr lang="en-US" sz="4000" dirty="0">
                <a:latin typeface="+mj-lt"/>
                <a:cs typeface="Arial" charset="0"/>
              </a:rPr>
              <a:t>America Left Behind?</a:t>
            </a:r>
            <a:endParaRPr lang="en-US" sz="2800" dirty="0">
              <a:latin typeface="+mj-lt"/>
              <a:cs typeface="Arial" charset="0"/>
            </a:endParaRPr>
          </a:p>
        </p:txBody>
      </p:sp>
      <p:sp>
        <p:nvSpPr>
          <p:cNvPr id="3" name="Slide Number Placeholder 2"/>
          <p:cNvSpPr>
            <a:spLocks noGrp="1"/>
          </p:cNvSpPr>
          <p:nvPr>
            <p:ph type="sldNum" sz="quarter" idx="12"/>
          </p:nvPr>
        </p:nvSpPr>
        <p:spPr/>
        <p:txBody>
          <a:bodyPr/>
          <a:lstStyle/>
          <a:p>
            <a:fld id="{1FF2AC33-3963-4250-9229-55A3625EBED3}" type="slidenum">
              <a:rPr lang="en-US" smtClean="0"/>
              <a:pPr/>
              <a:t>13</a:t>
            </a:fld>
            <a:endParaRPr lang="en-US" dirty="0"/>
          </a:p>
        </p:txBody>
      </p:sp>
      <p:sp>
        <p:nvSpPr>
          <p:cNvPr id="2" name="Rectangle 1"/>
          <p:cNvSpPr/>
          <p:nvPr/>
        </p:nvSpPr>
        <p:spPr>
          <a:xfrm>
            <a:off x="527957" y="1600201"/>
            <a:ext cx="8382000" cy="4647426"/>
          </a:xfrm>
          <a:prstGeom prst="rect">
            <a:avLst/>
          </a:prstGeom>
        </p:spPr>
        <p:txBody>
          <a:bodyPr wrap="square">
            <a:spAutoFit/>
          </a:bodyPr>
          <a:lstStyle/>
          <a:p>
            <a:pPr marL="347663" indent="-347663">
              <a:spcBef>
                <a:spcPct val="20000"/>
              </a:spcBef>
              <a:buFont typeface="Wingdings" pitchFamily="2" charset="2"/>
              <a:buChar char="§"/>
            </a:pPr>
            <a:r>
              <a:rPr lang="en-US" sz="4000" dirty="0">
                <a:latin typeface="Franklin Gothic Medium" panose="020B0603020102020204" pitchFamily="34" charset="0"/>
                <a:cs typeface="Arial" pitchFamily="34" charset="0"/>
              </a:rPr>
              <a:t>U.S. exports rose substantially in 2000-2014</a:t>
            </a:r>
          </a:p>
          <a:p>
            <a:pPr marL="347663" indent="-347663">
              <a:spcBef>
                <a:spcPct val="20000"/>
              </a:spcBef>
              <a:buFont typeface="Wingdings" pitchFamily="2" charset="2"/>
              <a:buChar char="§"/>
            </a:pPr>
            <a:r>
              <a:rPr lang="en-US" sz="4000" dirty="0">
                <a:latin typeface="Franklin Gothic Medium" panose="020B0603020102020204" pitchFamily="34" charset="0"/>
                <a:cs typeface="Arial" pitchFamily="34" charset="0"/>
              </a:rPr>
              <a:t>But the U.S. share of global exports fell from 18% in 2000 to 8.5% in 2014</a:t>
            </a:r>
          </a:p>
          <a:p>
            <a:pPr marL="347663" indent="-347663">
              <a:spcBef>
                <a:spcPct val="20000"/>
              </a:spcBef>
              <a:buFont typeface="Wingdings" pitchFamily="2" charset="2"/>
              <a:buChar char="§"/>
            </a:pPr>
            <a:r>
              <a:rPr lang="en-US" sz="4000" dirty="0">
                <a:latin typeface="Franklin Gothic Medium" panose="020B0603020102020204" pitchFamily="34" charset="0"/>
                <a:cs typeface="Arial" pitchFamily="34" charset="0"/>
              </a:rPr>
              <a:t>423 FTAs in force, but U.S. has FTAs </a:t>
            </a:r>
            <a:br>
              <a:rPr lang="en-US" sz="4000" dirty="0">
                <a:latin typeface="Franklin Gothic Medium" panose="020B0603020102020204" pitchFamily="34" charset="0"/>
                <a:cs typeface="Arial" pitchFamily="34" charset="0"/>
              </a:rPr>
            </a:br>
            <a:r>
              <a:rPr lang="en-US" sz="4000" dirty="0">
                <a:latin typeface="Franklin Gothic Medium" panose="020B0603020102020204" pitchFamily="34" charset="0"/>
                <a:cs typeface="Arial" pitchFamily="34" charset="0"/>
              </a:rPr>
              <a:t>with just 20 countries</a:t>
            </a:r>
          </a:p>
        </p:txBody>
      </p:sp>
    </p:spTree>
    <p:extLst>
      <p:ext uri="{BB962C8B-B14F-4D97-AF65-F5344CB8AC3E}">
        <p14:creationId xmlns:p14="http://schemas.microsoft.com/office/powerpoint/2010/main" val="1150622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20" name="Rectangle 3"/>
          <p:cNvSpPr>
            <a:spLocks noChangeArrowheads="1"/>
          </p:cNvSpPr>
          <p:nvPr/>
        </p:nvSpPr>
        <p:spPr bwMode="auto">
          <a:xfrm>
            <a:off x="1828801" y="4822825"/>
            <a:ext cx="184731" cy="369332"/>
          </a:xfrm>
          <a:prstGeom prst="rect">
            <a:avLst/>
          </a:prstGeom>
          <a:noFill/>
          <a:ln w="9525">
            <a:noFill/>
            <a:miter lim="800000"/>
            <a:headEnd/>
            <a:tailEnd/>
          </a:ln>
        </p:spPr>
        <p:txBody>
          <a:bodyPr wrap="none">
            <a:spAutoFit/>
          </a:bodyPr>
          <a:lstStyle/>
          <a:p>
            <a:endParaRPr lang="en-US" dirty="0"/>
          </a:p>
        </p:txBody>
      </p:sp>
      <p:sp>
        <p:nvSpPr>
          <p:cNvPr id="7" name="Rectangle 3"/>
          <p:cNvSpPr txBox="1">
            <a:spLocks noChangeArrowheads="1"/>
          </p:cNvSpPr>
          <p:nvPr/>
        </p:nvSpPr>
        <p:spPr bwMode="auto">
          <a:xfrm>
            <a:off x="0" y="0"/>
            <a:ext cx="9144000" cy="1371600"/>
          </a:xfrm>
          <a:prstGeom prst="rect">
            <a:avLst/>
          </a:prstGeom>
          <a:noFill/>
          <a:ln w="9525">
            <a:noFill/>
            <a:miter lim="800000"/>
            <a:headEnd/>
            <a:tailEnd/>
          </a:ln>
        </p:spPr>
        <p:txBody>
          <a:bodyPr anchor="ctr"/>
          <a:lstStyle/>
          <a:p>
            <a:pPr algn="ctr">
              <a:defRPr/>
            </a:pPr>
            <a:r>
              <a:rPr lang="en-US" sz="4000" dirty="0">
                <a:latin typeface="+mj-lt"/>
                <a:cs typeface="Arial" charset="0"/>
              </a:rPr>
              <a:t>Others Moving Ahead</a:t>
            </a:r>
            <a:endParaRPr lang="en-US" sz="2800" dirty="0">
              <a:latin typeface="+mj-lt"/>
              <a:cs typeface="Arial" charset="0"/>
            </a:endParaRPr>
          </a:p>
        </p:txBody>
      </p:sp>
      <p:sp>
        <p:nvSpPr>
          <p:cNvPr id="3" name="Slide Number Placeholder 2"/>
          <p:cNvSpPr>
            <a:spLocks noGrp="1"/>
          </p:cNvSpPr>
          <p:nvPr>
            <p:ph type="sldNum" sz="quarter" idx="12"/>
          </p:nvPr>
        </p:nvSpPr>
        <p:spPr/>
        <p:txBody>
          <a:bodyPr/>
          <a:lstStyle/>
          <a:p>
            <a:fld id="{1FF2AC33-3963-4250-9229-55A3625EBED3}" type="slidenum">
              <a:rPr lang="en-US" smtClean="0"/>
              <a:pPr/>
              <a:t>14</a:t>
            </a:fld>
            <a:endParaRPr lang="en-US" dirty="0"/>
          </a:p>
        </p:txBody>
      </p:sp>
      <p:graphicFrame>
        <p:nvGraphicFramePr>
          <p:cNvPr id="12" name="Chart 11"/>
          <p:cNvGraphicFramePr>
            <a:graphicFrameLocks/>
          </p:cNvGraphicFramePr>
          <p:nvPr>
            <p:extLst>
              <p:ext uri="{D42A27DB-BD31-4B8C-83A1-F6EECF244321}">
                <p14:modId xmlns:p14="http://schemas.microsoft.com/office/powerpoint/2010/main" val="2801958621"/>
              </p:ext>
            </p:extLst>
          </p:nvPr>
        </p:nvGraphicFramePr>
        <p:xfrm>
          <a:off x="609600" y="1371600"/>
          <a:ext cx="7924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11132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228600" y="1564105"/>
            <a:ext cx="8763000" cy="4531896"/>
          </a:xfrm>
        </p:spPr>
        <p:txBody>
          <a:bodyPr>
            <a:noAutofit/>
          </a:bodyPr>
          <a:lstStyle/>
          <a:p>
            <a:pPr marL="463550" lvl="0" indent="-463550">
              <a:buFont typeface="+mj-lt"/>
              <a:buAutoNum type="arabicParenR"/>
            </a:pPr>
            <a:r>
              <a:rPr lang="en-US" sz="3200" b="0" dirty="0">
                <a:latin typeface="Franklin Gothic Medium" panose="020B0603020102020204" pitchFamily="34" charset="0"/>
              </a:rPr>
              <a:t>Withdraw from the </a:t>
            </a:r>
            <a:r>
              <a:rPr lang="en-US" sz="3200" i="1" dirty="0">
                <a:latin typeface="Franklin Gothic Medium" panose="020B0603020102020204" pitchFamily="34" charset="0"/>
              </a:rPr>
              <a:t>Trans-Pacific Partnership</a:t>
            </a:r>
          </a:p>
          <a:p>
            <a:pPr marL="463550" indent="-463550">
              <a:buFont typeface="+mj-lt"/>
              <a:buAutoNum type="arabicParenR"/>
            </a:pPr>
            <a:r>
              <a:rPr lang="en-US" sz="3200" b="0" dirty="0">
                <a:latin typeface="Franklin Gothic Medium" panose="020B0603020102020204" pitchFamily="34" charset="0"/>
              </a:rPr>
              <a:t>Appoint tough, smart trade negotiators</a:t>
            </a:r>
          </a:p>
          <a:p>
            <a:pPr marL="463550" indent="-463550">
              <a:buFont typeface="+mj-lt"/>
              <a:buAutoNum type="arabicParenR"/>
            </a:pPr>
            <a:r>
              <a:rPr lang="en-US" sz="3200" b="0" dirty="0">
                <a:latin typeface="Franklin Gothic Medium" panose="020B0603020102020204" pitchFamily="34" charset="0"/>
              </a:rPr>
              <a:t>Crack down on violations of trade agreements </a:t>
            </a:r>
          </a:p>
          <a:p>
            <a:pPr marL="463550" indent="-463550">
              <a:buFont typeface="+mj-lt"/>
              <a:buAutoNum type="arabicParenR"/>
            </a:pPr>
            <a:r>
              <a:rPr lang="en-US" sz="3200" b="0" dirty="0">
                <a:latin typeface="Franklin Gothic Medium" panose="020B0603020102020204" pitchFamily="34" charset="0"/>
              </a:rPr>
              <a:t>Renegotiate </a:t>
            </a:r>
            <a:r>
              <a:rPr lang="en-US" sz="3200" i="1" dirty="0">
                <a:latin typeface="Franklin Gothic Medium" panose="020B0603020102020204" pitchFamily="34" charset="0"/>
              </a:rPr>
              <a:t>NAFTA</a:t>
            </a:r>
            <a:r>
              <a:rPr lang="en-US" sz="3200" b="0" dirty="0">
                <a:latin typeface="Franklin Gothic Medium" panose="020B0603020102020204" pitchFamily="34" charset="0"/>
              </a:rPr>
              <a:t> or withdraw from it</a:t>
            </a:r>
          </a:p>
          <a:p>
            <a:pPr marL="463550" indent="-463550">
              <a:buFont typeface="+mj-lt"/>
              <a:buAutoNum type="arabicParenR"/>
            </a:pPr>
            <a:r>
              <a:rPr lang="en-US" sz="3200" b="0" dirty="0">
                <a:latin typeface="Franklin Gothic Medium" panose="020B0603020102020204" pitchFamily="34" charset="0"/>
              </a:rPr>
              <a:t>Label </a:t>
            </a:r>
            <a:r>
              <a:rPr lang="en-US" sz="3200" i="1" dirty="0">
                <a:latin typeface="Franklin Gothic Medium" panose="020B0603020102020204" pitchFamily="34" charset="0"/>
              </a:rPr>
              <a:t>China</a:t>
            </a:r>
            <a:r>
              <a:rPr lang="en-US" sz="3200" b="0" dirty="0">
                <a:latin typeface="Franklin Gothic Medium" panose="020B0603020102020204" pitchFamily="34" charset="0"/>
              </a:rPr>
              <a:t> a currency manipulator</a:t>
            </a:r>
          </a:p>
          <a:p>
            <a:pPr marL="463550" indent="-463550">
              <a:buFont typeface="+mj-lt"/>
              <a:buAutoNum type="arabicParenR"/>
            </a:pPr>
            <a:r>
              <a:rPr lang="en-US" sz="3200" b="0" dirty="0">
                <a:latin typeface="Franklin Gothic Medium" panose="020B0603020102020204" pitchFamily="34" charset="0"/>
              </a:rPr>
              <a:t>Challenge China subsidies, trade secret theft </a:t>
            </a:r>
          </a:p>
          <a:p>
            <a:pPr marL="463550" indent="-463550">
              <a:buFont typeface="+mj-lt"/>
              <a:buAutoNum type="arabicParenR"/>
            </a:pPr>
            <a:r>
              <a:rPr lang="en-US" sz="3200" b="0" dirty="0">
                <a:latin typeface="Franklin Gothic Medium" panose="020B0603020102020204" pitchFamily="34" charset="0"/>
              </a:rPr>
              <a:t>Impose tariffs on imports if needed</a:t>
            </a:r>
          </a:p>
        </p:txBody>
      </p:sp>
      <p:sp>
        <p:nvSpPr>
          <p:cNvPr id="34820" name="Rectangle 7"/>
          <p:cNvSpPr>
            <a:spLocks noGrp="1" noChangeArrowheads="1"/>
          </p:cNvSpPr>
          <p:nvPr>
            <p:ph type="title" idx="4294967295"/>
          </p:nvPr>
        </p:nvSpPr>
        <p:spPr>
          <a:xfrm>
            <a:off x="0" y="0"/>
            <a:ext cx="9144000" cy="1371600"/>
          </a:xfrm>
        </p:spPr>
        <p:txBody>
          <a:bodyPr/>
          <a:lstStyle/>
          <a:p>
            <a:pPr indent="60325">
              <a:lnSpc>
                <a:spcPct val="75000"/>
              </a:lnSpc>
            </a:pPr>
            <a:r>
              <a:rPr lang="en-US" sz="4000" dirty="0">
                <a:latin typeface="Franklin Gothic Demi" panose="020B0703020102020204" pitchFamily="34" charset="0"/>
                <a:cs typeface="Arial" charset="0"/>
              </a:rPr>
              <a:t>Trump’s 7-Part Trade Plan</a:t>
            </a:r>
          </a:p>
        </p:txBody>
      </p:sp>
      <p:sp>
        <p:nvSpPr>
          <p:cNvPr id="5" name="Slide Number Placeholder 4"/>
          <p:cNvSpPr>
            <a:spLocks noGrp="1"/>
          </p:cNvSpPr>
          <p:nvPr>
            <p:ph type="sldNum" sz="quarter" idx="12"/>
          </p:nvPr>
        </p:nvSpPr>
        <p:spPr/>
        <p:txBody>
          <a:bodyPr/>
          <a:lstStyle/>
          <a:p>
            <a:pPr>
              <a:defRPr/>
            </a:pPr>
            <a:fld id="{F6DF7828-06FA-43DB-87E7-4B6EA554130A}" type="slidenum">
              <a:rPr lang="en-US" smtClean="0"/>
              <a:pPr>
                <a:defRPr/>
              </a:pPr>
              <a:t>15</a:t>
            </a:fld>
            <a:endParaRPr lang="en-US" dirty="0"/>
          </a:p>
        </p:txBody>
      </p:sp>
    </p:spTree>
    <p:extLst>
      <p:ext uri="{BB962C8B-B14F-4D97-AF65-F5344CB8AC3E}">
        <p14:creationId xmlns:p14="http://schemas.microsoft.com/office/powerpoint/2010/main" val="1147600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381000" y="1066800"/>
            <a:ext cx="8610600" cy="5065296"/>
          </a:xfrm>
        </p:spPr>
        <p:txBody>
          <a:bodyPr>
            <a:normAutofit fontScale="77500" lnSpcReduction="20000"/>
          </a:bodyPr>
          <a:lstStyle/>
          <a:p>
            <a:pPr marL="514350" indent="-514350">
              <a:buFont typeface="Wingdings" pitchFamily="2" charset="2"/>
              <a:buChar char="§"/>
            </a:pPr>
            <a:r>
              <a:rPr lang="en-US" sz="3500" b="0" dirty="0">
                <a:latin typeface="Franklin Gothic Medium" panose="020B0603020102020204" pitchFamily="34" charset="0"/>
              </a:rPr>
              <a:t>President Trump Executive Action on January 23, 2017:</a:t>
            </a:r>
          </a:p>
          <a:p>
            <a:pPr marL="800100" lvl="2" indent="0"/>
            <a:r>
              <a:rPr lang="en-US" sz="3500" i="1" dirty="0">
                <a:latin typeface="Franklin Gothic Medium" panose="020B0603020102020204" pitchFamily="34" charset="0"/>
              </a:rPr>
              <a:t>I hereby direct you to withdraw the United States as a signatory to the Trans-Pacific Partnership (TPP), to permanently withdraw the United States from TPP negotiations, and to begin pursuing, wherever possible, bilateral trade negotiations to promote American industry, protect American workers and raise American wages.</a:t>
            </a:r>
          </a:p>
          <a:p>
            <a:pPr marL="800100" lvl="2" indent="0"/>
            <a:endParaRPr lang="en-US" sz="3500" i="1" dirty="0">
              <a:latin typeface="Franklin Gothic Medium" panose="020B0603020102020204" pitchFamily="34" charset="0"/>
            </a:endParaRPr>
          </a:p>
          <a:p>
            <a:pPr marL="457200" indent="-457200">
              <a:buFont typeface="Wingdings" panose="05000000000000000000" pitchFamily="2" charset="2"/>
              <a:buChar char="§"/>
            </a:pPr>
            <a:r>
              <a:rPr lang="en-US" sz="3500" b="0" dirty="0">
                <a:latin typeface="Franklin Gothic Medium" panose="020B0603020102020204" pitchFamily="34" charset="0"/>
              </a:rPr>
              <a:t>Additional Executive Orders</a:t>
            </a:r>
          </a:p>
          <a:p>
            <a:pPr marL="857250" lvl="1" indent="-457200">
              <a:buFont typeface="Courier New" panose="02070309020205020404" pitchFamily="49" charset="0"/>
              <a:buChar char="o"/>
            </a:pPr>
            <a:r>
              <a:rPr lang="en-US" sz="3500" b="0" dirty="0">
                <a:latin typeface="Franklin Gothic Medium" panose="020B0603020102020204" pitchFamily="34" charset="0"/>
              </a:rPr>
              <a:t>FTA Review, OTMP, “Buy American, Hire American,” Steel/Aluminum imports, trade deficits, anti-dumping enforcement</a:t>
            </a:r>
          </a:p>
          <a:p>
            <a:pPr marL="0" indent="0"/>
            <a:endParaRPr lang="en-US" sz="3000" dirty="0">
              <a:latin typeface="Franklin Gothic Medium" pitchFamily="34" charset="0"/>
            </a:endParaRPr>
          </a:p>
          <a:p>
            <a:pPr marL="800100" lvl="2" indent="0"/>
            <a:endParaRPr lang="en-US" sz="2800" dirty="0">
              <a:latin typeface="Franklin Gothic Medium" pitchFamily="34" charset="0"/>
            </a:endParaRPr>
          </a:p>
          <a:p>
            <a:pPr marL="457200" indent="-457200">
              <a:buFont typeface="Arial" panose="020B0604020202020204" pitchFamily="34" charset="0"/>
              <a:buChar char="•"/>
            </a:pPr>
            <a:endParaRPr lang="en-US" sz="2800" b="0" i="1" dirty="0">
              <a:latin typeface="Franklin Gothic Medium" panose="020B0603020102020204" pitchFamily="34" charset="0"/>
            </a:endParaRPr>
          </a:p>
        </p:txBody>
      </p:sp>
      <p:sp>
        <p:nvSpPr>
          <p:cNvPr id="34820" name="Rectangle 7"/>
          <p:cNvSpPr>
            <a:spLocks noGrp="1" noChangeArrowheads="1"/>
          </p:cNvSpPr>
          <p:nvPr>
            <p:ph type="title" idx="4294967295"/>
          </p:nvPr>
        </p:nvSpPr>
        <p:spPr>
          <a:xfrm>
            <a:off x="0" y="0"/>
            <a:ext cx="9144000" cy="1371600"/>
          </a:xfrm>
        </p:spPr>
        <p:txBody>
          <a:bodyPr/>
          <a:lstStyle/>
          <a:p>
            <a:pPr indent="60325">
              <a:lnSpc>
                <a:spcPct val="75000"/>
              </a:lnSpc>
            </a:pPr>
            <a:r>
              <a:rPr lang="en-US" sz="4000" dirty="0">
                <a:latin typeface="Franklin Gothic Demi" panose="020B0703020102020204" pitchFamily="34" charset="0"/>
                <a:cs typeface="Arial" charset="0"/>
              </a:rPr>
              <a:t>Executive Actions</a:t>
            </a:r>
          </a:p>
        </p:txBody>
      </p:sp>
      <p:sp>
        <p:nvSpPr>
          <p:cNvPr id="5" name="Slide Number Placeholder 4"/>
          <p:cNvSpPr>
            <a:spLocks noGrp="1"/>
          </p:cNvSpPr>
          <p:nvPr>
            <p:ph type="sldNum" sz="quarter" idx="12"/>
          </p:nvPr>
        </p:nvSpPr>
        <p:spPr/>
        <p:txBody>
          <a:bodyPr/>
          <a:lstStyle/>
          <a:p>
            <a:pPr>
              <a:defRPr/>
            </a:pPr>
            <a:fld id="{F6DF7828-06FA-43DB-87E7-4B6EA554130A}" type="slidenum">
              <a:rPr lang="en-US" smtClean="0"/>
              <a:pPr>
                <a:defRPr/>
              </a:pPr>
              <a:t>16</a:t>
            </a:fld>
            <a:endParaRPr lang="en-US" dirty="0"/>
          </a:p>
        </p:txBody>
      </p:sp>
    </p:spTree>
    <p:extLst>
      <p:ext uri="{BB962C8B-B14F-4D97-AF65-F5344CB8AC3E}">
        <p14:creationId xmlns:p14="http://schemas.microsoft.com/office/powerpoint/2010/main" val="369290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152400" y="1219200"/>
            <a:ext cx="8839200" cy="4876801"/>
          </a:xfrm>
        </p:spPr>
        <p:txBody>
          <a:bodyPr>
            <a:normAutofit fontScale="25000" lnSpcReduction="20000"/>
          </a:bodyPr>
          <a:lstStyle/>
          <a:p>
            <a:pPr marL="457200" indent="-457200">
              <a:buFont typeface="Wingdings" panose="05000000000000000000" pitchFamily="2" charset="2"/>
              <a:buChar char="§"/>
            </a:pPr>
            <a:r>
              <a:rPr lang="en-US" sz="12800" b="0" dirty="0">
                <a:latin typeface="Franklin Gothic Medium" panose="020B0603020102020204" pitchFamily="34" charset="0"/>
              </a:rPr>
              <a:t>“[NAFTA is] a disaster...We will either renegotiate it, or we will break it. Because, you know, every agreement has an end” </a:t>
            </a:r>
          </a:p>
          <a:p>
            <a:pPr marL="457200" indent="-457200">
              <a:buFont typeface="Wingdings" panose="05000000000000000000" pitchFamily="2" charset="2"/>
              <a:buChar char="§"/>
            </a:pPr>
            <a:endParaRPr lang="en-US" sz="12800" b="0" dirty="0">
              <a:latin typeface="Franklin Gothic Medium" panose="020B0603020102020204" pitchFamily="34" charset="0"/>
            </a:endParaRPr>
          </a:p>
          <a:p>
            <a:pPr marL="457200" indent="-457200">
              <a:buFont typeface="Wingdings" panose="05000000000000000000" pitchFamily="2" charset="2"/>
              <a:buChar char="§"/>
            </a:pPr>
            <a:r>
              <a:rPr lang="en-US" sz="12800" b="0" dirty="0">
                <a:latin typeface="Franklin Gothic Medium" panose="020B0603020102020204" pitchFamily="34" charset="0"/>
              </a:rPr>
              <a:t>Threat to impose a 35% tariff on imports from Mexico</a:t>
            </a:r>
          </a:p>
          <a:p>
            <a:pPr marL="457200" indent="-457200">
              <a:buFont typeface="Wingdings" panose="05000000000000000000" pitchFamily="2" charset="2"/>
              <a:buChar char="§"/>
            </a:pPr>
            <a:endParaRPr lang="en-US" sz="12800" b="0" dirty="0">
              <a:latin typeface="Franklin Gothic Medium" panose="020B0603020102020204" pitchFamily="34" charset="0"/>
            </a:endParaRPr>
          </a:p>
          <a:p>
            <a:pPr marL="457200" indent="-457200">
              <a:buFont typeface="Wingdings" panose="05000000000000000000" pitchFamily="2" charset="2"/>
              <a:buChar char="§"/>
            </a:pPr>
            <a:r>
              <a:rPr lang="en-US" sz="12800" b="0" dirty="0">
                <a:latin typeface="Franklin Gothic Medium" panose="020B0603020102020204" pitchFamily="34" charset="0"/>
              </a:rPr>
              <a:t>Trump on April 27: “If I'm unable to make a fair deal for the United States, meaning a fair deal for our workers and our companies, I will terminate NAFTA. But we're going to give renegotiation a good, strong shot.”</a:t>
            </a:r>
            <a:br>
              <a:rPr lang="en-US" sz="5800" b="0" dirty="0">
                <a:latin typeface="Franklin Gothic Medium" panose="020B0603020102020204" pitchFamily="34" charset="0"/>
              </a:rPr>
            </a:br>
            <a:br>
              <a:rPr lang="en-US" sz="3200" b="0" dirty="0"/>
            </a:br>
            <a:endParaRPr lang="en-US" sz="3000" b="0" dirty="0">
              <a:latin typeface="Franklin Gothic Medium" panose="020B0603020102020204" pitchFamily="34" charset="0"/>
            </a:endParaRPr>
          </a:p>
        </p:txBody>
      </p:sp>
      <p:sp>
        <p:nvSpPr>
          <p:cNvPr id="34820" name="Rectangle 7"/>
          <p:cNvSpPr>
            <a:spLocks noGrp="1" noChangeArrowheads="1"/>
          </p:cNvSpPr>
          <p:nvPr>
            <p:ph type="title" idx="4294967295"/>
          </p:nvPr>
        </p:nvSpPr>
        <p:spPr>
          <a:xfrm>
            <a:off x="0" y="0"/>
            <a:ext cx="9144000" cy="1371600"/>
          </a:xfrm>
        </p:spPr>
        <p:txBody>
          <a:bodyPr/>
          <a:lstStyle/>
          <a:p>
            <a:pPr indent="60325">
              <a:lnSpc>
                <a:spcPct val="75000"/>
              </a:lnSpc>
            </a:pPr>
            <a:r>
              <a:rPr lang="en-US" sz="4000" dirty="0">
                <a:latin typeface="Franklin Gothic Demi" panose="020B0703020102020204" pitchFamily="34" charset="0"/>
                <a:cs typeface="Arial" charset="0"/>
              </a:rPr>
              <a:t>“Renegotiate/Withdraw from NAFTA”</a:t>
            </a:r>
          </a:p>
        </p:txBody>
      </p:sp>
      <p:sp>
        <p:nvSpPr>
          <p:cNvPr id="5" name="Slide Number Placeholder 4"/>
          <p:cNvSpPr>
            <a:spLocks noGrp="1"/>
          </p:cNvSpPr>
          <p:nvPr>
            <p:ph type="sldNum" sz="quarter" idx="12"/>
          </p:nvPr>
        </p:nvSpPr>
        <p:spPr/>
        <p:txBody>
          <a:bodyPr/>
          <a:lstStyle/>
          <a:p>
            <a:pPr>
              <a:defRPr/>
            </a:pPr>
            <a:fld id="{F6DF7828-06FA-43DB-87E7-4B6EA554130A}" type="slidenum">
              <a:rPr lang="en-US" smtClean="0"/>
              <a:pPr>
                <a:defRPr/>
              </a:pPr>
              <a:t>17</a:t>
            </a:fld>
            <a:endParaRPr lang="en-US" dirty="0"/>
          </a:p>
        </p:txBody>
      </p:sp>
    </p:spTree>
    <p:extLst>
      <p:ext uri="{BB962C8B-B14F-4D97-AF65-F5344CB8AC3E}">
        <p14:creationId xmlns:p14="http://schemas.microsoft.com/office/powerpoint/2010/main" val="6617249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381000" y="1564105"/>
            <a:ext cx="8610600" cy="4531896"/>
          </a:xfrm>
        </p:spPr>
        <p:txBody>
          <a:bodyPr>
            <a:normAutofit fontScale="92500" lnSpcReduction="10000"/>
          </a:bodyPr>
          <a:lstStyle/>
          <a:p>
            <a:pPr marL="457200" indent="-457200">
              <a:buFont typeface="Wingdings" panose="05000000000000000000" pitchFamily="2" charset="2"/>
              <a:buChar char="§"/>
            </a:pPr>
            <a:r>
              <a:rPr lang="en-US" sz="3000" i="1" dirty="0">
                <a:latin typeface="Franklin Gothic Medium" panose="020B0603020102020204" pitchFamily="34" charset="0"/>
              </a:rPr>
              <a:t>JOBS: </a:t>
            </a:r>
            <a:r>
              <a:rPr lang="en-US" sz="3000" b="0" dirty="0">
                <a:latin typeface="Franklin Gothic Medium" panose="020B0603020102020204" pitchFamily="34" charset="0"/>
              </a:rPr>
              <a:t>14 million American jobs depend on trade with Canada and Mexico</a:t>
            </a:r>
          </a:p>
          <a:p>
            <a:pPr marL="857250" lvl="1" indent="-457200">
              <a:buFont typeface="Courier New" panose="02070309020205020404" pitchFamily="49" charset="0"/>
              <a:buChar char="o"/>
            </a:pPr>
            <a:r>
              <a:rPr lang="en-US" sz="3000" dirty="0">
                <a:latin typeface="Franklin Gothic Medium" panose="020B0603020102020204" pitchFamily="34" charset="0"/>
              </a:rPr>
              <a:t>333,472 in MA</a:t>
            </a:r>
            <a:endParaRPr lang="en-US" sz="3000" b="0" dirty="0">
              <a:latin typeface="Franklin Gothic Medium" panose="020B0603020102020204" pitchFamily="34" charset="0"/>
            </a:endParaRPr>
          </a:p>
          <a:p>
            <a:pPr marL="457200" indent="-457200">
              <a:buFont typeface="Wingdings" panose="05000000000000000000" pitchFamily="2" charset="2"/>
              <a:buChar char="§"/>
            </a:pPr>
            <a:r>
              <a:rPr lang="en-US" sz="3000" i="1" dirty="0">
                <a:latin typeface="Franklin Gothic Medium" panose="020B0603020102020204" pitchFamily="34" charset="0"/>
              </a:rPr>
              <a:t>EXPORTS: </a:t>
            </a:r>
            <a:r>
              <a:rPr lang="en-US" sz="3000" b="0" dirty="0">
                <a:latin typeface="Franklin Gothic Medium" panose="020B0603020102020204" pitchFamily="34" charset="0"/>
              </a:rPr>
              <a:t>$3.5 billion every single day and $1.2 trillion a year</a:t>
            </a:r>
          </a:p>
          <a:p>
            <a:pPr marL="457200" indent="-457200">
              <a:buFont typeface="Wingdings" panose="05000000000000000000" pitchFamily="2" charset="2"/>
              <a:buChar char="§"/>
            </a:pPr>
            <a:r>
              <a:rPr lang="en-US" sz="3000" i="1" dirty="0">
                <a:latin typeface="Franklin Gothic Medium" panose="020B0603020102020204" pitchFamily="34" charset="0"/>
              </a:rPr>
              <a:t>MANUFACTURING: </a:t>
            </a:r>
            <a:r>
              <a:rPr lang="en-US" sz="3000" b="0" dirty="0">
                <a:latin typeface="Franklin Gothic Medium" panose="020B0603020102020204" pitchFamily="34" charset="0"/>
              </a:rPr>
              <a:t>For manufactured goods, the U.S. ran a cumulative trade </a:t>
            </a:r>
            <a:r>
              <a:rPr lang="en-US" sz="3000" b="0" i="1" dirty="0">
                <a:latin typeface="Franklin Gothic Medium" panose="020B0603020102020204" pitchFamily="34" charset="0"/>
              </a:rPr>
              <a:t>surplus</a:t>
            </a:r>
            <a:r>
              <a:rPr lang="en-US" sz="3000" b="0" dirty="0">
                <a:latin typeface="Franklin Gothic Medium" panose="020B0603020102020204" pitchFamily="34" charset="0"/>
              </a:rPr>
              <a:t> with Canada and Mexico of more than $70 billion over the past eight years (2008-1015).</a:t>
            </a:r>
          </a:p>
          <a:p>
            <a:pPr marL="457200" indent="-457200">
              <a:buFont typeface="Wingdings" panose="05000000000000000000" pitchFamily="2" charset="2"/>
              <a:buChar char="§"/>
            </a:pPr>
            <a:r>
              <a:rPr lang="en-US" sz="3000" i="1" dirty="0">
                <a:latin typeface="Franklin Gothic Medium" panose="020B0603020102020204" pitchFamily="34" charset="0"/>
              </a:rPr>
              <a:t>AGRICULTURE: </a:t>
            </a:r>
            <a:r>
              <a:rPr lang="en-US" sz="3000" b="0" dirty="0">
                <a:latin typeface="Franklin Gothic Medium" panose="020B0603020102020204" pitchFamily="34" charset="0"/>
              </a:rPr>
              <a:t>Increase by 350%</a:t>
            </a:r>
          </a:p>
          <a:p>
            <a:pPr marL="457200" indent="-457200">
              <a:buFont typeface="Arial" panose="020B0604020202020204" pitchFamily="34" charset="0"/>
              <a:buChar char="•"/>
            </a:pPr>
            <a:endParaRPr lang="en-US" sz="3000" b="0" dirty="0">
              <a:latin typeface="Franklin Gothic Medium" panose="020B0603020102020204" pitchFamily="34" charset="0"/>
            </a:endParaRPr>
          </a:p>
        </p:txBody>
      </p:sp>
      <p:sp>
        <p:nvSpPr>
          <p:cNvPr id="34820" name="Rectangle 7"/>
          <p:cNvSpPr>
            <a:spLocks noGrp="1" noChangeArrowheads="1"/>
          </p:cNvSpPr>
          <p:nvPr>
            <p:ph type="title" idx="4294967295"/>
          </p:nvPr>
        </p:nvSpPr>
        <p:spPr>
          <a:xfrm>
            <a:off x="0" y="0"/>
            <a:ext cx="9144000" cy="1371600"/>
          </a:xfrm>
        </p:spPr>
        <p:txBody>
          <a:bodyPr/>
          <a:lstStyle/>
          <a:p>
            <a:pPr indent="60325">
              <a:lnSpc>
                <a:spcPct val="75000"/>
              </a:lnSpc>
            </a:pPr>
            <a:r>
              <a:rPr lang="en-US" sz="4000" dirty="0">
                <a:latin typeface="Franklin Gothic Demi" panose="020B0703020102020204" pitchFamily="34" charset="0"/>
                <a:cs typeface="Arial" charset="0"/>
              </a:rPr>
              <a:t>The Facts on NAFTA</a:t>
            </a:r>
          </a:p>
        </p:txBody>
      </p:sp>
      <p:sp>
        <p:nvSpPr>
          <p:cNvPr id="5" name="Slide Number Placeholder 4"/>
          <p:cNvSpPr>
            <a:spLocks noGrp="1"/>
          </p:cNvSpPr>
          <p:nvPr>
            <p:ph type="sldNum" sz="quarter" idx="12"/>
          </p:nvPr>
        </p:nvSpPr>
        <p:spPr/>
        <p:txBody>
          <a:bodyPr/>
          <a:lstStyle/>
          <a:p>
            <a:pPr>
              <a:defRPr/>
            </a:pPr>
            <a:fld id="{F6DF7828-06FA-43DB-87E7-4B6EA554130A}" type="slidenum">
              <a:rPr lang="en-US" smtClean="0"/>
              <a:pPr>
                <a:defRPr/>
              </a:pPr>
              <a:t>18</a:t>
            </a:fld>
            <a:endParaRPr lang="en-US" dirty="0"/>
          </a:p>
        </p:txBody>
      </p:sp>
    </p:spTree>
    <p:extLst>
      <p:ext uri="{BB962C8B-B14F-4D97-AF65-F5344CB8AC3E}">
        <p14:creationId xmlns:p14="http://schemas.microsoft.com/office/powerpoint/2010/main" val="2533939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0" y="1564104"/>
            <a:ext cx="9144000" cy="4912895"/>
          </a:xfrm>
        </p:spPr>
        <p:txBody>
          <a:bodyPr>
            <a:normAutofit/>
          </a:bodyPr>
          <a:lstStyle/>
          <a:p>
            <a:pPr marL="514350" indent="-514350">
              <a:buFont typeface="+mj-lt"/>
              <a:buAutoNum type="arabicPeriod"/>
            </a:pPr>
            <a:r>
              <a:rPr lang="en-US" sz="3600" dirty="0">
                <a:latin typeface="Franklin Gothic Medium" panose="020B0603020102020204" pitchFamily="34" charset="0"/>
              </a:rPr>
              <a:t>First, Do No Harm</a:t>
            </a:r>
          </a:p>
          <a:p>
            <a:pPr marL="514350" indent="-514350">
              <a:buFont typeface="+mj-lt"/>
              <a:buAutoNum type="arabicPeriod"/>
            </a:pPr>
            <a:r>
              <a:rPr lang="en-US" sz="3600" dirty="0">
                <a:latin typeface="Franklin Gothic Medium" panose="020B0603020102020204" pitchFamily="34" charset="0"/>
              </a:rPr>
              <a:t>Move quickly</a:t>
            </a:r>
          </a:p>
          <a:p>
            <a:pPr marL="514350" indent="-514350">
              <a:buFont typeface="+mj-lt"/>
              <a:buAutoNum type="arabicPeriod"/>
            </a:pPr>
            <a:r>
              <a:rPr lang="en-US" sz="3600" dirty="0">
                <a:latin typeface="Franklin Gothic Medium" panose="020B0603020102020204" pitchFamily="34" charset="0"/>
              </a:rPr>
              <a:t>Keep it Trilateral</a:t>
            </a:r>
          </a:p>
          <a:p>
            <a:pPr marL="514350" indent="-514350">
              <a:buFont typeface="+mj-lt"/>
              <a:buAutoNum type="arabicPeriod"/>
            </a:pPr>
            <a:r>
              <a:rPr lang="en-US" sz="3600" dirty="0">
                <a:latin typeface="Franklin Gothic Medium" panose="020B0603020102020204" pitchFamily="34" charset="0"/>
              </a:rPr>
              <a:t>Use the Amendment Process</a:t>
            </a:r>
          </a:p>
          <a:p>
            <a:pPr marL="514350" indent="-514350">
              <a:buFont typeface="+mj-lt"/>
              <a:buAutoNum type="arabicPeriod"/>
            </a:pPr>
            <a:r>
              <a:rPr lang="en-US" sz="3600" dirty="0">
                <a:latin typeface="Franklin Gothic Medium" panose="020B0603020102020204" pitchFamily="34" charset="0"/>
              </a:rPr>
              <a:t>Consult with Congress (TPA)</a:t>
            </a:r>
          </a:p>
          <a:p>
            <a:pPr marL="0" indent="0"/>
            <a:endParaRPr lang="en-US" sz="3600" dirty="0">
              <a:latin typeface="Franklin Gothic Medium" panose="020B0603020102020204" pitchFamily="34" charset="0"/>
            </a:endParaRPr>
          </a:p>
          <a:p>
            <a:pPr marL="0" indent="0"/>
            <a:r>
              <a:rPr lang="en-US" sz="3600" dirty="0">
                <a:latin typeface="Franklin Gothic Medium" panose="020B0603020102020204" pitchFamily="34" charset="0"/>
              </a:rPr>
              <a:t>Notification letter sent to Congress on May 18</a:t>
            </a:r>
          </a:p>
          <a:p>
            <a:pPr marL="514350" indent="-514350">
              <a:buFont typeface="+mj-lt"/>
              <a:buAutoNum type="arabicPeriod"/>
            </a:pPr>
            <a:endParaRPr lang="en-US" sz="2800" b="0" i="1" dirty="0">
              <a:latin typeface="Franklin Gothic Medium" panose="020B0603020102020204" pitchFamily="34" charset="0"/>
            </a:endParaRPr>
          </a:p>
          <a:p>
            <a:pPr marL="457200" indent="-457200">
              <a:buFont typeface="Arial" panose="020B0604020202020204" pitchFamily="34" charset="0"/>
              <a:buChar char="•"/>
            </a:pPr>
            <a:endParaRPr lang="en-US" sz="3000" b="0" dirty="0">
              <a:latin typeface="Franklin Gothic Medium" panose="020B0603020102020204" pitchFamily="34" charset="0"/>
            </a:endParaRPr>
          </a:p>
          <a:p>
            <a:pPr marL="457200" indent="-457200">
              <a:buFont typeface="Arial" panose="020B0604020202020204" pitchFamily="34" charset="0"/>
              <a:buChar char="•"/>
            </a:pPr>
            <a:endParaRPr lang="en-US" sz="3000" b="0" dirty="0">
              <a:latin typeface="Franklin Gothic Medium" panose="020B0603020102020204" pitchFamily="34" charset="0"/>
            </a:endParaRPr>
          </a:p>
        </p:txBody>
      </p:sp>
      <p:sp>
        <p:nvSpPr>
          <p:cNvPr id="34820" name="Rectangle 7"/>
          <p:cNvSpPr>
            <a:spLocks noGrp="1" noChangeArrowheads="1"/>
          </p:cNvSpPr>
          <p:nvPr>
            <p:ph type="title" idx="4294967295"/>
          </p:nvPr>
        </p:nvSpPr>
        <p:spPr>
          <a:xfrm>
            <a:off x="0" y="0"/>
            <a:ext cx="9144000" cy="1371600"/>
          </a:xfrm>
        </p:spPr>
        <p:txBody>
          <a:bodyPr/>
          <a:lstStyle/>
          <a:p>
            <a:pPr indent="60325">
              <a:lnSpc>
                <a:spcPct val="75000"/>
              </a:lnSpc>
            </a:pPr>
            <a:r>
              <a:rPr lang="en-US" sz="4000" dirty="0">
                <a:latin typeface="Franklin Gothic Demi" panose="020B0703020102020204" pitchFamily="34" charset="0"/>
                <a:cs typeface="Arial" charset="0"/>
              </a:rPr>
              <a:t>NAFTA Recommendations</a:t>
            </a:r>
          </a:p>
        </p:txBody>
      </p:sp>
      <p:sp>
        <p:nvSpPr>
          <p:cNvPr id="5" name="Slide Number Placeholder 4"/>
          <p:cNvSpPr>
            <a:spLocks noGrp="1"/>
          </p:cNvSpPr>
          <p:nvPr>
            <p:ph type="sldNum" sz="quarter" idx="12"/>
          </p:nvPr>
        </p:nvSpPr>
        <p:spPr/>
        <p:txBody>
          <a:bodyPr/>
          <a:lstStyle/>
          <a:p>
            <a:pPr>
              <a:defRPr/>
            </a:pPr>
            <a:fld id="{F6DF7828-06FA-43DB-87E7-4B6EA554130A}" type="slidenum">
              <a:rPr lang="en-US" smtClean="0"/>
              <a:pPr>
                <a:defRPr/>
              </a:pPr>
              <a:t>19</a:t>
            </a:fld>
            <a:endParaRPr lang="en-US" dirty="0"/>
          </a:p>
        </p:txBody>
      </p:sp>
    </p:spTree>
    <p:extLst>
      <p:ext uri="{BB962C8B-B14F-4D97-AF65-F5344CB8AC3E}">
        <p14:creationId xmlns:p14="http://schemas.microsoft.com/office/powerpoint/2010/main" val="1559464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457200" y="1905000"/>
            <a:ext cx="8229600" cy="4191000"/>
          </a:xfrm>
        </p:spPr>
        <p:txBody>
          <a:bodyPr/>
          <a:lstStyle/>
          <a:p>
            <a:pPr marL="0" indent="0" algn="ctr">
              <a:buNone/>
            </a:pPr>
            <a:r>
              <a:rPr lang="en-US" sz="6000" b="0" dirty="0">
                <a:latin typeface="+mj-lt"/>
              </a:rPr>
              <a:t>Who Said It?</a:t>
            </a:r>
          </a:p>
        </p:txBody>
      </p:sp>
      <p:sp>
        <p:nvSpPr>
          <p:cNvPr id="3" name="Slide Number Placeholder 2"/>
          <p:cNvSpPr>
            <a:spLocks noGrp="1"/>
          </p:cNvSpPr>
          <p:nvPr>
            <p:ph type="sldNum" sz="quarter" idx="12"/>
          </p:nvPr>
        </p:nvSpPr>
        <p:spPr/>
        <p:txBody>
          <a:bodyPr/>
          <a:lstStyle/>
          <a:p>
            <a:fld id="{1FF2AC33-3963-4250-9229-55A3625EBED3}" type="slidenum">
              <a:rPr lang="en-US" smtClean="0"/>
              <a:pPr/>
              <a:t>2</a:t>
            </a:fld>
            <a:endParaRPr lang="en-US" dirty="0"/>
          </a:p>
        </p:txBody>
      </p:sp>
    </p:spTree>
    <p:extLst>
      <p:ext uri="{BB962C8B-B14F-4D97-AF65-F5344CB8AC3E}">
        <p14:creationId xmlns:p14="http://schemas.microsoft.com/office/powerpoint/2010/main" val="931628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FF2AC33-3963-4250-9229-55A3625EBED3}" type="slidenum">
              <a:rPr lang="en-US" smtClean="0"/>
              <a:pPr/>
              <a:t>20</a:t>
            </a:fld>
            <a:endParaRPr lang="en-US" dirty="0"/>
          </a:p>
        </p:txBody>
      </p:sp>
      <p:sp>
        <p:nvSpPr>
          <p:cNvPr id="4" name="Rectangle 7"/>
          <p:cNvSpPr txBox="1">
            <a:spLocks noChangeArrowheads="1"/>
          </p:cNvSpPr>
          <p:nvPr/>
        </p:nvSpPr>
        <p:spPr>
          <a:xfrm>
            <a:off x="0" y="0"/>
            <a:ext cx="9144000" cy="1371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400" b="0" kern="1200">
                <a:solidFill>
                  <a:schemeClr val="tx1"/>
                </a:solidFill>
                <a:latin typeface="+mj-lt"/>
                <a:ea typeface="Verdana" pitchFamily="34" charset="0"/>
                <a:cs typeface="Verdana" pitchFamily="34" charset="0"/>
              </a:defRPr>
            </a:lvl1pPr>
          </a:lstStyle>
          <a:p>
            <a:pPr indent="60325">
              <a:lnSpc>
                <a:spcPct val="75000"/>
              </a:lnSpc>
            </a:pPr>
            <a:r>
              <a:rPr lang="en-US" sz="4000" dirty="0">
                <a:latin typeface="Franklin Gothic Demi" panose="020B0703020102020204" pitchFamily="34" charset="0"/>
                <a:cs typeface="Arial" charset="0"/>
              </a:rPr>
              <a:t>Multilateral vs. Bilateral</a:t>
            </a:r>
          </a:p>
        </p:txBody>
      </p:sp>
      <p:sp>
        <p:nvSpPr>
          <p:cNvPr id="5" name="Rectangle 3"/>
          <p:cNvSpPr txBox="1">
            <a:spLocks noChangeArrowheads="1"/>
          </p:cNvSpPr>
          <p:nvPr/>
        </p:nvSpPr>
        <p:spPr>
          <a:xfrm>
            <a:off x="381000" y="1564105"/>
            <a:ext cx="8610600" cy="45318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None/>
              <a:defRPr sz="1800" b="1" kern="1200">
                <a:solidFill>
                  <a:schemeClr val="tx1"/>
                </a:solidFill>
                <a:latin typeface="+mn-lt"/>
                <a:ea typeface="+mn-ea"/>
                <a:cs typeface="Arial" pitchFamily="34" charset="0"/>
              </a:defRPr>
            </a:lvl1pPr>
            <a:lvl2pPr marL="742950" indent="-28575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None/>
              <a:defRPr sz="1600" kern="1200">
                <a:solidFill>
                  <a:schemeClr val="tx1"/>
                </a:solidFill>
                <a:latin typeface="+mn-lt"/>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63550" indent="-463550">
              <a:buFont typeface="Arial" panose="020B0604020202020204" pitchFamily="34" charset="0"/>
              <a:buChar char="•"/>
            </a:pPr>
            <a:endParaRPr lang="en-US" sz="3000" b="0" dirty="0">
              <a:latin typeface="Franklin Gothic Medium" panose="020B0603020102020204" pitchFamily="34" charset="0"/>
            </a:endParaRPr>
          </a:p>
        </p:txBody>
      </p:sp>
      <p:sp>
        <p:nvSpPr>
          <p:cNvPr id="6" name="Rectangle 5"/>
          <p:cNvSpPr/>
          <p:nvPr/>
        </p:nvSpPr>
        <p:spPr>
          <a:xfrm>
            <a:off x="304800" y="990600"/>
            <a:ext cx="8610600" cy="5016758"/>
          </a:xfrm>
          <a:prstGeom prst="rect">
            <a:avLst/>
          </a:prstGeom>
        </p:spPr>
        <p:txBody>
          <a:bodyPr wrap="square">
            <a:spAutoFit/>
          </a:bodyPr>
          <a:lstStyle/>
          <a:p>
            <a:pPr marL="463550" indent="-463550">
              <a:buFont typeface="Wingdings" panose="05000000000000000000" pitchFamily="2" charset="2"/>
              <a:buChar char="§"/>
            </a:pPr>
            <a:r>
              <a:rPr lang="en-US" sz="3200" dirty="0">
                <a:latin typeface="Franklin Gothic Medium" panose="020B0603020102020204" pitchFamily="34" charset="0"/>
              </a:rPr>
              <a:t>Trump Administration skepticism of multilateral approaches to trade</a:t>
            </a:r>
          </a:p>
          <a:p>
            <a:pPr marL="463550" indent="-463550">
              <a:buFont typeface="Wingdings" panose="05000000000000000000" pitchFamily="2" charset="2"/>
              <a:buChar char="§"/>
            </a:pPr>
            <a:r>
              <a:rPr lang="en-US" sz="3200" dirty="0">
                <a:latin typeface="Franklin Gothic Medium" panose="020B0603020102020204" pitchFamily="34" charset="0"/>
              </a:rPr>
              <a:t>Future of negotiations at the WTO:</a:t>
            </a:r>
          </a:p>
          <a:p>
            <a:r>
              <a:rPr lang="en-US" sz="3200" dirty="0">
                <a:latin typeface="Franklin Gothic Medium" panose="020B0603020102020204" pitchFamily="34" charset="0"/>
              </a:rPr>
              <a:t>	Old Issues-DDA, EGA, TiSA</a:t>
            </a:r>
          </a:p>
          <a:p>
            <a:r>
              <a:rPr lang="en-US" sz="3200" dirty="0">
                <a:latin typeface="Franklin Gothic Medium" panose="020B0603020102020204" pitchFamily="34" charset="0"/>
              </a:rPr>
              <a:t>	-New Issues-Digital Trade/E-commerce</a:t>
            </a:r>
          </a:p>
          <a:p>
            <a:r>
              <a:rPr lang="en-US" sz="3200" dirty="0">
                <a:latin typeface="Franklin Gothic Medium" panose="020B0603020102020204" pitchFamily="34" charset="0"/>
              </a:rPr>
              <a:t>	-December Ministerial</a:t>
            </a:r>
          </a:p>
          <a:p>
            <a:pPr marL="463550" indent="-463550">
              <a:buFont typeface="Wingdings" panose="05000000000000000000" pitchFamily="2" charset="2"/>
              <a:buChar char="§"/>
            </a:pPr>
            <a:r>
              <a:rPr lang="en-US" sz="3200" dirty="0">
                <a:latin typeface="Franklin Gothic Medium" panose="020B0603020102020204" pitchFamily="34" charset="0"/>
              </a:rPr>
              <a:t>Bilaterals the way forward?</a:t>
            </a:r>
          </a:p>
          <a:p>
            <a:r>
              <a:rPr lang="en-US" sz="3200" dirty="0">
                <a:latin typeface="Franklin Gothic Medium" panose="020B0603020102020204" pitchFamily="34" charset="0"/>
              </a:rPr>
              <a:t>	-Japan, Vietnam, Malaysia, U.K.</a:t>
            </a:r>
          </a:p>
          <a:p>
            <a:r>
              <a:rPr lang="en-US" sz="3200" dirty="0">
                <a:latin typeface="Franklin Gothic Medium" panose="020B0603020102020204" pitchFamily="34" charset="0"/>
              </a:rPr>
              <a:t>	Warming up to TTIP?</a:t>
            </a:r>
          </a:p>
          <a:p>
            <a:r>
              <a:rPr lang="en-US" sz="3200" dirty="0">
                <a:latin typeface="Franklin Gothic Medium" panose="020B0603020102020204" pitchFamily="34" charset="0"/>
              </a:rPr>
              <a:t>	-Dynamic of TPP 11 </a:t>
            </a:r>
          </a:p>
        </p:txBody>
      </p:sp>
    </p:spTree>
    <p:extLst>
      <p:ext uri="{BB962C8B-B14F-4D97-AF65-F5344CB8AC3E}">
        <p14:creationId xmlns:p14="http://schemas.microsoft.com/office/powerpoint/2010/main" val="1288647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20" name="Rectangle 7"/>
          <p:cNvSpPr>
            <a:spLocks noGrp="1" noChangeArrowheads="1"/>
          </p:cNvSpPr>
          <p:nvPr>
            <p:ph type="title" idx="4294967295"/>
          </p:nvPr>
        </p:nvSpPr>
        <p:spPr>
          <a:xfrm>
            <a:off x="0" y="0"/>
            <a:ext cx="9144000" cy="1371600"/>
          </a:xfrm>
        </p:spPr>
        <p:txBody>
          <a:bodyPr/>
          <a:lstStyle/>
          <a:p>
            <a:pPr indent="60325">
              <a:lnSpc>
                <a:spcPct val="75000"/>
              </a:lnSpc>
            </a:pPr>
            <a:r>
              <a:rPr lang="en-US" sz="4000" dirty="0">
                <a:latin typeface="Franklin Gothic Demi" panose="020B0703020102020204" pitchFamily="34" charset="0"/>
                <a:cs typeface="Arial" charset="0"/>
              </a:rPr>
              <a:t>TRADEWORKSFORUS.COM</a:t>
            </a:r>
          </a:p>
        </p:txBody>
      </p:sp>
      <p:sp>
        <p:nvSpPr>
          <p:cNvPr id="5" name="Slide Number Placeholder 4"/>
          <p:cNvSpPr>
            <a:spLocks noGrp="1"/>
          </p:cNvSpPr>
          <p:nvPr>
            <p:ph type="sldNum" sz="quarter" idx="12"/>
          </p:nvPr>
        </p:nvSpPr>
        <p:spPr/>
        <p:txBody>
          <a:bodyPr/>
          <a:lstStyle/>
          <a:p>
            <a:pPr>
              <a:defRPr/>
            </a:pPr>
            <a:fld id="{F6DF7828-06FA-43DB-87E7-4B6EA554130A}" type="slidenum">
              <a:rPr lang="en-US" smtClean="0"/>
              <a:pPr>
                <a:defRPr/>
              </a:pPr>
              <a:t>21</a:t>
            </a:fld>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b="10196"/>
          <a:stretch/>
        </p:blipFill>
        <p:spPr>
          <a:xfrm>
            <a:off x="2895600" y="914401"/>
            <a:ext cx="3048000" cy="5733142"/>
          </a:xfrm>
          <a:prstGeom prst="rect">
            <a:avLst/>
          </a:prstGeom>
        </p:spPr>
      </p:pic>
    </p:spTree>
    <p:extLst>
      <p:ext uri="{BB962C8B-B14F-4D97-AF65-F5344CB8AC3E}">
        <p14:creationId xmlns:p14="http://schemas.microsoft.com/office/powerpoint/2010/main" val="1265878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381000" y="1564105"/>
            <a:ext cx="8610600" cy="4531896"/>
          </a:xfrm>
        </p:spPr>
        <p:txBody>
          <a:bodyPr>
            <a:normAutofit/>
          </a:bodyPr>
          <a:lstStyle/>
          <a:p>
            <a:pPr marL="457200" indent="-457200">
              <a:buFont typeface="Wingdings" panose="05000000000000000000" pitchFamily="2" charset="2"/>
              <a:buChar char="§"/>
            </a:pPr>
            <a:r>
              <a:rPr lang="en-US" sz="4000" b="0" dirty="0">
                <a:latin typeface="Franklin Gothic Medium" panose="020B0603020102020204" pitchFamily="34" charset="0"/>
              </a:rPr>
              <a:t>A new dealmaker in chief</a:t>
            </a:r>
          </a:p>
          <a:p>
            <a:pPr marL="457200" indent="-457200">
              <a:buFont typeface="Wingdings" panose="05000000000000000000" pitchFamily="2" charset="2"/>
              <a:buChar char="§"/>
            </a:pPr>
            <a:r>
              <a:rPr lang="en-US" sz="4000" b="0" dirty="0">
                <a:latin typeface="Franklin Gothic Medium" panose="020B0603020102020204" pitchFamily="34" charset="0"/>
              </a:rPr>
              <a:t>“Where you stand is where you sit”</a:t>
            </a:r>
          </a:p>
          <a:p>
            <a:pPr marL="457200" indent="-457200">
              <a:buFont typeface="Wingdings" panose="05000000000000000000" pitchFamily="2" charset="2"/>
              <a:buChar char="§"/>
            </a:pPr>
            <a:r>
              <a:rPr lang="en-US" sz="4000" b="0" dirty="0">
                <a:latin typeface="Franklin Gothic Medium" panose="020B0603020102020204" pitchFamily="34" charset="0"/>
              </a:rPr>
              <a:t>Role of Congress on Trade (TPA)</a:t>
            </a:r>
          </a:p>
          <a:p>
            <a:pPr marL="457200" indent="-457200">
              <a:buFont typeface="Wingdings" panose="05000000000000000000" pitchFamily="2" charset="2"/>
              <a:buChar char="§"/>
            </a:pPr>
            <a:r>
              <a:rPr lang="en-US" sz="4000" b="0" dirty="0">
                <a:latin typeface="Franklin Gothic Medium" panose="020B0603020102020204" pitchFamily="34" charset="0"/>
              </a:rPr>
              <a:t>All eyes on NAFTA</a:t>
            </a:r>
          </a:p>
          <a:p>
            <a:pPr marL="457200" indent="-457200">
              <a:buFont typeface="Wingdings" panose="05000000000000000000" pitchFamily="2" charset="2"/>
              <a:buChar char="§"/>
            </a:pPr>
            <a:r>
              <a:rPr lang="en-US" sz="4000" b="0" dirty="0">
                <a:latin typeface="Franklin Gothic Medium" panose="020B0603020102020204" pitchFamily="34" charset="0"/>
              </a:rPr>
              <a:t>Need to be vocal/Faces of Trade</a:t>
            </a:r>
          </a:p>
          <a:p>
            <a:pPr marL="457200" indent="-457200">
              <a:buFont typeface="Wingdings" panose="05000000000000000000" pitchFamily="2" charset="2"/>
              <a:buChar char="§"/>
            </a:pPr>
            <a:r>
              <a:rPr lang="en-US" sz="4000" b="0" dirty="0">
                <a:latin typeface="Franklin Gothic Medium" panose="020B0603020102020204" pitchFamily="34" charset="0"/>
              </a:rPr>
              <a:t>Q+A</a:t>
            </a:r>
          </a:p>
        </p:txBody>
      </p:sp>
      <p:sp>
        <p:nvSpPr>
          <p:cNvPr id="34820" name="Rectangle 7"/>
          <p:cNvSpPr>
            <a:spLocks noGrp="1" noChangeArrowheads="1"/>
          </p:cNvSpPr>
          <p:nvPr>
            <p:ph type="title" idx="4294967295"/>
          </p:nvPr>
        </p:nvSpPr>
        <p:spPr>
          <a:xfrm>
            <a:off x="0" y="0"/>
            <a:ext cx="9144000" cy="1371600"/>
          </a:xfrm>
        </p:spPr>
        <p:txBody>
          <a:bodyPr/>
          <a:lstStyle/>
          <a:p>
            <a:pPr indent="60325">
              <a:lnSpc>
                <a:spcPct val="75000"/>
              </a:lnSpc>
            </a:pPr>
            <a:r>
              <a:rPr lang="en-US" sz="4000" dirty="0">
                <a:latin typeface="Franklin Gothic Demi" panose="020B0703020102020204" pitchFamily="34" charset="0"/>
                <a:cs typeface="Arial" charset="0"/>
              </a:rPr>
              <a:t>Final Thoughts </a:t>
            </a:r>
          </a:p>
        </p:txBody>
      </p:sp>
      <p:sp>
        <p:nvSpPr>
          <p:cNvPr id="5" name="Slide Number Placeholder 4"/>
          <p:cNvSpPr>
            <a:spLocks noGrp="1"/>
          </p:cNvSpPr>
          <p:nvPr>
            <p:ph type="sldNum" sz="quarter" idx="12"/>
          </p:nvPr>
        </p:nvSpPr>
        <p:spPr/>
        <p:txBody>
          <a:bodyPr/>
          <a:lstStyle/>
          <a:p>
            <a:pPr>
              <a:defRPr/>
            </a:pPr>
            <a:fld id="{F6DF7828-06FA-43DB-87E7-4B6EA554130A}" type="slidenum">
              <a:rPr lang="en-US" smtClean="0"/>
              <a:pPr>
                <a:defRPr/>
              </a:pPr>
              <a:t>22</a:t>
            </a:fld>
            <a:endParaRPr lang="en-US" dirty="0"/>
          </a:p>
        </p:txBody>
      </p:sp>
    </p:spTree>
    <p:extLst>
      <p:ext uri="{BB962C8B-B14F-4D97-AF65-F5344CB8AC3E}">
        <p14:creationId xmlns:p14="http://schemas.microsoft.com/office/powerpoint/2010/main" val="2166510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7"/>
          <p:cNvSpPr txBox="1">
            <a:spLocks noChangeArrowheads="1"/>
          </p:cNvSpPr>
          <p:nvPr/>
        </p:nvSpPr>
        <p:spPr bwMode="auto">
          <a:xfrm>
            <a:off x="0" y="0"/>
            <a:ext cx="9144000" cy="609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60325" algn="ctr" defTabSz="914400" rtl="0" eaLnBrk="0" fontAlgn="base" latinLnBrk="0" hangingPunct="0">
              <a:lnSpc>
                <a:spcPct val="75000"/>
              </a:lnSpc>
              <a:spcBef>
                <a:spcPct val="0"/>
              </a:spcBef>
              <a:spcAft>
                <a:spcPct val="0"/>
              </a:spcAft>
              <a:buClrTx/>
              <a:buSzTx/>
              <a:buFontTx/>
              <a:buNone/>
              <a:tabLst/>
              <a:defRPr/>
            </a:pPr>
            <a:endParaRPr lang="en-US" sz="4000" kern="0" dirty="0">
              <a:solidFill>
                <a:srgbClr val="002060"/>
              </a:solidFill>
              <a:effectLst>
                <a:outerShdw blurRad="38100" dist="38100" dir="2700000" algn="tl">
                  <a:srgbClr val="C0C0C0"/>
                </a:outerShdw>
              </a:effectLst>
              <a:latin typeface="Franklin Gothic Medium" panose="020B0603020102020204" pitchFamily="34" charset="0"/>
              <a:ea typeface="+mj-ea"/>
              <a:cs typeface="Arial" charset="0"/>
            </a:endParaRPr>
          </a:p>
          <a:p>
            <a:pPr marL="0" marR="0" lvl="0" indent="60325" algn="ctr" defTabSz="914400" rtl="0" eaLnBrk="0" fontAlgn="base" latinLnBrk="0" hangingPunct="0">
              <a:lnSpc>
                <a:spcPct val="75000"/>
              </a:lnSpc>
              <a:spcBef>
                <a:spcPct val="0"/>
              </a:spcBef>
              <a:spcAft>
                <a:spcPct val="0"/>
              </a:spcAft>
              <a:buClrTx/>
              <a:buSzTx/>
              <a:buFontTx/>
              <a:buNone/>
              <a:tabLst/>
              <a:defRPr/>
            </a:pPr>
            <a:endParaRPr lang="en-US" sz="4000" kern="0" dirty="0">
              <a:solidFill>
                <a:srgbClr val="002060"/>
              </a:solidFill>
              <a:effectLst>
                <a:outerShdw blurRad="38100" dist="38100" dir="2700000" algn="tl">
                  <a:srgbClr val="C0C0C0"/>
                </a:outerShdw>
              </a:effectLst>
              <a:latin typeface="Franklin Gothic Medium" panose="020B0603020102020204" pitchFamily="34" charset="0"/>
              <a:ea typeface="+mj-ea"/>
              <a:cs typeface="Arial" charset="0"/>
            </a:endParaRPr>
          </a:p>
          <a:p>
            <a:pPr marL="0" marR="0" lvl="0" indent="60325" algn="ctr" defTabSz="914400" rtl="0" eaLnBrk="0" fontAlgn="base" latinLnBrk="0" hangingPunct="0">
              <a:lnSpc>
                <a:spcPct val="75000"/>
              </a:lnSpc>
              <a:spcBef>
                <a:spcPct val="0"/>
              </a:spcBef>
              <a:spcAft>
                <a:spcPct val="0"/>
              </a:spcAft>
              <a:buClrTx/>
              <a:buSzTx/>
              <a:buFontTx/>
              <a:buNone/>
              <a:tabLst/>
              <a:defRPr/>
            </a:pPr>
            <a:r>
              <a:rPr lang="en-US" sz="4000" kern="0" dirty="0">
                <a:effectLst>
                  <a:outerShdw blurRad="38100" dist="38100" dir="2700000" algn="tl">
                    <a:srgbClr val="C0C0C0"/>
                  </a:outerShdw>
                </a:effectLst>
                <a:latin typeface="Franklin Gothic Medium" panose="020B0603020102020204" pitchFamily="34" charset="0"/>
                <a:ea typeface="+mj-ea"/>
                <a:cs typeface="Arial" charset="0"/>
              </a:rPr>
              <a:t>Christopher Wenk</a:t>
            </a:r>
          </a:p>
          <a:p>
            <a:pPr marL="0" marR="0" lvl="0" indent="60325" algn="ctr" defTabSz="914400" rtl="0" eaLnBrk="0" fontAlgn="base" latinLnBrk="0" hangingPunct="0">
              <a:lnSpc>
                <a:spcPct val="75000"/>
              </a:lnSpc>
              <a:spcBef>
                <a:spcPct val="0"/>
              </a:spcBef>
              <a:spcAft>
                <a:spcPct val="0"/>
              </a:spcAft>
              <a:buClrTx/>
              <a:buSzTx/>
              <a:buFontTx/>
              <a:buNone/>
              <a:tabLst/>
              <a:defRPr/>
            </a:pPr>
            <a:endParaRPr lang="en-US" sz="4000" kern="0" dirty="0">
              <a:effectLst>
                <a:outerShdw blurRad="38100" dist="38100" dir="2700000" algn="tl">
                  <a:srgbClr val="C0C0C0"/>
                </a:outerShdw>
              </a:effectLst>
              <a:latin typeface="Franklin Gothic Medium" panose="020B0603020102020204" pitchFamily="34" charset="0"/>
              <a:ea typeface="+mj-ea"/>
              <a:cs typeface="Arial" charset="0"/>
            </a:endParaRPr>
          </a:p>
          <a:p>
            <a:pPr marL="0" marR="0" lvl="0" indent="60325" algn="ctr" defTabSz="914400" rtl="0" eaLnBrk="0" fontAlgn="base" latinLnBrk="0" hangingPunct="0">
              <a:lnSpc>
                <a:spcPct val="75000"/>
              </a:lnSpc>
              <a:spcBef>
                <a:spcPct val="0"/>
              </a:spcBef>
              <a:spcAft>
                <a:spcPct val="0"/>
              </a:spcAft>
              <a:buClrTx/>
              <a:buSzTx/>
              <a:buFontTx/>
              <a:buNone/>
              <a:tabLst/>
              <a:defRPr/>
            </a:pPr>
            <a:r>
              <a:rPr kumimoji="0" lang="en-US" sz="4000" i="0" u="none" strike="noStrike" kern="0" cap="none" spc="0" normalizeH="0" baseline="0" noProof="0" dirty="0">
                <a:ln>
                  <a:noFill/>
                </a:ln>
                <a:effectLst>
                  <a:outerShdw blurRad="38100" dist="38100" dir="2700000" algn="tl">
                    <a:srgbClr val="C0C0C0"/>
                  </a:outerShdw>
                </a:effectLst>
                <a:uLnTx/>
                <a:uFillTx/>
                <a:latin typeface="Franklin Gothic Medium" panose="020B0603020102020204" pitchFamily="34" charset="0"/>
                <a:ea typeface="+mj-ea"/>
                <a:cs typeface="Arial" charset="0"/>
              </a:rPr>
              <a:t>Executive Director </a:t>
            </a:r>
          </a:p>
          <a:p>
            <a:pPr marL="0" marR="0" lvl="0" indent="60325" algn="ctr" defTabSz="914400" rtl="0" eaLnBrk="0" fontAlgn="base" latinLnBrk="0" hangingPunct="0">
              <a:lnSpc>
                <a:spcPct val="75000"/>
              </a:lnSpc>
              <a:spcBef>
                <a:spcPct val="0"/>
              </a:spcBef>
              <a:spcAft>
                <a:spcPct val="0"/>
              </a:spcAft>
              <a:buClrTx/>
              <a:buSzTx/>
              <a:buFontTx/>
              <a:buNone/>
              <a:tabLst/>
              <a:defRPr/>
            </a:pPr>
            <a:r>
              <a:rPr kumimoji="0" lang="en-US" sz="4000" i="0" u="none" strike="noStrike" kern="0" cap="none" spc="0" normalizeH="0" baseline="0" noProof="0" dirty="0">
                <a:ln>
                  <a:noFill/>
                </a:ln>
                <a:effectLst>
                  <a:outerShdw blurRad="38100" dist="38100" dir="2700000" algn="tl">
                    <a:srgbClr val="C0C0C0"/>
                  </a:outerShdw>
                </a:effectLst>
                <a:uLnTx/>
                <a:uFillTx/>
                <a:latin typeface="Franklin Gothic Medium" panose="020B0603020102020204" pitchFamily="34" charset="0"/>
                <a:ea typeface="+mj-ea"/>
                <a:cs typeface="Arial" charset="0"/>
              </a:rPr>
              <a:t>International Policy</a:t>
            </a:r>
          </a:p>
          <a:p>
            <a:pPr marL="0" marR="0" lvl="0" indent="60325" algn="ctr" defTabSz="914400" rtl="0" eaLnBrk="0" fontAlgn="base" latinLnBrk="0" hangingPunct="0">
              <a:lnSpc>
                <a:spcPct val="75000"/>
              </a:lnSpc>
              <a:spcBef>
                <a:spcPct val="0"/>
              </a:spcBef>
              <a:spcAft>
                <a:spcPct val="0"/>
              </a:spcAft>
              <a:buClrTx/>
              <a:buSzTx/>
              <a:buFontTx/>
              <a:buNone/>
              <a:tabLst/>
              <a:defRPr/>
            </a:pPr>
            <a:endParaRPr kumimoji="0" lang="en-US" sz="4000" i="0" u="none" strike="noStrike" kern="0" cap="none" spc="0" normalizeH="0" baseline="0" noProof="0" dirty="0">
              <a:ln>
                <a:noFill/>
              </a:ln>
              <a:effectLst>
                <a:outerShdw blurRad="38100" dist="38100" dir="2700000" algn="tl">
                  <a:srgbClr val="C0C0C0"/>
                </a:outerShdw>
              </a:effectLst>
              <a:uLnTx/>
              <a:uFillTx/>
              <a:latin typeface="Franklin Gothic Medium" panose="020B0603020102020204" pitchFamily="34" charset="0"/>
              <a:ea typeface="+mj-ea"/>
              <a:cs typeface="Arial" charset="0"/>
            </a:endParaRPr>
          </a:p>
          <a:p>
            <a:pPr marL="0" marR="0" lvl="0" indent="60325" algn="ctr" defTabSz="914400" rtl="0" eaLnBrk="0" fontAlgn="base" latinLnBrk="0" hangingPunct="0">
              <a:lnSpc>
                <a:spcPct val="75000"/>
              </a:lnSpc>
              <a:spcBef>
                <a:spcPct val="0"/>
              </a:spcBef>
              <a:spcAft>
                <a:spcPct val="0"/>
              </a:spcAft>
              <a:buClrTx/>
              <a:buSzTx/>
              <a:buFontTx/>
              <a:buNone/>
              <a:tabLst/>
              <a:defRPr/>
            </a:pPr>
            <a:r>
              <a:rPr lang="en-US" sz="4000" kern="0" dirty="0">
                <a:effectLst>
                  <a:outerShdw blurRad="38100" dist="38100" dir="2700000" algn="tl">
                    <a:srgbClr val="C0C0C0"/>
                  </a:outerShdw>
                </a:effectLst>
                <a:latin typeface="Franklin Gothic Medium" panose="020B0603020102020204" pitchFamily="34" charset="0"/>
                <a:ea typeface="+mj-ea"/>
                <a:cs typeface="Arial" charset="0"/>
              </a:rPr>
              <a:t>U.S. Chamber of Commerce</a:t>
            </a:r>
          </a:p>
          <a:p>
            <a:pPr marL="0" marR="0" lvl="0" indent="60325" algn="ctr" defTabSz="914400" rtl="0" eaLnBrk="0" fontAlgn="base" latinLnBrk="0" hangingPunct="0">
              <a:lnSpc>
                <a:spcPct val="75000"/>
              </a:lnSpc>
              <a:spcBef>
                <a:spcPct val="0"/>
              </a:spcBef>
              <a:spcAft>
                <a:spcPct val="0"/>
              </a:spcAft>
              <a:buClrTx/>
              <a:buSzTx/>
              <a:buFontTx/>
              <a:buNone/>
              <a:tabLst/>
              <a:defRPr/>
            </a:pPr>
            <a:endParaRPr lang="en-US" sz="4000" kern="0" dirty="0">
              <a:solidFill>
                <a:srgbClr val="002060"/>
              </a:solidFill>
              <a:effectLst>
                <a:outerShdw blurRad="38100" dist="38100" dir="2700000" algn="tl">
                  <a:srgbClr val="C0C0C0"/>
                </a:outerShdw>
              </a:effectLst>
              <a:latin typeface="Franklin Gothic Medium" panose="020B0603020102020204" pitchFamily="34" charset="0"/>
              <a:ea typeface="+mj-ea"/>
              <a:cs typeface="Arial" charset="0"/>
            </a:endParaRPr>
          </a:p>
          <a:p>
            <a:pPr marL="0" marR="0" lvl="0" indent="60325" algn="ctr" defTabSz="914400" rtl="0" eaLnBrk="0" fontAlgn="base" latinLnBrk="0" hangingPunct="0">
              <a:lnSpc>
                <a:spcPct val="75000"/>
              </a:lnSpc>
              <a:spcBef>
                <a:spcPct val="0"/>
              </a:spcBef>
              <a:spcAft>
                <a:spcPct val="0"/>
              </a:spcAft>
              <a:buClrTx/>
              <a:buSzTx/>
              <a:buFontTx/>
              <a:buNone/>
              <a:tabLst/>
              <a:defRPr/>
            </a:pPr>
            <a:r>
              <a:rPr lang="en-US" sz="4000" kern="0" dirty="0">
                <a:solidFill>
                  <a:srgbClr val="002060"/>
                </a:solidFill>
                <a:effectLst>
                  <a:outerShdw blurRad="38100" dist="38100" dir="2700000" algn="tl">
                    <a:srgbClr val="C0C0C0"/>
                  </a:outerShdw>
                </a:effectLst>
                <a:latin typeface="Franklin Gothic Medium" panose="020B0603020102020204" pitchFamily="34" charset="0"/>
                <a:ea typeface="+mj-ea"/>
                <a:cs typeface="Arial" charset="0"/>
                <a:hlinkClick r:id="rId3"/>
              </a:rPr>
              <a:t>cwenk@uschamber.com</a:t>
            </a:r>
            <a:r>
              <a:rPr lang="en-US" sz="4000" kern="0" dirty="0">
                <a:solidFill>
                  <a:srgbClr val="002060"/>
                </a:solidFill>
                <a:effectLst>
                  <a:outerShdw blurRad="38100" dist="38100" dir="2700000" algn="tl">
                    <a:srgbClr val="C0C0C0"/>
                  </a:outerShdw>
                </a:effectLst>
                <a:latin typeface="Franklin Gothic Medium" panose="020B0603020102020204" pitchFamily="34" charset="0"/>
                <a:ea typeface="+mj-ea"/>
                <a:cs typeface="Arial" charset="0"/>
              </a:rPr>
              <a:t> </a:t>
            </a:r>
          </a:p>
          <a:p>
            <a:pPr marL="0" marR="0" lvl="0" indent="60325" algn="ctr" defTabSz="914400" rtl="0" eaLnBrk="0" fontAlgn="base" latinLnBrk="0" hangingPunct="0">
              <a:lnSpc>
                <a:spcPct val="75000"/>
              </a:lnSpc>
              <a:spcBef>
                <a:spcPct val="0"/>
              </a:spcBef>
              <a:spcAft>
                <a:spcPct val="0"/>
              </a:spcAft>
              <a:buClrTx/>
              <a:buSzTx/>
              <a:buFontTx/>
              <a:buNone/>
              <a:tabLst/>
              <a:defRPr/>
            </a:pPr>
            <a:endParaRPr kumimoji="0" lang="en-US" sz="4400" i="0" u="none" strike="noStrike" kern="0" cap="none" spc="0" normalizeH="0" baseline="0" noProof="0" dirty="0">
              <a:ln>
                <a:noFill/>
              </a:ln>
              <a:solidFill>
                <a:srgbClr val="002060"/>
              </a:solidFill>
              <a:effectLst>
                <a:outerShdw blurRad="38100" dist="38100" dir="2700000" algn="tl">
                  <a:srgbClr val="C0C0C0"/>
                </a:outerShdw>
              </a:effectLst>
              <a:uLnTx/>
              <a:uFillTx/>
              <a:latin typeface="Franklin Gothic Medium" panose="020B0603020102020204" pitchFamily="34" charset="0"/>
              <a:ea typeface="+mj-ea"/>
              <a:cs typeface="Arial" charset="0"/>
            </a:endParaRPr>
          </a:p>
          <a:p>
            <a:pPr marL="0" marR="0" lvl="0" indent="60325" algn="ctr" defTabSz="914400" rtl="0" eaLnBrk="0" fontAlgn="base" latinLnBrk="0" hangingPunct="0">
              <a:lnSpc>
                <a:spcPct val="75000"/>
              </a:lnSpc>
              <a:spcBef>
                <a:spcPct val="0"/>
              </a:spcBef>
              <a:spcAft>
                <a:spcPct val="0"/>
              </a:spcAft>
              <a:buClrTx/>
              <a:buSzTx/>
              <a:buFontTx/>
              <a:buNone/>
              <a:tabLst/>
              <a:defRPr/>
            </a:pPr>
            <a:r>
              <a:rPr lang="en-US" sz="4400" kern="0" dirty="0">
                <a:solidFill>
                  <a:srgbClr val="002060"/>
                </a:solidFill>
                <a:effectLst>
                  <a:outerShdw blurRad="38100" dist="38100" dir="2700000" algn="tl">
                    <a:srgbClr val="C0C0C0"/>
                  </a:outerShdw>
                </a:effectLst>
                <a:latin typeface="Franklin Gothic Medium" panose="020B0603020102020204" pitchFamily="34" charset="0"/>
                <a:ea typeface="+mj-ea"/>
                <a:cs typeface="Arial" charset="0"/>
              </a:rPr>
              <a:t>@ChristopherWenk</a:t>
            </a:r>
            <a:endParaRPr kumimoji="0" lang="en-US" sz="4400" i="0" u="none" strike="noStrike" kern="0" cap="none" spc="0" normalizeH="0" baseline="0" noProof="0" dirty="0">
              <a:ln>
                <a:noFill/>
              </a:ln>
              <a:solidFill>
                <a:srgbClr val="002060"/>
              </a:solidFill>
              <a:effectLst>
                <a:outerShdw blurRad="38100" dist="38100" dir="2700000" algn="tl">
                  <a:srgbClr val="C0C0C0"/>
                </a:outerShdw>
              </a:effectLst>
              <a:uLnTx/>
              <a:uFillTx/>
              <a:latin typeface="Franklin Gothic Medium" panose="020B0603020102020204" pitchFamily="34" charset="0"/>
              <a:ea typeface="+mj-ea"/>
              <a:cs typeface="Arial" charset="0"/>
            </a:endParaRPr>
          </a:p>
        </p:txBody>
      </p:sp>
      <p:sp>
        <p:nvSpPr>
          <p:cNvPr id="3" name="Slide Number Placeholder 2"/>
          <p:cNvSpPr>
            <a:spLocks noGrp="1"/>
          </p:cNvSpPr>
          <p:nvPr>
            <p:ph type="sldNum" sz="quarter" idx="12"/>
          </p:nvPr>
        </p:nvSpPr>
        <p:spPr/>
        <p:txBody>
          <a:bodyPr/>
          <a:lstStyle/>
          <a:p>
            <a:fld id="{1FF2AC33-3963-4250-9229-55A3625EBED3}" type="slidenum">
              <a:rPr lang="en-US" smtClean="0"/>
              <a:pPr/>
              <a:t>23</a:t>
            </a:fld>
            <a:endParaRPr lang="en-US" dirty="0"/>
          </a:p>
        </p:txBody>
      </p:sp>
    </p:spTree>
    <p:extLst>
      <p:ext uri="{BB962C8B-B14F-4D97-AF65-F5344CB8AC3E}">
        <p14:creationId xmlns:p14="http://schemas.microsoft.com/office/powerpoint/2010/main" val="997721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228600" y="685800"/>
            <a:ext cx="8686800" cy="5791200"/>
          </a:xfrm>
        </p:spPr>
        <p:txBody>
          <a:bodyPr>
            <a:normAutofit lnSpcReduction="10000"/>
          </a:bodyPr>
          <a:lstStyle/>
          <a:p>
            <a:pPr marL="0" indent="0"/>
            <a:r>
              <a:rPr lang="en-US" sz="4000" b="0" dirty="0">
                <a:latin typeface="Franklin Gothic Demi" panose="020B0703020102020204" pitchFamily="34" charset="0"/>
              </a:rPr>
              <a:t>“We are absolutely going to keep trading. I am not an isolationist… I want free trade, but it’s got to be fair trade. It’s got to be good deals for the United States… The fact that I’m negotiating trade will mean that we’re going to make good trade deals.”</a:t>
            </a:r>
          </a:p>
          <a:p>
            <a:endParaRPr lang="en-US" sz="3200" b="0" dirty="0">
              <a:latin typeface="Franklin Gothic Demi" panose="020B0703020102020204" pitchFamily="34" charset="0"/>
            </a:endParaRPr>
          </a:p>
          <a:p>
            <a:r>
              <a:rPr lang="en-US" sz="3200" b="0" dirty="0">
                <a:latin typeface="Franklin Gothic Demi" panose="020B0703020102020204" pitchFamily="34" charset="0"/>
              </a:rPr>
              <a:t>TRUMP 2016</a:t>
            </a:r>
          </a:p>
          <a:p>
            <a:pPr marL="338138" indent="-338138">
              <a:buFont typeface="Wingdings" pitchFamily="2" charset="2"/>
              <a:buChar char="§"/>
            </a:pPr>
            <a:endParaRPr lang="en-US" sz="3200" b="0" dirty="0">
              <a:latin typeface="Franklin Gothic Demi" panose="020B0703020102020204" pitchFamily="34" charset="0"/>
            </a:endParaRPr>
          </a:p>
        </p:txBody>
      </p:sp>
      <p:sp>
        <p:nvSpPr>
          <p:cNvPr id="3" name="Slide Number Placeholder 2"/>
          <p:cNvSpPr>
            <a:spLocks noGrp="1"/>
          </p:cNvSpPr>
          <p:nvPr>
            <p:ph type="sldNum" sz="quarter" idx="12"/>
          </p:nvPr>
        </p:nvSpPr>
        <p:spPr/>
        <p:txBody>
          <a:bodyPr/>
          <a:lstStyle/>
          <a:p>
            <a:fld id="{1FF2AC33-3963-4250-9229-55A3625EBED3}" type="slidenum">
              <a:rPr lang="en-US" smtClean="0"/>
              <a:pPr/>
              <a:t>3</a:t>
            </a:fld>
            <a:endParaRPr lang="en-US" dirty="0"/>
          </a:p>
        </p:txBody>
      </p:sp>
    </p:spTree>
    <p:extLst>
      <p:ext uri="{BB962C8B-B14F-4D97-AF65-F5344CB8AC3E}">
        <p14:creationId xmlns:p14="http://schemas.microsoft.com/office/powerpoint/2010/main" val="323727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838200" y="685800"/>
            <a:ext cx="7543800" cy="5791200"/>
          </a:xfrm>
        </p:spPr>
        <p:txBody>
          <a:bodyPr>
            <a:normAutofit/>
          </a:bodyPr>
          <a:lstStyle/>
          <a:p>
            <a:pPr marL="0" indent="0" fontAlgn="base"/>
            <a:r>
              <a:rPr lang="en-US" sz="4000" b="0" dirty="0">
                <a:latin typeface="Franklin Gothic Demi" panose="020B0703020102020204" pitchFamily="34" charset="0"/>
              </a:rPr>
              <a:t>NAFTA has been “devastating” and “a big mistake… We should use the hammer of a potential opt-out as leverage to ensure that we actually get labor and environmental standards that are enforced.”</a:t>
            </a:r>
          </a:p>
          <a:p>
            <a:pPr marL="0" indent="0" fontAlgn="base"/>
            <a:endParaRPr lang="en-US" sz="3200" b="0" dirty="0">
              <a:latin typeface="Franklin Gothic Demi" panose="020B0703020102020204" pitchFamily="34" charset="0"/>
            </a:endParaRPr>
          </a:p>
          <a:p>
            <a:r>
              <a:rPr lang="en-US" sz="3200" b="0" dirty="0">
                <a:latin typeface="Franklin Gothic Demi" panose="020B0703020102020204" pitchFamily="34" charset="0"/>
              </a:rPr>
              <a:t>OBAMA 2008</a:t>
            </a:r>
          </a:p>
          <a:p>
            <a:pPr marL="338138" indent="-338138">
              <a:buFont typeface="Wingdings" pitchFamily="2" charset="2"/>
              <a:buChar char="§"/>
            </a:pPr>
            <a:endParaRPr lang="en-US" sz="3200" b="0" dirty="0">
              <a:latin typeface="Franklin Gothic Demi" panose="020B0703020102020204" pitchFamily="34" charset="0"/>
            </a:endParaRPr>
          </a:p>
        </p:txBody>
      </p:sp>
      <p:sp>
        <p:nvSpPr>
          <p:cNvPr id="3" name="Slide Number Placeholder 2"/>
          <p:cNvSpPr>
            <a:spLocks noGrp="1"/>
          </p:cNvSpPr>
          <p:nvPr>
            <p:ph type="sldNum" sz="quarter" idx="12"/>
          </p:nvPr>
        </p:nvSpPr>
        <p:spPr/>
        <p:txBody>
          <a:bodyPr/>
          <a:lstStyle/>
          <a:p>
            <a:fld id="{1FF2AC33-3963-4250-9229-55A3625EBED3}" type="slidenum">
              <a:rPr lang="en-US" smtClean="0"/>
              <a:pPr/>
              <a:t>4</a:t>
            </a:fld>
            <a:endParaRPr lang="en-US" dirty="0"/>
          </a:p>
        </p:txBody>
      </p:sp>
    </p:spTree>
    <p:extLst>
      <p:ext uri="{BB962C8B-B14F-4D97-AF65-F5344CB8AC3E}">
        <p14:creationId xmlns:p14="http://schemas.microsoft.com/office/powerpoint/2010/main" val="252686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457200" y="1295400"/>
            <a:ext cx="8229600" cy="4800600"/>
          </a:xfrm>
        </p:spPr>
        <p:txBody>
          <a:bodyPr/>
          <a:lstStyle/>
          <a:p>
            <a:pPr marL="0" indent="0" algn="ctr">
              <a:buNone/>
            </a:pPr>
            <a:r>
              <a:rPr lang="en-US" sz="6000" b="0" dirty="0">
                <a:latin typeface="Franklin Gothic Demi" panose="020B0703020102020204" pitchFamily="34" charset="0"/>
              </a:rPr>
              <a:t>The Opportunity </a:t>
            </a:r>
            <a:br>
              <a:rPr lang="en-US" sz="6000" b="0" dirty="0">
                <a:latin typeface="Franklin Gothic Demi" panose="020B0703020102020204" pitchFamily="34" charset="0"/>
              </a:rPr>
            </a:br>
            <a:r>
              <a:rPr lang="en-US" sz="6000" b="0" dirty="0">
                <a:latin typeface="Franklin Gothic Demi" panose="020B0703020102020204" pitchFamily="34" charset="0"/>
              </a:rPr>
              <a:t>and the </a:t>
            </a:r>
            <a:br>
              <a:rPr lang="en-US" sz="6000" b="0" dirty="0">
                <a:latin typeface="Franklin Gothic Demi" panose="020B0703020102020204" pitchFamily="34" charset="0"/>
              </a:rPr>
            </a:br>
            <a:r>
              <a:rPr lang="en-US" sz="6000" b="0" dirty="0">
                <a:latin typeface="Franklin Gothic Demi" panose="020B0703020102020204" pitchFamily="34" charset="0"/>
              </a:rPr>
              <a:t>Challenge of Trade</a:t>
            </a:r>
          </a:p>
        </p:txBody>
      </p:sp>
      <p:sp>
        <p:nvSpPr>
          <p:cNvPr id="3" name="Slide Number Placeholder 2"/>
          <p:cNvSpPr>
            <a:spLocks noGrp="1"/>
          </p:cNvSpPr>
          <p:nvPr>
            <p:ph type="sldNum" sz="quarter" idx="12"/>
          </p:nvPr>
        </p:nvSpPr>
        <p:spPr/>
        <p:txBody>
          <a:bodyPr/>
          <a:lstStyle/>
          <a:p>
            <a:fld id="{1FF2AC33-3963-4250-9229-55A3625EBED3}" type="slidenum">
              <a:rPr lang="en-US" smtClean="0"/>
              <a:pPr/>
              <a:t>5</a:t>
            </a:fld>
            <a:endParaRPr lang="en-US" dirty="0"/>
          </a:p>
        </p:txBody>
      </p:sp>
    </p:spTree>
    <p:extLst>
      <p:ext uri="{BB962C8B-B14F-4D97-AF65-F5344CB8AC3E}">
        <p14:creationId xmlns:p14="http://schemas.microsoft.com/office/powerpoint/2010/main" val="405432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304800" y="1295400"/>
            <a:ext cx="8610600" cy="5181600"/>
          </a:xfrm>
        </p:spPr>
        <p:txBody>
          <a:bodyPr>
            <a:normAutofit/>
          </a:bodyPr>
          <a:lstStyle/>
          <a:p>
            <a:pPr marL="338138" indent="-338138">
              <a:buFont typeface="Wingdings" pitchFamily="2" charset="2"/>
              <a:buChar char="§"/>
            </a:pPr>
            <a:r>
              <a:rPr lang="en-US" sz="3000" b="0" dirty="0">
                <a:latin typeface="Franklin Gothic Medium" panose="020B0603020102020204" pitchFamily="34" charset="0"/>
              </a:rPr>
              <a:t>JOBS: 41 million American jobs depend on international trade</a:t>
            </a:r>
          </a:p>
          <a:p>
            <a:pPr marL="338138" indent="-338138">
              <a:buFont typeface="Wingdings" pitchFamily="2" charset="2"/>
              <a:buChar char="§"/>
            </a:pPr>
            <a:r>
              <a:rPr lang="en-US" sz="3000" b="0" dirty="0">
                <a:latin typeface="Franklin Gothic Medium" panose="020B0603020102020204" pitchFamily="34" charset="0"/>
              </a:rPr>
              <a:t>GROWTH: Exports rose by 50% in 2009-2014</a:t>
            </a:r>
          </a:p>
          <a:p>
            <a:pPr marL="857250" lvl="1" indent="-457200">
              <a:buFont typeface="Courier New" panose="02070309020205020404" pitchFamily="49" charset="0"/>
              <a:buChar char="o"/>
            </a:pPr>
            <a:r>
              <a:rPr lang="en-US" sz="3000" i="1" dirty="0">
                <a:latin typeface="Franklin Gothic Medium" panose="020B0603020102020204" pitchFamily="34" charset="0"/>
              </a:rPr>
              <a:t>Led by growth in exports to Mexico and Canada</a:t>
            </a:r>
          </a:p>
          <a:p>
            <a:pPr marL="338138" indent="-338138">
              <a:buFont typeface="Wingdings" pitchFamily="2" charset="2"/>
              <a:buChar char="§"/>
            </a:pPr>
            <a:r>
              <a:rPr lang="en-US" sz="3000" b="0" dirty="0">
                <a:latin typeface="Franklin Gothic Medium" panose="020B0603020102020204" pitchFamily="34" charset="0"/>
              </a:rPr>
              <a:t>MANUFACTURING: 1/2 of the 12 million U.S. manufacturing jobs depend on exports</a:t>
            </a:r>
          </a:p>
          <a:p>
            <a:pPr marL="338138" indent="-338138">
              <a:buFont typeface="Wingdings" pitchFamily="2" charset="2"/>
              <a:buChar char="§"/>
            </a:pPr>
            <a:r>
              <a:rPr lang="en-US" sz="3000" b="0" dirty="0">
                <a:latin typeface="Franklin Gothic Medium" panose="020B0603020102020204" pitchFamily="34" charset="0"/>
              </a:rPr>
              <a:t>AGRICULTURE: 1 in 3 acres on U.S. farms planted for export</a:t>
            </a:r>
          </a:p>
          <a:p>
            <a:pPr marL="338138" indent="-338138">
              <a:buFont typeface="Wingdings" pitchFamily="2" charset="2"/>
              <a:buChar char="§"/>
            </a:pPr>
            <a:endParaRPr lang="en-US" sz="3000" b="0" dirty="0">
              <a:latin typeface="Franklin Gothic Medium" panose="020B0603020102020204" pitchFamily="34" charset="0"/>
            </a:endParaRPr>
          </a:p>
        </p:txBody>
      </p:sp>
      <p:sp>
        <p:nvSpPr>
          <p:cNvPr id="34820" name="Rectangle 7"/>
          <p:cNvSpPr>
            <a:spLocks noGrp="1" noChangeArrowheads="1"/>
          </p:cNvSpPr>
          <p:nvPr>
            <p:ph type="title" idx="4294967295"/>
          </p:nvPr>
        </p:nvSpPr>
        <p:spPr>
          <a:xfrm>
            <a:off x="0" y="0"/>
            <a:ext cx="9144000" cy="1371600"/>
          </a:xfrm>
        </p:spPr>
        <p:txBody>
          <a:bodyPr/>
          <a:lstStyle/>
          <a:p>
            <a:pPr indent="60325">
              <a:lnSpc>
                <a:spcPct val="75000"/>
              </a:lnSpc>
            </a:pPr>
            <a:r>
              <a:rPr lang="en-US" sz="4000" dirty="0">
                <a:cs typeface="Arial" charset="0"/>
              </a:rPr>
              <a:t>The Opportunity of Trade</a:t>
            </a:r>
          </a:p>
        </p:txBody>
      </p:sp>
      <p:sp>
        <p:nvSpPr>
          <p:cNvPr id="3" name="Slide Number Placeholder 2"/>
          <p:cNvSpPr>
            <a:spLocks noGrp="1"/>
          </p:cNvSpPr>
          <p:nvPr>
            <p:ph type="sldNum" sz="quarter" idx="12"/>
          </p:nvPr>
        </p:nvSpPr>
        <p:spPr/>
        <p:txBody>
          <a:bodyPr/>
          <a:lstStyle/>
          <a:p>
            <a:fld id="{1FF2AC33-3963-4250-9229-55A3625EBED3}" type="slidenum">
              <a:rPr lang="en-US" smtClean="0"/>
              <a:pPr/>
              <a:t>6</a:t>
            </a:fld>
            <a:endParaRPr lang="en-US" dirty="0"/>
          </a:p>
        </p:txBody>
      </p:sp>
    </p:spTree>
    <p:extLst>
      <p:ext uri="{BB962C8B-B14F-4D97-AF65-F5344CB8AC3E}">
        <p14:creationId xmlns:p14="http://schemas.microsoft.com/office/powerpoint/2010/main" val="4112506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304800" y="1295400"/>
            <a:ext cx="8610600" cy="5181600"/>
          </a:xfrm>
        </p:spPr>
        <p:txBody>
          <a:bodyPr>
            <a:normAutofit/>
          </a:bodyPr>
          <a:lstStyle/>
          <a:p>
            <a:pPr marL="338138" indent="-338138">
              <a:buFont typeface="Wingdings" pitchFamily="2" charset="2"/>
              <a:buChar char="§"/>
            </a:pPr>
            <a:r>
              <a:rPr lang="en-US" sz="3600" b="0" dirty="0">
                <a:latin typeface="Franklin Gothic Medium" panose="020B0603020102020204" pitchFamily="34" charset="0"/>
              </a:rPr>
              <a:t>Over $287 billion in exports</a:t>
            </a:r>
          </a:p>
          <a:p>
            <a:pPr marL="338138" indent="-338138">
              <a:buFont typeface="Wingdings" pitchFamily="2" charset="2"/>
              <a:buChar char="§"/>
            </a:pPr>
            <a:r>
              <a:rPr lang="en-US" sz="3600" b="0" dirty="0">
                <a:latin typeface="Franklin Gothic Medium" panose="020B0603020102020204" pitchFamily="34" charset="0"/>
              </a:rPr>
              <a:t>Mexico, Canada, China are top markets</a:t>
            </a:r>
          </a:p>
          <a:p>
            <a:pPr marL="338138" indent="-338138">
              <a:buFont typeface="Wingdings" pitchFamily="2" charset="2"/>
              <a:buChar char="§"/>
            </a:pPr>
            <a:r>
              <a:rPr lang="en-US" sz="3600" b="0" dirty="0">
                <a:latin typeface="Franklin Gothic Medium" panose="020B0603020102020204" pitchFamily="34" charset="0"/>
              </a:rPr>
              <a:t>Trade supports more than 4.8 million jobs</a:t>
            </a:r>
          </a:p>
          <a:p>
            <a:pPr marL="338138" indent="-338138">
              <a:buFont typeface="Wingdings" pitchFamily="2" charset="2"/>
              <a:buChar char="§"/>
            </a:pPr>
            <a:r>
              <a:rPr lang="en-US" sz="3600" b="0" dirty="0">
                <a:latin typeface="Franklin Gothic Medium" panose="020B0603020102020204" pitchFamily="34" charset="0"/>
              </a:rPr>
              <a:t>96% of exporters are SMEs</a:t>
            </a:r>
          </a:p>
          <a:p>
            <a:pPr marL="338138" indent="-338138">
              <a:buFont typeface="Wingdings" pitchFamily="2" charset="2"/>
              <a:buChar char="§"/>
            </a:pPr>
            <a:r>
              <a:rPr lang="en-US" sz="3600" b="0" dirty="0">
                <a:latin typeface="Franklin Gothic Medium" panose="020B0603020102020204" pitchFamily="34" charset="0"/>
              </a:rPr>
              <a:t>39% of exports went to FTA countries </a:t>
            </a:r>
          </a:p>
          <a:p>
            <a:pPr marL="338138" indent="-338138">
              <a:buFont typeface="Wingdings" pitchFamily="2" charset="2"/>
              <a:buChar char="§"/>
            </a:pPr>
            <a:r>
              <a:rPr lang="en-US" sz="3600" b="0" dirty="0">
                <a:latin typeface="Franklin Gothic Medium" panose="020B0603020102020204" pitchFamily="34" charset="0"/>
              </a:rPr>
              <a:t>Foreign firms employ 631,500 workers </a:t>
            </a:r>
            <a:r>
              <a:rPr lang="en-US" sz="3600" dirty="0"/>
              <a:t>in California</a:t>
            </a:r>
            <a:endParaRPr lang="en-US" sz="3600" b="0" dirty="0">
              <a:latin typeface="Franklin Gothic Medium" panose="020B0603020102020204" pitchFamily="34" charset="0"/>
            </a:endParaRPr>
          </a:p>
        </p:txBody>
      </p:sp>
      <p:sp>
        <p:nvSpPr>
          <p:cNvPr id="34820" name="Rectangle 7"/>
          <p:cNvSpPr>
            <a:spLocks noGrp="1" noChangeArrowheads="1"/>
          </p:cNvSpPr>
          <p:nvPr>
            <p:ph type="title" idx="4294967295"/>
          </p:nvPr>
        </p:nvSpPr>
        <p:spPr>
          <a:xfrm>
            <a:off x="0" y="0"/>
            <a:ext cx="9144000" cy="1371600"/>
          </a:xfrm>
        </p:spPr>
        <p:txBody>
          <a:bodyPr/>
          <a:lstStyle/>
          <a:p>
            <a:pPr indent="60325">
              <a:lnSpc>
                <a:spcPct val="75000"/>
              </a:lnSpc>
            </a:pPr>
            <a:r>
              <a:rPr lang="en-US" sz="4000" dirty="0">
                <a:cs typeface="Arial" charset="0"/>
              </a:rPr>
              <a:t>Opportunity for California</a:t>
            </a:r>
          </a:p>
        </p:txBody>
      </p:sp>
      <p:sp>
        <p:nvSpPr>
          <p:cNvPr id="3" name="Slide Number Placeholder 2"/>
          <p:cNvSpPr>
            <a:spLocks noGrp="1"/>
          </p:cNvSpPr>
          <p:nvPr>
            <p:ph type="sldNum" sz="quarter" idx="12"/>
          </p:nvPr>
        </p:nvSpPr>
        <p:spPr/>
        <p:txBody>
          <a:bodyPr/>
          <a:lstStyle/>
          <a:p>
            <a:fld id="{1FF2AC33-3963-4250-9229-55A3625EBED3}" type="slidenum">
              <a:rPr lang="en-US" smtClean="0"/>
              <a:pPr/>
              <a:t>7</a:t>
            </a:fld>
            <a:endParaRPr lang="en-US" dirty="0"/>
          </a:p>
        </p:txBody>
      </p:sp>
    </p:spTree>
    <p:extLst>
      <p:ext uri="{BB962C8B-B14F-4D97-AF65-F5344CB8AC3E}">
        <p14:creationId xmlns:p14="http://schemas.microsoft.com/office/powerpoint/2010/main" val="329514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3"/>
          <p:cNvSpPr>
            <a:spLocks noGrp="1" noChangeArrowheads="1"/>
          </p:cNvSpPr>
          <p:nvPr>
            <p:ph type="body" idx="4294967295"/>
          </p:nvPr>
        </p:nvSpPr>
        <p:spPr>
          <a:xfrm>
            <a:off x="152400" y="1564105"/>
            <a:ext cx="8915400" cy="4912895"/>
          </a:xfrm>
        </p:spPr>
        <p:txBody>
          <a:bodyPr>
            <a:normAutofit lnSpcReduction="10000"/>
          </a:bodyPr>
          <a:lstStyle/>
          <a:p>
            <a:pPr marL="347663" indent="-347663">
              <a:buFont typeface="Wingdings" pitchFamily="2" charset="2"/>
              <a:buChar char="§"/>
            </a:pPr>
            <a:r>
              <a:rPr lang="en-US" sz="4000" b="0" dirty="0">
                <a:latin typeface="Franklin Gothic Medium" panose="020B0603020102020204" pitchFamily="34" charset="0"/>
              </a:rPr>
              <a:t>U.S. market largely open to imports, but tariffs in developing countries much higher</a:t>
            </a:r>
          </a:p>
          <a:p>
            <a:pPr marL="347663" indent="-347663">
              <a:buFont typeface="Wingdings" pitchFamily="2" charset="2"/>
              <a:buChar char="§"/>
            </a:pPr>
            <a:r>
              <a:rPr lang="en-US" sz="4000" b="0" dirty="0">
                <a:latin typeface="Franklin Gothic Medium" panose="020B0603020102020204" pitchFamily="34" charset="0"/>
              </a:rPr>
              <a:t>It’s like going into a basketball game down by a dozen points from the tip-off</a:t>
            </a:r>
          </a:p>
          <a:p>
            <a:pPr marL="347663" indent="-347663">
              <a:buFont typeface="Wingdings" pitchFamily="2" charset="2"/>
              <a:buChar char="§"/>
            </a:pPr>
            <a:r>
              <a:rPr lang="en-US" sz="4000" b="0" dirty="0">
                <a:latin typeface="Franklin Gothic Medium" panose="020B0603020102020204" pitchFamily="34" charset="0"/>
              </a:rPr>
              <a:t>Discriminatory regulations and non-tariff barriers can make it even worse</a:t>
            </a:r>
          </a:p>
          <a:p>
            <a:pPr marL="514350" indent="-514350">
              <a:buNone/>
            </a:pPr>
            <a:endParaRPr lang="en-US" sz="3000" b="0" dirty="0">
              <a:latin typeface="Franklin Gothic Medium" panose="020B0603020102020204" pitchFamily="34" charset="0"/>
            </a:endParaRPr>
          </a:p>
        </p:txBody>
      </p:sp>
      <p:sp>
        <p:nvSpPr>
          <p:cNvPr id="34820" name="Rectangle 7"/>
          <p:cNvSpPr>
            <a:spLocks noGrp="1" noChangeArrowheads="1"/>
          </p:cNvSpPr>
          <p:nvPr>
            <p:ph type="title" idx="4294967295"/>
          </p:nvPr>
        </p:nvSpPr>
        <p:spPr>
          <a:xfrm>
            <a:off x="0" y="0"/>
            <a:ext cx="9144000" cy="1371600"/>
          </a:xfrm>
        </p:spPr>
        <p:txBody>
          <a:bodyPr/>
          <a:lstStyle/>
          <a:p>
            <a:pPr indent="60325">
              <a:lnSpc>
                <a:spcPct val="75000"/>
              </a:lnSpc>
            </a:pPr>
            <a:r>
              <a:rPr lang="en-US" sz="4000" dirty="0">
                <a:cs typeface="Arial" charset="0"/>
              </a:rPr>
              <a:t>The Challenge of Trade</a:t>
            </a:r>
          </a:p>
        </p:txBody>
      </p:sp>
      <p:sp>
        <p:nvSpPr>
          <p:cNvPr id="5" name="Slide Number Placeholder 4"/>
          <p:cNvSpPr>
            <a:spLocks noGrp="1"/>
          </p:cNvSpPr>
          <p:nvPr>
            <p:ph type="sldNum" sz="quarter" idx="12"/>
          </p:nvPr>
        </p:nvSpPr>
        <p:spPr/>
        <p:txBody>
          <a:bodyPr/>
          <a:lstStyle/>
          <a:p>
            <a:pPr>
              <a:defRPr/>
            </a:pPr>
            <a:fld id="{F6DF7828-06FA-43DB-87E7-4B6EA554130A}" type="slidenum">
              <a:rPr lang="en-US" smtClean="0"/>
              <a:pPr>
                <a:defRPr/>
              </a:pPr>
              <a:t>8</a:t>
            </a:fld>
            <a:endParaRPr lang="en-US" dirty="0"/>
          </a:p>
        </p:txBody>
      </p:sp>
    </p:spTree>
    <p:extLst>
      <p:ext uri="{BB962C8B-B14F-4D97-AF65-F5344CB8AC3E}">
        <p14:creationId xmlns:p14="http://schemas.microsoft.com/office/powerpoint/2010/main" val="3645909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457200" y="1295400"/>
            <a:ext cx="8229600" cy="4800600"/>
          </a:xfrm>
        </p:spPr>
        <p:txBody>
          <a:bodyPr>
            <a:normAutofit/>
          </a:bodyPr>
          <a:lstStyle/>
          <a:p>
            <a:pPr marL="0" indent="0" algn="ctr">
              <a:buNone/>
            </a:pPr>
            <a:r>
              <a:rPr lang="en-US" sz="6000" b="0" dirty="0">
                <a:latin typeface="+mj-lt"/>
              </a:rPr>
              <a:t>The Solution?</a:t>
            </a:r>
            <a:br>
              <a:rPr lang="en-US" sz="6000" b="0" dirty="0">
                <a:latin typeface="+mj-lt"/>
              </a:rPr>
            </a:br>
            <a:r>
              <a:rPr lang="en-US" sz="6000" b="0" dirty="0">
                <a:latin typeface="+mj-lt"/>
              </a:rPr>
              <a:t>New, Market-Opening</a:t>
            </a:r>
            <a:br>
              <a:rPr lang="en-US" sz="6000" b="0" dirty="0">
                <a:latin typeface="+mj-lt"/>
              </a:rPr>
            </a:br>
            <a:r>
              <a:rPr lang="en-US" sz="6000" b="0" dirty="0">
                <a:latin typeface="+mj-lt"/>
              </a:rPr>
              <a:t>Trade Agreements</a:t>
            </a:r>
          </a:p>
        </p:txBody>
      </p:sp>
      <p:sp>
        <p:nvSpPr>
          <p:cNvPr id="3" name="Slide Number Placeholder 2"/>
          <p:cNvSpPr>
            <a:spLocks noGrp="1"/>
          </p:cNvSpPr>
          <p:nvPr>
            <p:ph type="sldNum" sz="quarter" idx="12"/>
          </p:nvPr>
        </p:nvSpPr>
        <p:spPr/>
        <p:txBody>
          <a:bodyPr/>
          <a:lstStyle/>
          <a:p>
            <a:fld id="{1FF2AC33-3963-4250-9229-55A3625EBED3}" type="slidenum">
              <a:rPr lang="en-US" smtClean="0"/>
              <a:pPr/>
              <a:t>9</a:t>
            </a:fld>
            <a:endParaRPr lang="en-US" dirty="0"/>
          </a:p>
        </p:txBody>
      </p:sp>
    </p:spTree>
    <p:extLst>
      <p:ext uri="{BB962C8B-B14F-4D97-AF65-F5344CB8AC3E}">
        <p14:creationId xmlns:p14="http://schemas.microsoft.com/office/powerpoint/2010/main" val="4150858831"/>
      </p:ext>
    </p:extLst>
  </p:cSld>
  <p:clrMapOvr>
    <a:masterClrMapping/>
  </p:clrMapOvr>
</p:sld>
</file>

<file path=ppt/theme/theme1.xml><?xml version="1.0" encoding="utf-8"?>
<a:theme xmlns:a="http://schemas.openxmlformats.org/drawingml/2006/main" name="Master PPT Template">
  <a:themeElements>
    <a:clrScheme name="PG PPT Colors">
      <a:dk1>
        <a:sysClr val="windowText" lastClr="000000"/>
      </a:dk1>
      <a:lt1>
        <a:srgbClr val="FFFFFF"/>
      </a:lt1>
      <a:dk2>
        <a:srgbClr val="949D48"/>
      </a:dk2>
      <a:lt2>
        <a:srgbClr val="EEECE4"/>
      </a:lt2>
      <a:accent1>
        <a:srgbClr val="EA9E2C"/>
      </a:accent1>
      <a:accent2>
        <a:srgbClr val="A55A26"/>
      </a:accent2>
      <a:accent3>
        <a:srgbClr val="746A7E"/>
      </a:accent3>
      <a:accent4>
        <a:srgbClr val="EA9E2C"/>
      </a:accent4>
      <a:accent5>
        <a:srgbClr val="436983"/>
      </a:accent5>
      <a:accent6>
        <a:srgbClr val="BF3927"/>
      </a:accent6>
      <a:hlink>
        <a:srgbClr val="BB792A"/>
      </a:hlink>
      <a:folHlink>
        <a:srgbClr val="BB792A"/>
      </a:folHlink>
    </a:clrScheme>
    <a:fontScheme name="PRC Font Theme">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11416</TotalTime>
  <Words>749</Words>
  <Application>Microsoft Office PowerPoint</Application>
  <PresentationFormat>On-screen Show (4:3)</PresentationFormat>
  <Paragraphs>140</Paragraphs>
  <Slides>23</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Calibri</vt:lpstr>
      <vt:lpstr>Courier New</vt:lpstr>
      <vt:lpstr>Franklin Gothic Book</vt:lpstr>
      <vt:lpstr>Franklin Gothic Demi</vt:lpstr>
      <vt:lpstr>Franklin Gothic Medium</vt:lpstr>
      <vt:lpstr>Georgia</vt:lpstr>
      <vt:lpstr>Verdana</vt:lpstr>
      <vt:lpstr>Wingdings</vt:lpstr>
      <vt:lpstr>Master PPT Template</vt:lpstr>
      <vt:lpstr>Trade Update and Outlook: A View from Washington</vt:lpstr>
      <vt:lpstr>PowerPoint Presentation</vt:lpstr>
      <vt:lpstr>PowerPoint Presentation</vt:lpstr>
      <vt:lpstr>PowerPoint Presentation</vt:lpstr>
      <vt:lpstr>PowerPoint Presentation</vt:lpstr>
      <vt:lpstr>The Opportunity of Trade</vt:lpstr>
      <vt:lpstr>Opportunity for California</vt:lpstr>
      <vt:lpstr>The Challenge of Trade</vt:lpstr>
      <vt:lpstr>PowerPoint Presentation</vt:lpstr>
      <vt:lpstr>PowerPoint Presentation</vt:lpstr>
      <vt:lpstr>PowerPoint Presentation</vt:lpstr>
      <vt:lpstr>PowerPoint Presentation</vt:lpstr>
      <vt:lpstr>PowerPoint Presentation</vt:lpstr>
      <vt:lpstr>PowerPoint Presentation</vt:lpstr>
      <vt:lpstr>Trump’s 7-Part Trade Plan</vt:lpstr>
      <vt:lpstr>Executive Actions</vt:lpstr>
      <vt:lpstr>“Renegotiate/Withdraw from NAFTA”</vt:lpstr>
      <vt:lpstr>The Facts on NAFTA</vt:lpstr>
      <vt:lpstr>NAFTA Recommendations</vt:lpstr>
      <vt:lpstr>PowerPoint Presentation</vt:lpstr>
      <vt:lpstr>TRADEWORKSFORUS.COM</vt:lpstr>
      <vt:lpstr>Final Thoughts </vt:lpstr>
      <vt:lpstr>PowerPoint Presentation</vt:lpstr>
    </vt:vector>
  </TitlesOfParts>
  <Company>Pew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 Gewurz</dc:creator>
  <cp:lastModifiedBy>Ellis, Nicole</cp:lastModifiedBy>
  <cp:revision>504</cp:revision>
  <cp:lastPrinted>2017-05-12T18:28:10Z</cp:lastPrinted>
  <dcterms:created xsi:type="dcterms:W3CDTF">2012-03-14T18:51:23Z</dcterms:created>
  <dcterms:modified xsi:type="dcterms:W3CDTF">2017-05-22T17:40:15Z</dcterms:modified>
</cp:coreProperties>
</file>